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1" r:id="rId4"/>
    <p:sldId id="263" r:id="rId5"/>
    <p:sldId id="257" r:id="rId6"/>
    <p:sldId id="258" r:id="rId7"/>
    <p:sldId id="259" r:id="rId8"/>
    <p:sldId id="260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99" d="100"/>
          <a:sy n="99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35CE3-D939-4E28-9F42-88FD58E1C8AC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019B-F693-46FA-BABD-6B67A02873B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620688"/>
            <a:ext cx="469712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name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is</a:t>
            </a:r>
            <a:r>
              <a:rPr lang="it-IT" sz="4000" dirty="0" smtClean="0">
                <a:latin typeface="Baskerville Old Face" pitchFamily="18" charset="0"/>
              </a:rPr>
              <a:t> Gabriele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Cambareri.I</a:t>
            </a:r>
            <a:r>
              <a:rPr lang="it-IT" sz="4000" dirty="0" smtClean="0">
                <a:latin typeface="Baskerville Old Face" pitchFamily="18" charset="0"/>
              </a:rPr>
              <a:t>’m </a:t>
            </a:r>
            <a:r>
              <a:rPr lang="it-IT" sz="4000" dirty="0" err="1" smtClean="0">
                <a:latin typeface="Baskerville Old Face" pitchFamily="18" charset="0"/>
              </a:rPr>
              <a:t>twelve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years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old.I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have</a:t>
            </a:r>
            <a:endParaRPr lang="it-IT" sz="4000" dirty="0" smtClean="0">
              <a:latin typeface="Baskerville Old Face" pitchFamily="18" charset="0"/>
            </a:endParaRPr>
          </a:p>
          <a:p>
            <a:r>
              <a:rPr lang="it-IT" sz="4000" dirty="0" err="1" smtClean="0">
                <a:latin typeface="Baskerville Old Face" pitchFamily="18" charset="0"/>
              </a:rPr>
              <a:t>Brown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hair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smtClean="0">
                <a:latin typeface="Baskerville Old Face" pitchFamily="18" charset="0"/>
              </a:rPr>
              <a:t>and</a:t>
            </a:r>
            <a:endParaRPr lang="it-IT" sz="4000" dirty="0" smtClean="0">
              <a:latin typeface="Baskerville Old Face" pitchFamily="18" charset="0"/>
            </a:endParaRPr>
          </a:p>
          <a:p>
            <a:r>
              <a:rPr lang="it-IT" sz="4000" dirty="0" err="1" smtClean="0">
                <a:latin typeface="Baskerville Old Face" pitchFamily="18" charset="0"/>
              </a:rPr>
              <a:t>Brown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eyes</a:t>
            </a:r>
            <a:r>
              <a:rPr lang="it-IT" sz="4000" dirty="0" smtClean="0">
                <a:latin typeface="Baskerville Old Face" pitchFamily="18" charset="0"/>
              </a:rPr>
              <a:t>. </a:t>
            </a:r>
            <a:endParaRPr lang="it-IT" sz="4000" dirty="0" smtClean="0">
              <a:latin typeface="Baskerville Old Face" pitchFamily="18" charset="0"/>
            </a:endParaRPr>
          </a:p>
          <a:p>
            <a:r>
              <a:rPr lang="it-IT" sz="4000" dirty="0" smtClean="0">
                <a:latin typeface="Baskerville Old Face" pitchFamily="18" charset="0"/>
              </a:rPr>
              <a:t>I’m </a:t>
            </a:r>
            <a:r>
              <a:rPr lang="it-IT" sz="4000" dirty="0" err="1" smtClean="0">
                <a:latin typeface="Baskerville Old Face" pitchFamily="18" charset="0"/>
              </a:rPr>
              <a:t>tall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smtClean="0">
                <a:latin typeface="Baskerville Old Face" pitchFamily="18" charset="0"/>
              </a:rPr>
              <a:t>and </a:t>
            </a:r>
            <a:r>
              <a:rPr lang="it-IT" sz="4000" dirty="0" err="1" smtClean="0">
                <a:latin typeface="Baskerville Old Face" pitchFamily="18" charset="0"/>
              </a:rPr>
              <a:t>thin</a:t>
            </a:r>
            <a:r>
              <a:rPr lang="it-IT" sz="4000" dirty="0" smtClean="0">
                <a:latin typeface="Baskerville Old Face" pitchFamily="18" charset="0"/>
              </a:rPr>
              <a:t>.</a:t>
            </a:r>
            <a:endParaRPr lang="it-IT" sz="4000" dirty="0">
              <a:latin typeface="Baskerville Old Face" pitchFamily="18" charset="0"/>
            </a:endParaRPr>
          </a:p>
        </p:txBody>
      </p:sp>
      <p:pic>
        <p:nvPicPr>
          <p:cNvPr id="5" name="Immagine 4" descr="IMG-20180926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92696"/>
            <a:ext cx="4221088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332656"/>
            <a:ext cx="41633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favourite</a:t>
            </a:r>
            <a:r>
              <a:rPr lang="it-IT" sz="4000" dirty="0" smtClean="0">
                <a:latin typeface="Baskerville Old Face" pitchFamily="18" charset="0"/>
              </a:rPr>
              <a:t> sport 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is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smtClean="0">
                <a:latin typeface="Baskerville Old Face" pitchFamily="18" charset="0"/>
              </a:rPr>
              <a:t>Football.</a:t>
            </a:r>
            <a:endParaRPr lang="it-IT" sz="4000" dirty="0">
              <a:latin typeface="Baskerville Old Face" pitchFamily="18" charset="0"/>
            </a:endParaRP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836712"/>
            <a:ext cx="410102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 descr="Immagine_calci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4248472" cy="2387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ri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548598" cy="5263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251520" y="332656"/>
            <a:ext cx="2279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Baskerville Old Face" pitchFamily="18" charset="0"/>
              </a:rPr>
              <a:t>Nice</a:t>
            </a:r>
            <a:r>
              <a:rPr lang="it-IT" sz="2400" dirty="0" smtClean="0">
                <a:latin typeface="Baskerville Old Face" pitchFamily="18" charset="0"/>
              </a:rPr>
              <a:t> </a:t>
            </a:r>
            <a:r>
              <a:rPr lang="it-IT" sz="2400" dirty="0" err="1" smtClean="0">
                <a:latin typeface="Baskerville Old Face" pitchFamily="18" charset="0"/>
              </a:rPr>
              <a:t>to</a:t>
            </a:r>
            <a:r>
              <a:rPr lang="it-IT" sz="2400" dirty="0" smtClean="0">
                <a:latin typeface="Baskerville Old Face" pitchFamily="18" charset="0"/>
              </a:rPr>
              <a:t> </a:t>
            </a:r>
            <a:r>
              <a:rPr lang="it-IT" sz="2400" dirty="0" err="1" smtClean="0">
                <a:latin typeface="Baskerville Old Face" pitchFamily="18" charset="0"/>
              </a:rPr>
              <a:t>meet</a:t>
            </a:r>
            <a:r>
              <a:rPr lang="it-IT" sz="2400" dirty="0" smtClean="0">
                <a:latin typeface="Baskerville Old Face" pitchFamily="18" charset="0"/>
              </a:rPr>
              <a:t> </a:t>
            </a:r>
            <a:r>
              <a:rPr lang="it-IT" sz="2400" dirty="0" err="1" smtClean="0">
                <a:latin typeface="Baskerville Old Face" pitchFamily="18" charset="0"/>
              </a:rPr>
              <a:t>you</a:t>
            </a:r>
            <a:endParaRPr lang="it-IT" sz="2400" dirty="0" smtClean="0">
              <a:latin typeface="Baskerville Old Face" pitchFamily="18" charset="0"/>
            </a:endParaRPr>
          </a:p>
          <a:p>
            <a:r>
              <a:rPr lang="it-IT" sz="2400" dirty="0" err="1" smtClean="0">
                <a:latin typeface="Baskerville Old Face" pitchFamily="18" charset="0"/>
              </a:rPr>
              <a:t>eTwinners</a:t>
            </a:r>
            <a:r>
              <a:rPr lang="it-IT" sz="2400" dirty="0" smtClean="0">
                <a:latin typeface="Baskerville Old Face" pitchFamily="18" charset="0"/>
              </a:rPr>
              <a:t>!</a:t>
            </a:r>
            <a:endParaRPr lang="it-IT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1412776"/>
            <a:ext cx="31117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Baskerville Old Face" pitchFamily="18" charset="0"/>
              </a:rPr>
              <a:t>This</a:t>
            </a:r>
            <a:r>
              <a:rPr lang="it-IT" sz="3200" dirty="0" smtClean="0">
                <a:latin typeface="Baskerville Old Face" pitchFamily="18" charset="0"/>
              </a:rPr>
              <a:t> </a:t>
            </a:r>
            <a:r>
              <a:rPr lang="it-IT" sz="3200" dirty="0" err="1" smtClean="0">
                <a:latin typeface="Baskerville Old Face" pitchFamily="18" charset="0"/>
              </a:rPr>
              <a:t>is</a:t>
            </a:r>
            <a:r>
              <a:rPr lang="it-IT" sz="3200" dirty="0" smtClean="0">
                <a:latin typeface="Baskerville Old Face" pitchFamily="18" charset="0"/>
              </a:rPr>
              <a:t> </a:t>
            </a:r>
            <a:r>
              <a:rPr lang="it-IT" sz="3200" dirty="0" err="1" smtClean="0">
                <a:latin typeface="Baskerville Old Face" pitchFamily="18" charset="0"/>
              </a:rPr>
              <a:t>my</a:t>
            </a:r>
            <a:r>
              <a:rPr lang="it-IT" sz="3200" dirty="0" smtClean="0">
                <a:latin typeface="Baskerville Old Face" pitchFamily="18" charset="0"/>
              </a:rPr>
              <a:t> family</a:t>
            </a:r>
          </a:p>
          <a:p>
            <a:r>
              <a:rPr lang="it-IT" sz="3200" dirty="0" err="1" smtClean="0">
                <a:latin typeface="Baskerville Old Face" pitchFamily="18" charset="0"/>
              </a:rPr>
              <a:t>My</a:t>
            </a:r>
            <a:r>
              <a:rPr lang="it-IT" sz="3200" dirty="0" smtClean="0">
                <a:latin typeface="Baskerville Old Face" pitchFamily="18" charset="0"/>
              </a:rPr>
              <a:t> </a:t>
            </a:r>
            <a:r>
              <a:rPr lang="it-IT" sz="3200" dirty="0" err="1" smtClean="0">
                <a:latin typeface="Baskerville Old Face" pitchFamily="18" charset="0"/>
              </a:rPr>
              <a:t>father</a:t>
            </a:r>
            <a:r>
              <a:rPr lang="it-IT" sz="3200" dirty="0" smtClean="0">
                <a:latin typeface="Baskerville Old Face" pitchFamily="18" charset="0"/>
              </a:rPr>
              <a:t>’s </a:t>
            </a:r>
            <a:r>
              <a:rPr lang="it-IT" sz="3200" dirty="0" err="1" smtClean="0">
                <a:latin typeface="Baskerville Old Face" pitchFamily="18" charset="0"/>
              </a:rPr>
              <a:t>name</a:t>
            </a:r>
            <a:r>
              <a:rPr lang="it-IT" sz="3200" dirty="0" smtClean="0">
                <a:latin typeface="Baskerville Old Face" pitchFamily="18" charset="0"/>
              </a:rPr>
              <a:t> </a:t>
            </a:r>
          </a:p>
          <a:p>
            <a:r>
              <a:rPr lang="it-IT" sz="3200" dirty="0" err="1" smtClean="0">
                <a:latin typeface="Baskerville Old Face" pitchFamily="18" charset="0"/>
              </a:rPr>
              <a:t>Is</a:t>
            </a:r>
            <a:r>
              <a:rPr lang="it-IT" sz="3200" dirty="0" smtClean="0">
                <a:latin typeface="Baskerville Old Face" pitchFamily="18" charset="0"/>
              </a:rPr>
              <a:t> Santo,</a:t>
            </a:r>
            <a:r>
              <a:rPr lang="it-IT" sz="3200" dirty="0" err="1" smtClean="0">
                <a:latin typeface="Baskerville Old Face" pitchFamily="18" charset="0"/>
              </a:rPr>
              <a:t>my</a:t>
            </a:r>
            <a:r>
              <a:rPr lang="it-IT" sz="3200" dirty="0" smtClean="0">
                <a:latin typeface="Baskerville Old Face" pitchFamily="18" charset="0"/>
              </a:rPr>
              <a:t> </a:t>
            </a:r>
          </a:p>
          <a:p>
            <a:r>
              <a:rPr lang="it-IT" sz="3200" dirty="0" err="1" smtClean="0">
                <a:latin typeface="Baskerville Old Face" pitchFamily="18" charset="0"/>
              </a:rPr>
              <a:t>Mother</a:t>
            </a:r>
            <a:r>
              <a:rPr lang="it-IT" sz="3200" dirty="0" smtClean="0">
                <a:latin typeface="Baskerville Old Face" pitchFamily="18" charset="0"/>
              </a:rPr>
              <a:t>’s </a:t>
            </a:r>
            <a:r>
              <a:rPr lang="it-IT" sz="3200" dirty="0" err="1" smtClean="0">
                <a:latin typeface="Baskerville Old Face" pitchFamily="18" charset="0"/>
              </a:rPr>
              <a:t>name</a:t>
            </a:r>
            <a:r>
              <a:rPr lang="it-IT" sz="3200" dirty="0" smtClean="0">
                <a:latin typeface="Baskerville Old Face" pitchFamily="18" charset="0"/>
              </a:rPr>
              <a:t> </a:t>
            </a:r>
            <a:r>
              <a:rPr lang="it-IT" sz="3200" dirty="0" err="1" smtClean="0">
                <a:latin typeface="Baskerville Old Face" pitchFamily="18" charset="0"/>
              </a:rPr>
              <a:t>is</a:t>
            </a:r>
            <a:r>
              <a:rPr lang="it-IT" sz="3200" dirty="0" smtClean="0">
                <a:latin typeface="Baskerville Old Face" pitchFamily="18" charset="0"/>
              </a:rPr>
              <a:t> </a:t>
            </a:r>
          </a:p>
          <a:p>
            <a:r>
              <a:rPr lang="it-IT" sz="3200" dirty="0" smtClean="0">
                <a:latin typeface="Baskerville Old Face" pitchFamily="18" charset="0"/>
              </a:rPr>
              <a:t>Cinzia and </a:t>
            </a:r>
            <a:r>
              <a:rPr lang="it-IT" sz="3200" dirty="0" err="1" smtClean="0">
                <a:latin typeface="Baskerville Old Face" pitchFamily="18" charset="0"/>
              </a:rPr>
              <a:t>my</a:t>
            </a:r>
            <a:endParaRPr lang="it-IT" sz="3200" dirty="0" smtClean="0">
              <a:latin typeface="Baskerville Old Face" pitchFamily="18" charset="0"/>
            </a:endParaRPr>
          </a:p>
          <a:p>
            <a:r>
              <a:rPr lang="it-IT" sz="3200" dirty="0" err="1" smtClean="0">
                <a:latin typeface="Baskerville Old Face" pitchFamily="18" charset="0"/>
              </a:rPr>
              <a:t>Brother</a:t>
            </a:r>
            <a:r>
              <a:rPr lang="it-IT" sz="3200" dirty="0" smtClean="0">
                <a:latin typeface="Baskerville Old Face" pitchFamily="18" charset="0"/>
              </a:rPr>
              <a:t>’s </a:t>
            </a:r>
            <a:r>
              <a:rPr lang="it-IT" sz="3200" dirty="0" err="1" smtClean="0">
                <a:latin typeface="Baskerville Old Face" pitchFamily="18" charset="0"/>
              </a:rPr>
              <a:t>name</a:t>
            </a:r>
            <a:r>
              <a:rPr lang="it-IT" sz="3200" dirty="0" smtClean="0">
                <a:latin typeface="Baskerville Old Face" pitchFamily="18" charset="0"/>
              </a:rPr>
              <a:t> </a:t>
            </a:r>
            <a:r>
              <a:rPr lang="it-IT" sz="3200" dirty="0" err="1" smtClean="0">
                <a:latin typeface="Baskerville Old Face" pitchFamily="18" charset="0"/>
              </a:rPr>
              <a:t>is</a:t>
            </a:r>
            <a:endParaRPr lang="it-IT" sz="3200" dirty="0" smtClean="0">
              <a:latin typeface="Baskerville Old Face" pitchFamily="18" charset="0"/>
            </a:endParaRPr>
          </a:p>
          <a:p>
            <a:r>
              <a:rPr lang="it-IT" sz="3200" dirty="0" smtClean="0">
                <a:latin typeface="Baskerville Old Face" pitchFamily="18" charset="0"/>
              </a:rPr>
              <a:t>Carmelo.</a:t>
            </a:r>
          </a:p>
        </p:txBody>
      </p:sp>
      <p:pic>
        <p:nvPicPr>
          <p:cNvPr id="5" name="Immagine 4" descr="20180926_171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980728"/>
            <a:ext cx="5127961" cy="304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60648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askerville Old Face" pitchFamily="18" charset="0"/>
              </a:rPr>
              <a:t>I go </a:t>
            </a:r>
            <a:r>
              <a:rPr lang="it-IT" sz="4000" dirty="0" err="1" smtClean="0">
                <a:latin typeface="Baskerville Old Face" pitchFamily="18" charset="0"/>
              </a:rPr>
              <a:t>to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school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to</a:t>
            </a:r>
            <a:r>
              <a:rPr lang="it-IT" sz="4000" dirty="0" smtClean="0">
                <a:latin typeface="Baskerville Old Face" pitchFamily="18" charset="0"/>
              </a:rPr>
              <a:t> Radice-Alighieri </a:t>
            </a:r>
            <a:r>
              <a:rPr lang="it-IT" sz="4000" dirty="0" err="1" smtClean="0">
                <a:latin typeface="Baskerville Old Face" pitchFamily="18" charset="0"/>
              </a:rPr>
              <a:t>secondary</a:t>
            </a:r>
            <a:r>
              <a:rPr lang="it-IT" sz="4000" dirty="0" smtClean="0">
                <a:latin typeface="Baskerville Old Face" pitchFamily="18" charset="0"/>
              </a:rPr>
              <a:t> junior </a:t>
            </a:r>
            <a:r>
              <a:rPr lang="it-IT" sz="4000" dirty="0" err="1" smtClean="0">
                <a:latin typeface="Baskerville Old Face" pitchFamily="18" charset="0"/>
              </a:rPr>
              <a:t>school</a:t>
            </a:r>
            <a:r>
              <a:rPr lang="it-IT" sz="4000" dirty="0" smtClean="0">
                <a:latin typeface="Baskerville Old Face" pitchFamily="18" charset="0"/>
              </a:rPr>
              <a:t>.</a:t>
            </a:r>
            <a:endParaRPr lang="it-IT" sz="4000" dirty="0">
              <a:latin typeface="Baskerville Old Face" pitchFamily="18" charset="0"/>
            </a:endParaRPr>
          </a:p>
        </p:txBody>
      </p:sp>
      <p:pic>
        <p:nvPicPr>
          <p:cNvPr id="5" name="Immagine 4" descr="scuola media distacc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412776"/>
            <a:ext cx="5292080" cy="396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60648"/>
            <a:ext cx="4814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Baskerville Old Face" pitchFamily="18" charset="0"/>
              </a:rPr>
              <a:t>I’m </a:t>
            </a:r>
            <a:r>
              <a:rPr lang="it-IT" sz="4000" dirty="0" err="1" smtClean="0">
                <a:latin typeface="Baskerville Old Face" pitchFamily="18" charset="0"/>
              </a:rPr>
              <a:t>from</a:t>
            </a:r>
            <a:r>
              <a:rPr lang="it-IT" sz="4000" dirty="0" smtClean="0">
                <a:latin typeface="Baskerville Old Face" pitchFamily="18" charset="0"/>
              </a:rPr>
              <a:t> Italy. I live in</a:t>
            </a:r>
          </a:p>
          <a:p>
            <a:r>
              <a:rPr lang="it-IT" sz="4000" dirty="0" smtClean="0">
                <a:latin typeface="Baskerville Old Face" pitchFamily="18" charset="0"/>
              </a:rPr>
              <a:t>Reggio Calabria</a:t>
            </a:r>
            <a:r>
              <a:rPr lang="it-IT" sz="4000" dirty="0" smtClean="0"/>
              <a:t>.</a:t>
            </a:r>
            <a:endParaRPr lang="it-IT" sz="4000" dirty="0"/>
          </a:p>
        </p:txBody>
      </p:sp>
      <p:pic>
        <p:nvPicPr>
          <p:cNvPr id="5" name="Immagine 4" descr="REGGIO-CALABRIA-Veduta-del-lungom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8518125" cy="326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52822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favourite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cities</a:t>
            </a:r>
            <a:r>
              <a:rPr lang="it-IT" sz="4000" dirty="0" smtClean="0">
                <a:latin typeface="Baskerville Old Face" pitchFamily="18" charset="0"/>
              </a:rPr>
              <a:t> are </a:t>
            </a:r>
          </a:p>
          <a:p>
            <a:r>
              <a:rPr lang="it-IT" sz="4000" dirty="0" smtClean="0">
                <a:latin typeface="Baskerville Old Face" pitchFamily="18" charset="0"/>
              </a:rPr>
              <a:t>Miami beach,Manhattan </a:t>
            </a:r>
          </a:p>
          <a:p>
            <a:r>
              <a:rPr lang="it-IT" sz="4000" dirty="0" smtClean="0">
                <a:latin typeface="Baskerville Old Face" pitchFamily="18" charset="0"/>
              </a:rPr>
              <a:t>And Dubai.</a:t>
            </a:r>
            <a:endParaRPr lang="it-IT" sz="4000" dirty="0">
              <a:latin typeface="Baskerville Old Face" pitchFamily="18" charset="0"/>
            </a:endParaRPr>
          </a:p>
        </p:txBody>
      </p:sp>
      <p:pic>
        <p:nvPicPr>
          <p:cNvPr id="5" name="Immagine 4" descr="miami-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2108" y="188640"/>
            <a:ext cx="357088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1200px-Lower_East_Manhattan_(HD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7"/>
            <a:ext cx="3888432" cy="2462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 descr="professioni-ricercate-a-dubai-1900x1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356992"/>
            <a:ext cx="4392488" cy="2496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332656"/>
            <a:ext cx="43781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favourite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colours</a:t>
            </a:r>
            <a:endParaRPr lang="it-IT" sz="4000" dirty="0" smtClean="0">
              <a:latin typeface="Baskerville Old Face" pitchFamily="18" charset="0"/>
            </a:endParaRPr>
          </a:p>
          <a:p>
            <a:r>
              <a:rPr lang="it-IT" sz="4000" dirty="0" smtClean="0">
                <a:latin typeface="Baskerville Old Face" pitchFamily="18" charset="0"/>
              </a:rPr>
              <a:t>Are green,</a:t>
            </a:r>
            <a:r>
              <a:rPr lang="it-IT" sz="4000" dirty="0" err="1" smtClean="0">
                <a:latin typeface="Baskerville Old Face" pitchFamily="18" charset="0"/>
              </a:rPr>
              <a:t>red</a:t>
            </a:r>
            <a:r>
              <a:rPr lang="it-IT" sz="4000" dirty="0" smtClean="0">
                <a:latin typeface="Baskerville Old Face" pitchFamily="18" charset="0"/>
              </a:rPr>
              <a:t> and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Black</a:t>
            </a:r>
            <a:r>
              <a:rPr lang="it-IT" sz="4000" dirty="0" smtClean="0">
                <a:latin typeface="Baskerville Old Face" pitchFamily="18" charset="0"/>
              </a:rPr>
              <a:t>.</a:t>
            </a:r>
            <a:endParaRPr lang="it-IT" sz="4000" dirty="0">
              <a:latin typeface="Baskerville Old Face" pitchFamily="18" charset="0"/>
            </a:endParaRPr>
          </a:p>
        </p:txBody>
      </p:sp>
      <p:pic>
        <p:nvPicPr>
          <p:cNvPr id="5" name="Immagine 4" descr="colore ros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8712" y="332656"/>
            <a:ext cx="302433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1405428365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76872"/>
            <a:ext cx="2926080" cy="2040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 descr="33834a054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221088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60648"/>
            <a:ext cx="41408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favourite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foods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smtClean="0">
                <a:latin typeface="Baskerville Old Face" pitchFamily="18" charset="0"/>
              </a:rPr>
              <a:t>Are pizza,</a:t>
            </a:r>
            <a:r>
              <a:rPr lang="it-IT" sz="4000" dirty="0" err="1" smtClean="0">
                <a:latin typeface="Baskerville Old Face" pitchFamily="18" charset="0"/>
              </a:rPr>
              <a:t>fish</a:t>
            </a:r>
            <a:r>
              <a:rPr lang="it-IT" sz="4000" dirty="0" smtClean="0">
                <a:latin typeface="Baskerville Old Face" pitchFamily="18" charset="0"/>
              </a:rPr>
              <a:t> and 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chips</a:t>
            </a:r>
            <a:endParaRPr lang="it-IT" sz="4000" dirty="0">
              <a:latin typeface="Baskerville Old Face" pitchFamily="18" charset="0"/>
            </a:endParaRPr>
          </a:p>
        </p:txBody>
      </p:sp>
      <p:pic>
        <p:nvPicPr>
          <p:cNvPr id="5" name="Immagine 4" descr="pizza-wurstel-patatine-pomodo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32656"/>
            <a:ext cx="3707693" cy="247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3600400" cy="213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 descr="pesce-al-forno-pat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3803915" cy="2139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60648"/>
            <a:ext cx="4459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favourite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subjects</a:t>
            </a:r>
            <a:endParaRPr lang="it-IT" sz="4000" dirty="0" smtClean="0">
              <a:latin typeface="Baskerville Old Face" pitchFamily="18" charset="0"/>
            </a:endParaRPr>
          </a:p>
          <a:p>
            <a:r>
              <a:rPr lang="it-IT" sz="4000" dirty="0" smtClean="0">
                <a:latin typeface="Baskerville Old Face" pitchFamily="18" charset="0"/>
              </a:rPr>
              <a:t>Are </a:t>
            </a:r>
            <a:r>
              <a:rPr lang="it-IT" sz="4000" dirty="0" err="1" smtClean="0">
                <a:latin typeface="Baskerville Old Face" pitchFamily="18" charset="0"/>
              </a:rPr>
              <a:t>Spanish</a:t>
            </a:r>
            <a:r>
              <a:rPr lang="it-IT" sz="4000" dirty="0" smtClean="0">
                <a:latin typeface="Baskerville Old Face" pitchFamily="18" charset="0"/>
              </a:rPr>
              <a:t> and 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Physical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Education</a:t>
            </a:r>
            <a:r>
              <a:rPr lang="it-IT" sz="4000" dirty="0" smtClean="0">
                <a:latin typeface="Baskerville Old Face" pitchFamily="18" charset="0"/>
              </a:rPr>
              <a:t>. </a:t>
            </a:r>
            <a:endParaRPr lang="it-IT" sz="4000" dirty="0">
              <a:latin typeface="Baskerville Old Face" pitchFamily="18" charset="0"/>
            </a:endParaRPr>
          </a:p>
        </p:txBody>
      </p:sp>
      <p:pic>
        <p:nvPicPr>
          <p:cNvPr id="5" name="Immagine 4" descr="3e27dd550a771de1836a3f3e44934aa2_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4664"/>
            <a:ext cx="3207990" cy="2405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Physical education 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3600400" cy="362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404664"/>
            <a:ext cx="3764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My</a:t>
            </a:r>
            <a:r>
              <a:rPr lang="it-IT" sz="4000" dirty="0" smtClean="0"/>
              <a:t> </a:t>
            </a:r>
            <a:r>
              <a:rPr lang="it-IT" sz="4000" dirty="0" err="1" smtClean="0"/>
              <a:t>favourite</a:t>
            </a:r>
            <a:r>
              <a:rPr lang="it-IT" sz="4000" dirty="0" smtClean="0"/>
              <a:t> </a:t>
            </a:r>
            <a:r>
              <a:rPr lang="it-IT" sz="4000" dirty="0" err="1" smtClean="0"/>
              <a:t>pet</a:t>
            </a:r>
            <a:r>
              <a:rPr lang="it-IT" sz="4000" dirty="0" smtClean="0"/>
              <a:t> </a:t>
            </a:r>
          </a:p>
          <a:p>
            <a:r>
              <a:rPr lang="it-IT" sz="4000" dirty="0" err="1" smtClean="0"/>
              <a:t>Is</a:t>
            </a:r>
            <a:r>
              <a:rPr lang="it-IT" sz="4000" dirty="0" smtClean="0"/>
              <a:t> dog.</a:t>
            </a:r>
            <a:endParaRPr lang="it-IT" sz="4000" dirty="0"/>
          </a:p>
        </p:txBody>
      </p:sp>
      <p:pic>
        <p:nvPicPr>
          <p:cNvPr id="6" name="Immagine 5" descr="pt_ap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04664"/>
            <a:ext cx="4644008" cy="2502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 descr="pastore-tedesco-500x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3825675" cy="254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111</Words>
  <Application>Microsoft Office PowerPoint</Application>
  <PresentationFormat>Presentazione su schermo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PC_casa</dc:creator>
  <cp:lastModifiedBy>PINO</cp:lastModifiedBy>
  <cp:revision>8</cp:revision>
  <dcterms:created xsi:type="dcterms:W3CDTF">2018-09-26T14:26:32Z</dcterms:created>
  <dcterms:modified xsi:type="dcterms:W3CDTF">2018-09-28T16:55:30Z</dcterms:modified>
</cp:coreProperties>
</file>