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4" r:id="rId4"/>
    <p:sldId id="260" r:id="rId5"/>
    <p:sldId id="263" r:id="rId6"/>
    <p:sldId id="262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0" y="-54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9-29T13:24:19.354" idx="1">
    <p:pos x="10" y="10"/>
    <p:text/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51BCDF53-1C8C-4B46-B024-BD23260244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8EF575E4-DC4F-B04D-AF97-1FF120CCE8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EB9459C7-6DB4-5041-BADC-6FC814547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1787-D50B-424F-AAF5-15D9A66A5B36}" type="datetimeFigureOut">
              <a:rPr lang="it-IT" smtClean="0"/>
              <a:pPr/>
              <a:t>01/10/2018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FAC3076B-17E3-0342-A705-398CA1B91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6C43DCA9-0290-0343-9155-59F49AB9C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B9EE-89FE-904C-9FC5-6D02718A930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20904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0FE41D6-ABDC-A84E-B54C-84E484AA6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3201A4D1-B654-7649-B11E-CB6AC10292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FB05FFE7-BC3E-6E48-902D-75DD4CB99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1787-D50B-424F-AAF5-15D9A66A5B36}" type="datetimeFigureOut">
              <a:rPr lang="it-IT" smtClean="0"/>
              <a:pPr/>
              <a:t>01/10/2018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C905674E-3A0D-E14B-8D90-A8C44F095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2C605DFB-3319-9547-B2BC-27177C9BD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B9EE-89FE-904C-9FC5-6D02718A930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165078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xmlns="" id="{FF91697B-FD12-2444-A215-2A65FD0694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BC90D1CF-9875-6845-B6D1-53A28A3E32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8BA0AC8C-6E21-864B-8D26-3271A1B7C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1787-D50B-424F-AAF5-15D9A66A5B36}" type="datetimeFigureOut">
              <a:rPr lang="it-IT" smtClean="0"/>
              <a:pPr/>
              <a:t>01/10/2018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32053E9C-CE0E-624B-9E3C-208CDF3DA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CA8F63F1-5F2F-3043-8601-63EC58CA8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B9EE-89FE-904C-9FC5-6D02718A930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191429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A88E457B-6D15-1F43-91B3-A20107A42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06208882-1892-9549-93D3-830B70C277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1B820844-5658-2D47-B715-B488ED142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1787-D50B-424F-AAF5-15D9A66A5B36}" type="datetimeFigureOut">
              <a:rPr lang="it-IT" smtClean="0"/>
              <a:pPr/>
              <a:t>01/10/2018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71B7F92F-1431-E54D-84FA-E3217743B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873D2395-D68D-B842-AB60-609B02A72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B9EE-89FE-904C-9FC5-6D02718A930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85153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8C930EE-FF03-6947-B1DD-747E8A653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34AE2925-268F-DF48-9DB1-BF6E74611B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4EE29BD5-2A38-9644-9F9C-FC9DEF79A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1787-D50B-424F-AAF5-15D9A66A5B36}" type="datetimeFigureOut">
              <a:rPr lang="it-IT" smtClean="0"/>
              <a:pPr/>
              <a:t>01/10/2018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E485C73E-1D8B-BF45-BF5C-ACEDB1E5C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A0CD7036-7C06-B946-B090-49521B48C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B9EE-89FE-904C-9FC5-6D02718A930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762182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F3F915C4-17E0-9F47-B6B4-EF313BCDD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48563F73-7982-3842-9852-494C8ECDF2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35CC67DB-5108-2949-8EB3-E5DE70CBAA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660B7AA6-0267-504F-B33B-004810645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1787-D50B-424F-AAF5-15D9A66A5B36}" type="datetimeFigureOut">
              <a:rPr lang="it-IT" smtClean="0"/>
              <a:pPr/>
              <a:t>01/10/2018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59849EEB-0538-BE47-8CE5-79C1573EE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7B3DF413-7F63-C745-B203-3220BC915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B9EE-89FE-904C-9FC5-6D02718A930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221960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26115FA-D172-B24F-9DF7-877A39F24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576DDE8C-6083-EC45-AF78-ED375D39B9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680E5FC6-6077-6147-9E48-478AC04495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xmlns="" id="{FEF29188-D261-AF41-BFF3-98C7D191D4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xmlns="" id="{36CE7AE0-F7DE-374B-9A7D-DD339ED66A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xmlns="" id="{1A5B1C97-E298-BA4D-8954-3937ADE59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1787-D50B-424F-AAF5-15D9A66A5B36}" type="datetimeFigureOut">
              <a:rPr lang="it-IT" smtClean="0"/>
              <a:pPr/>
              <a:t>01/10/2018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xmlns="" id="{B68AEC22-8E8A-FE4C-BF8B-E767BCC01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xmlns="" id="{6269587F-707A-0349-A76D-FDF8EC4E0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B9EE-89FE-904C-9FC5-6D02718A930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589575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236B9BD3-B5D9-7442-8FEE-15FF730E7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xmlns="" id="{7FECEA3B-A753-8847-8248-2F06F54C3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1787-D50B-424F-AAF5-15D9A66A5B36}" type="datetimeFigureOut">
              <a:rPr lang="it-IT" smtClean="0"/>
              <a:pPr/>
              <a:t>01/10/2018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2F2CD9EA-FC03-3940-9C86-356E1477C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83F6925F-8927-8843-A871-5013DCB7A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B9EE-89FE-904C-9FC5-6D02718A930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77706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xmlns="" id="{77DC0774-2AF0-F249-9FA2-154D65C52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1787-D50B-424F-AAF5-15D9A66A5B36}" type="datetimeFigureOut">
              <a:rPr lang="it-IT" smtClean="0"/>
              <a:pPr/>
              <a:t>01/10/2018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xmlns="" id="{681181CA-F52E-7E4E-A436-B67B170CC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DE0679E4-5EAD-D14C-A7C0-102655F79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B9EE-89FE-904C-9FC5-6D02718A930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625599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B89C2F5-2198-9045-BC4A-4C3B1390C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AAAC9E89-4248-BD4C-8439-6BBCFB3497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170B447D-D7BB-6C47-82E8-DCA57ABF8A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20AE82CB-870F-2B40-B1C6-77DF1B131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1787-D50B-424F-AAF5-15D9A66A5B36}" type="datetimeFigureOut">
              <a:rPr lang="it-IT" smtClean="0"/>
              <a:pPr/>
              <a:t>01/10/2018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1D70A460-0BD5-A14E-98DC-B2E27D502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A57DBE29-337F-8D4B-BDDC-B5674B96A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B9EE-89FE-904C-9FC5-6D02718A930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14198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A99E02EE-91F6-294B-9534-5074F3273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xmlns="" id="{027A83B1-D3DA-5548-A23E-FADA27202B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6C50C0F4-456F-AD43-9F48-A211883E79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4AB44096-B00D-274B-9DBC-3CABD558E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1787-D50B-424F-AAF5-15D9A66A5B36}" type="datetimeFigureOut">
              <a:rPr lang="it-IT" smtClean="0"/>
              <a:pPr/>
              <a:t>01/10/2018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A7720590-D8A9-9B47-AD1B-C85F82F47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F2709DD7-D0A8-0342-BFEE-7D5A55EDF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B9EE-89FE-904C-9FC5-6D02718A930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586367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>
            <a:alpha val="2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xmlns="" id="{B38DA2CF-32EB-5343-B6A1-D27BA0712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A5710A3E-4045-F642-BE1E-BF740FEFF2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1E69BEB4-421C-DB41-A686-A7C663E0DE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C1787-D50B-424F-AAF5-15D9A66A5B36}" type="datetimeFigureOut">
              <a:rPr lang="it-IT" smtClean="0"/>
              <a:pPr/>
              <a:t>01/10/2018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55534E18-6F1D-9A4B-AADF-80ACDD6ABD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BB900934-A2B9-7B42-A316-5E4775D78F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9B9EE-89FE-904C-9FC5-6D02718A930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90108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725B8FCB-DC29-7344-A2EE-2ECC35436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533400"/>
            <a:ext cx="3932237" cy="990600"/>
          </a:xfrm>
        </p:spPr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I introduce </a:t>
            </a:r>
            <a:r>
              <a:rPr lang="it-IT" dirty="0" err="1">
                <a:solidFill>
                  <a:srgbClr val="FF0000"/>
                </a:solidFill>
              </a:rPr>
              <a:t>myself</a:t>
            </a:r>
            <a:r>
              <a:rPr lang="it-IT" dirty="0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6" name="Immagine 6">
            <a:extLst>
              <a:ext uri="{FF2B5EF4-FFF2-40B4-BE49-F238E27FC236}">
                <a16:creationId xmlns:a16="http://schemas.microsoft.com/office/drawing/2014/main" xmlns="" id="{CDC3686D-D573-F643-9497-46238D325894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0520" b="10520"/>
          <a:stretch/>
        </p:blipFill>
        <p:spPr>
          <a:xfrm>
            <a:off x="5183188" y="995363"/>
            <a:ext cx="6172200" cy="4873625"/>
          </a:xfrm>
          <a:prstGeom prst="rect">
            <a:avLst/>
          </a:prstGeom>
        </p:spPr>
      </p:pic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EB537B68-DA57-4D4A-B5D8-9C178D42474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it-IT" sz="3200" dirty="0" err="1"/>
              <a:t>My</a:t>
            </a:r>
            <a:r>
              <a:rPr lang="it-IT" sz="3200" dirty="0"/>
              <a:t> </a:t>
            </a:r>
            <a:r>
              <a:rPr lang="it-IT" sz="3200" dirty="0" err="1"/>
              <a:t>name</a:t>
            </a:r>
            <a:r>
              <a:rPr lang="it-IT" sz="3200" dirty="0"/>
              <a:t> </a:t>
            </a:r>
            <a:r>
              <a:rPr lang="it-IT" sz="3200" dirty="0" err="1"/>
              <a:t>is</a:t>
            </a:r>
            <a:r>
              <a:rPr lang="it-IT" sz="3200" dirty="0"/>
              <a:t> </a:t>
            </a:r>
            <a:r>
              <a:rPr lang="it-IT" sz="3200" dirty="0" smtClean="0"/>
              <a:t>Aurora,I’m </a:t>
            </a:r>
            <a:r>
              <a:rPr lang="it-IT" sz="3200" dirty="0"/>
              <a:t>13, I’m in </a:t>
            </a:r>
            <a:r>
              <a:rPr lang="it-IT" sz="3200" dirty="0" err="1"/>
              <a:t>eighth</a:t>
            </a:r>
            <a:r>
              <a:rPr lang="it-IT" sz="3200" dirty="0"/>
              <a:t> </a:t>
            </a:r>
            <a:r>
              <a:rPr lang="it-IT" sz="3200" dirty="0" err="1"/>
              <a:t>grade</a:t>
            </a:r>
            <a:r>
              <a:rPr lang="it-IT" sz="3200" dirty="0"/>
              <a:t>, I </a:t>
            </a:r>
            <a:r>
              <a:rPr lang="it-IT" sz="3200" dirty="0" err="1" smtClean="0"/>
              <a:t>have</a:t>
            </a:r>
            <a:r>
              <a:rPr lang="it-IT" sz="3200" dirty="0" smtClean="0"/>
              <a:t> </a:t>
            </a:r>
            <a:r>
              <a:rPr lang="it-IT" sz="3200" dirty="0"/>
              <a:t>green </a:t>
            </a:r>
            <a:r>
              <a:rPr lang="it-IT" sz="3200" dirty="0" err="1"/>
              <a:t>eyes</a:t>
            </a:r>
            <a:r>
              <a:rPr lang="it-IT" sz="3200" dirty="0"/>
              <a:t> and </a:t>
            </a:r>
            <a:r>
              <a:rPr lang="it-IT" sz="3200" dirty="0" err="1"/>
              <a:t>brown</a:t>
            </a:r>
            <a:r>
              <a:rPr lang="it-IT" sz="3200" dirty="0"/>
              <a:t> </a:t>
            </a:r>
            <a:r>
              <a:rPr lang="it-IT" sz="3200" dirty="0" err="1"/>
              <a:t>hair</a:t>
            </a:r>
            <a:r>
              <a:rPr lang="it-IT" sz="3200" dirty="0"/>
              <a:t> and I’m </a:t>
            </a:r>
            <a:r>
              <a:rPr lang="it-IT" sz="3200" dirty="0" err="1" smtClean="0"/>
              <a:t>average</a:t>
            </a:r>
            <a:r>
              <a:rPr lang="it-IT" sz="3200" dirty="0" smtClean="0"/>
              <a:t> </a:t>
            </a:r>
            <a:r>
              <a:rPr lang="it-IT" sz="3200" dirty="0" err="1" smtClean="0"/>
              <a:t>height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xmlns="" val="3167192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2B08B723-23B7-934E-B89F-4877AB6AF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43000"/>
            <a:ext cx="3932237" cy="424543"/>
          </a:xfrm>
        </p:spPr>
        <p:txBody>
          <a:bodyPr>
            <a:normAutofit fontScale="90000"/>
          </a:bodyPr>
          <a:lstStyle/>
          <a:p>
            <a:r>
              <a:rPr lang="it-IT" b="1" dirty="0" err="1">
                <a:solidFill>
                  <a:srgbClr val="FF0000"/>
                </a:solidFill>
              </a:rPr>
              <a:t>My</a:t>
            </a:r>
            <a:r>
              <a:rPr lang="it-IT" b="1" dirty="0">
                <a:solidFill>
                  <a:srgbClr val="FF0000"/>
                </a:solidFill>
              </a:rPr>
              <a:t> family </a:t>
            </a:r>
          </a:p>
        </p:txBody>
      </p:sp>
      <p:pic>
        <p:nvPicPr>
          <p:cNvPr id="5" name="Immagine 5">
            <a:extLst>
              <a:ext uri="{FF2B5EF4-FFF2-40B4-BE49-F238E27FC236}">
                <a16:creationId xmlns:a16="http://schemas.microsoft.com/office/drawing/2014/main" xmlns="" id="{FA1543E7-081F-0242-8AA1-8AA2B810B4DC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21" r="1421"/>
          <a:stretch/>
        </p:blipFill>
        <p:spPr>
          <a:prstGeom prst="rect">
            <a:avLst/>
          </a:prstGeom>
        </p:spPr>
      </p:pic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77CD2BD2-2847-BD49-ADD0-5ADF470515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2057400"/>
            <a:ext cx="3932237" cy="4269921"/>
          </a:xfrm>
        </p:spPr>
        <p:txBody>
          <a:bodyPr>
            <a:normAutofit/>
          </a:bodyPr>
          <a:lstStyle/>
          <a:p>
            <a:r>
              <a:rPr lang="it-IT" sz="2400" b="1" dirty="0" err="1"/>
              <a:t>my</a:t>
            </a:r>
            <a:r>
              <a:rPr lang="it-IT" sz="2400" b="1" dirty="0"/>
              <a:t>  family </a:t>
            </a:r>
            <a:r>
              <a:rPr lang="it-IT" sz="2400" b="1" dirty="0" err="1"/>
              <a:t>is</a:t>
            </a:r>
            <a:r>
              <a:rPr lang="it-IT" sz="2400" b="1" dirty="0"/>
              <a:t> </a:t>
            </a:r>
            <a:r>
              <a:rPr lang="it-IT" sz="2400" b="1" dirty="0" err="1" smtClean="0"/>
              <a:t>formed</a:t>
            </a:r>
            <a:r>
              <a:rPr lang="it-IT" sz="2400" b="1" dirty="0" smtClean="0"/>
              <a:t>  </a:t>
            </a:r>
            <a:r>
              <a:rPr lang="it-IT" sz="2400" b="1" dirty="0" err="1"/>
              <a:t>of</a:t>
            </a:r>
            <a:r>
              <a:rPr lang="it-IT" sz="2400" b="1" dirty="0"/>
              <a:t> 5 people </a:t>
            </a:r>
            <a:r>
              <a:rPr lang="it-IT" sz="2400" b="1" dirty="0" smtClean="0"/>
              <a:t>:</a:t>
            </a:r>
            <a:r>
              <a:rPr lang="it-IT" sz="2400" b="1" dirty="0" err="1" smtClean="0"/>
              <a:t>my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mother</a:t>
            </a:r>
            <a:r>
              <a:rPr lang="it-IT" sz="2400" b="1" dirty="0" smtClean="0"/>
              <a:t>, </a:t>
            </a:r>
            <a:r>
              <a:rPr lang="it-IT" sz="2400" b="1" dirty="0" err="1"/>
              <a:t>my</a:t>
            </a:r>
            <a:r>
              <a:rPr lang="it-IT" sz="2400" b="1" dirty="0"/>
              <a:t> </a:t>
            </a:r>
            <a:r>
              <a:rPr lang="it-IT" sz="2400" b="1" dirty="0" err="1" smtClean="0"/>
              <a:t>father</a:t>
            </a:r>
            <a:r>
              <a:rPr lang="it-IT" sz="2400" b="1" dirty="0" smtClean="0"/>
              <a:t>. </a:t>
            </a:r>
            <a:r>
              <a:rPr lang="it-IT" sz="2400" b="1" dirty="0" err="1"/>
              <a:t>my</a:t>
            </a:r>
            <a:r>
              <a:rPr lang="it-IT" sz="2400" b="1" dirty="0"/>
              <a:t> </a:t>
            </a:r>
            <a:r>
              <a:rPr lang="it-IT" sz="2400" b="1" dirty="0" err="1"/>
              <a:t>brother</a:t>
            </a:r>
            <a:r>
              <a:rPr lang="it-IT" sz="2400" b="1" dirty="0"/>
              <a:t> and </a:t>
            </a:r>
            <a:r>
              <a:rPr lang="it-IT" sz="2400" b="1" dirty="0" err="1"/>
              <a:t>my</a:t>
            </a:r>
            <a:r>
              <a:rPr lang="it-IT" sz="2400" b="1" dirty="0"/>
              <a:t> </a:t>
            </a:r>
            <a:r>
              <a:rPr lang="it-IT" sz="2400" b="1" dirty="0" err="1"/>
              <a:t>sister</a:t>
            </a:r>
            <a:r>
              <a:rPr lang="it-IT" sz="2400" b="1" dirty="0" smtClean="0"/>
              <a:t>, </a:t>
            </a:r>
            <a:r>
              <a:rPr lang="it-IT" sz="2400" b="1" dirty="0" err="1" smtClean="0"/>
              <a:t>we</a:t>
            </a:r>
            <a:r>
              <a:rPr lang="it-IT" sz="2400" b="1" dirty="0" smtClean="0"/>
              <a:t> </a:t>
            </a:r>
            <a:r>
              <a:rPr lang="it-IT" sz="2400" b="1" dirty="0"/>
              <a:t>are a </a:t>
            </a:r>
            <a:r>
              <a:rPr lang="it-IT" sz="2400" b="1" dirty="0" err="1"/>
              <a:t>very</a:t>
            </a:r>
            <a:r>
              <a:rPr lang="it-IT" sz="2400" b="1" dirty="0"/>
              <a:t> </a:t>
            </a:r>
            <a:r>
              <a:rPr lang="it-IT" sz="2400" b="1" dirty="0" err="1"/>
              <a:t>close</a:t>
            </a:r>
            <a:r>
              <a:rPr lang="it-IT" sz="2400" b="1" dirty="0"/>
              <a:t> family</a:t>
            </a:r>
          </a:p>
        </p:txBody>
      </p:sp>
    </p:spTree>
    <p:extLst>
      <p:ext uri="{BB962C8B-B14F-4D97-AF65-F5344CB8AC3E}">
        <p14:creationId xmlns:p14="http://schemas.microsoft.com/office/powerpoint/2010/main" xmlns="" val="2899964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E636546E-CE13-FB42-9B01-309B049C2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Reggio </a:t>
            </a:r>
            <a:r>
              <a:rPr lang="it-IT" dirty="0" smtClean="0"/>
              <a:t>Calabria</a:t>
            </a:r>
            <a:endParaRPr lang="it-IT" dirty="0"/>
          </a:p>
        </p:txBody>
      </p:sp>
      <p:pic>
        <p:nvPicPr>
          <p:cNvPr id="5" name="Immagine 5">
            <a:extLst>
              <a:ext uri="{FF2B5EF4-FFF2-40B4-BE49-F238E27FC236}">
                <a16:creationId xmlns:a16="http://schemas.microsoft.com/office/drawing/2014/main" xmlns="" id="{5DD93694-2E6A-6443-B04A-A1A0D16FEFEB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862" r="14862"/>
          <a:stretch/>
        </p:blipFill>
        <p:spPr>
          <a:xfrm>
            <a:off x="5183188" y="995363"/>
            <a:ext cx="6172200" cy="4873625"/>
          </a:xfrm>
          <a:prstGeom prst="rect">
            <a:avLst/>
          </a:prstGeom>
        </p:spPr>
      </p:pic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7E0693C7-5278-1046-BB1A-04D4317707F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it-IT" sz="2800" dirty="0" smtClean="0"/>
          </a:p>
          <a:p>
            <a:r>
              <a:rPr lang="it-IT" sz="2800" dirty="0" smtClean="0"/>
              <a:t>I </a:t>
            </a:r>
            <a:r>
              <a:rPr lang="it-IT" sz="2800" dirty="0"/>
              <a:t>live in </a:t>
            </a:r>
            <a:r>
              <a:rPr lang="it-IT" sz="2800" dirty="0" err="1"/>
              <a:t>catona</a:t>
            </a:r>
            <a:r>
              <a:rPr lang="it-IT" sz="2800" dirty="0"/>
              <a:t> (RC</a:t>
            </a:r>
            <a:r>
              <a:rPr lang="it-IT" sz="2800" dirty="0" smtClean="0"/>
              <a:t>)</a:t>
            </a:r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xmlns="" val="1406941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24980981-53E6-664B-BC99-34AF54F52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>
                <a:solidFill>
                  <a:srgbClr val="FF0000"/>
                </a:solidFill>
              </a:rPr>
              <a:t>Music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9936D2FF-B101-A04D-BB4B-F62D1218B80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it-IT" sz="3200" dirty="0"/>
              <a:t>I </a:t>
            </a:r>
            <a:r>
              <a:rPr lang="it-IT" sz="3200" dirty="0" err="1"/>
              <a:t>like</a:t>
            </a:r>
            <a:r>
              <a:rPr lang="it-IT" sz="3200" dirty="0"/>
              <a:t> </a:t>
            </a:r>
            <a:r>
              <a:rPr lang="it-IT" sz="3200" dirty="0" err="1"/>
              <a:t>listening</a:t>
            </a:r>
            <a:r>
              <a:rPr lang="it-IT" sz="3200" dirty="0"/>
              <a:t> </a:t>
            </a:r>
            <a:r>
              <a:rPr lang="it-IT" sz="3200" dirty="0" err="1"/>
              <a:t>to</a:t>
            </a:r>
            <a:r>
              <a:rPr lang="it-IT" sz="3200" dirty="0"/>
              <a:t> </a:t>
            </a:r>
            <a:r>
              <a:rPr lang="it-IT" sz="3200" dirty="0" err="1"/>
              <a:t>music</a:t>
            </a:r>
            <a:r>
              <a:rPr lang="it-IT" sz="3200" dirty="0"/>
              <a:t> a </a:t>
            </a:r>
            <a:r>
              <a:rPr lang="it-IT" sz="3200" dirty="0" err="1"/>
              <a:t>lot</a:t>
            </a:r>
            <a:r>
              <a:rPr lang="it-IT" sz="3200" dirty="0"/>
              <a:t>, </a:t>
            </a:r>
            <a:r>
              <a:rPr lang="it-IT" sz="3200" dirty="0" err="1"/>
              <a:t>my</a:t>
            </a:r>
            <a:r>
              <a:rPr lang="it-IT" sz="3200" dirty="0"/>
              <a:t> favorite rap </a:t>
            </a:r>
            <a:r>
              <a:rPr lang="it-IT" sz="3200" dirty="0" smtClean="0"/>
              <a:t>singer  </a:t>
            </a:r>
            <a:r>
              <a:rPr lang="it-IT" sz="3200" dirty="0" err="1"/>
              <a:t>is</a:t>
            </a:r>
            <a:r>
              <a:rPr lang="it-IT" sz="3200" dirty="0"/>
              <a:t> </a:t>
            </a:r>
            <a:r>
              <a:rPr lang="it-IT" sz="3200" dirty="0" smtClean="0"/>
              <a:t>Sfera</a:t>
            </a:r>
            <a:endParaRPr lang="it-IT" sz="3200" dirty="0"/>
          </a:p>
        </p:txBody>
      </p:sp>
      <p:pic>
        <p:nvPicPr>
          <p:cNvPr id="9" name="Immagine 9">
            <a:extLst>
              <a:ext uri="{FF2B5EF4-FFF2-40B4-BE49-F238E27FC236}">
                <a16:creationId xmlns:a16="http://schemas.microsoft.com/office/drawing/2014/main" xmlns="" id="{0B541EAD-F775-BB40-9245-80134112E885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315" r="17315"/>
          <a:stretch/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7051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>
            <a:extLst>
              <a:ext uri="{FF2B5EF4-FFF2-40B4-BE49-F238E27FC236}">
                <a16:creationId xmlns:a16="http://schemas.microsoft.com/office/drawing/2014/main" xmlns="" id="{95D835AA-1C41-2B4E-986D-2299C9B93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Favorite </a:t>
            </a:r>
            <a:r>
              <a:rPr lang="it-IT" dirty="0" err="1" smtClean="0">
                <a:solidFill>
                  <a:srgbClr val="FF0000"/>
                </a:solidFill>
              </a:rPr>
              <a:t>food</a:t>
            </a:r>
            <a:endParaRPr lang="it-IT" dirty="0">
              <a:solidFill>
                <a:srgbClr val="FF0000"/>
              </a:solidFill>
            </a:endParaRPr>
          </a:p>
        </p:txBody>
      </p:sp>
      <p:pic>
        <p:nvPicPr>
          <p:cNvPr id="15" name="Immagine 15">
            <a:extLst>
              <a:ext uri="{FF2B5EF4-FFF2-40B4-BE49-F238E27FC236}">
                <a16:creationId xmlns:a16="http://schemas.microsoft.com/office/drawing/2014/main" xmlns="" id="{574654A8-CEAF-274F-A6DC-3E97413A7A37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1189" r="11189"/>
          <a:stretch/>
        </p:blipFill>
        <p:spPr>
          <a:prstGeom prst="rect">
            <a:avLst/>
          </a:prstGeom>
        </p:spPr>
      </p:pic>
      <p:sp>
        <p:nvSpPr>
          <p:cNvPr id="14" name="Segnaposto testo 13">
            <a:extLst>
              <a:ext uri="{FF2B5EF4-FFF2-40B4-BE49-F238E27FC236}">
                <a16:creationId xmlns:a16="http://schemas.microsoft.com/office/drawing/2014/main" xmlns="" id="{07EEFFAA-AD9C-144A-BC6C-63C9F94E87A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it-IT" sz="2800" dirty="0"/>
              <a:t>The </a:t>
            </a:r>
            <a:r>
              <a:rPr lang="it-IT" sz="2800" dirty="0" err="1"/>
              <a:t>food</a:t>
            </a:r>
            <a:r>
              <a:rPr lang="it-IT" sz="2800" dirty="0"/>
              <a:t> </a:t>
            </a:r>
            <a:r>
              <a:rPr lang="it-IT" sz="2800" dirty="0" smtClean="0"/>
              <a:t>I  </a:t>
            </a:r>
            <a:r>
              <a:rPr lang="it-IT" sz="2800" dirty="0" err="1"/>
              <a:t>eat</a:t>
            </a:r>
            <a:r>
              <a:rPr lang="it-IT" sz="2800" dirty="0"/>
              <a:t> </a:t>
            </a:r>
            <a:r>
              <a:rPr lang="it-IT" sz="2800" dirty="0" err="1" smtClean="0"/>
              <a:t>frequently</a:t>
            </a:r>
            <a:r>
              <a:rPr lang="it-IT" sz="2800" dirty="0" smtClean="0"/>
              <a:t>,</a:t>
            </a:r>
            <a:r>
              <a:rPr lang="it-IT" sz="2800" dirty="0" smtClean="0"/>
              <a:t> and I </a:t>
            </a:r>
            <a:r>
              <a:rPr lang="it-IT" sz="2800" dirty="0" err="1" smtClean="0"/>
              <a:t>like</a:t>
            </a:r>
            <a:r>
              <a:rPr lang="it-IT" sz="2800" dirty="0" smtClean="0"/>
              <a:t> the </a:t>
            </a:r>
            <a:r>
              <a:rPr lang="it-IT" sz="2800" dirty="0" err="1" smtClean="0"/>
              <a:t>most</a:t>
            </a:r>
            <a:r>
              <a:rPr lang="it-IT" sz="2800" dirty="0" smtClean="0"/>
              <a:t> </a:t>
            </a:r>
            <a:r>
              <a:rPr lang="it-IT" sz="2800" dirty="0" err="1" smtClean="0"/>
              <a:t>is</a:t>
            </a:r>
            <a:r>
              <a:rPr lang="it-IT" sz="2800" dirty="0" smtClean="0"/>
              <a:t> </a:t>
            </a:r>
            <a:r>
              <a:rPr lang="it-IT" sz="2800" dirty="0"/>
              <a:t>pizza</a:t>
            </a:r>
          </a:p>
        </p:txBody>
      </p:sp>
    </p:spTree>
    <p:extLst>
      <p:ext uri="{BB962C8B-B14F-4D97-AF65-F5344CB8AC3E}">
        <p14:creationId xmlns:p14="http://schemas.microsoft.com/office/powerpoint/2010/main" xmlns="" val="4242666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5816216D-58A0-F444-BE77-339C39B6E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SPORT</a:t>
            </a:r>
            <a:endParaRPr lang="it-IT" dirty="0">
              <a:solidFill>
                <a:srgbClr val="FF0000"/>
              </a:solidFill>
            </a:endParaRPr>
          </a:p>
        </p:txBody>
      </p:sp>
      <p:pic>
        <p:nvPicPr>
          <p:cNvPr id="5" name="Immagine 5">
            <a:extLst>
              <a:ext uri="{FF2B5EF4-FFF2-40B4-BE49-F238E27FC236}">
                <a16:creationId xmlns:a16="http://schemas.microsoft.com/office/drawing/2014/main" xmlns="" id="{68EE92F5-EEC4-5247-AA32-29E77A82477D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960" r="19960"/>
          <a:stretch/>
        </p:blipFill>
        <p:spPr>
          <a:prstGeom prst="rect">
            <a:avLst/>
          </a:prstGeom>
        </p:spPr>
      </p:pic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87BAB54B-1F42-A14B-91D1-866E8824119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it-IT" sz="2800" dirty="0" err="1"/>
              <a:t>My</a:t>
            </a:r>
            <a:r>
              <a:rPr lang="it-IT" sz="2800" dirty="0"/>
              <a:t> </a:t>
            </a:r>
            <a:r>
              <a:rPr lang="it-IT" sz="2800" dirty="0" err="1"/>
              <a:t>favourite</a:t>
            </a:r>
            <a:r>
              <a:rPr lang="it-IT" sz="2800" dirty="0"/>
              <a:t> sport </a:t>
            </a:r>
            <a:r>
              <a:rPr lang="it-IT" sz="2800" dirty="0" err="1"/>
              <a:t>is</a:t>
            </a:r>
            <a:r>
              <a:rPr lang="it-IT" sz="2800" dirty="0"/>
              <a:t> soccer , I do </a:t>
            </a:r>
            <a:r>
              <a:rPr lang="it-IT" sz="2800" dirty="0" err="1"/>
              <a:t>not</a:t>
            </a:r>
            <a:r>
              <a:rPr lang="it-IT" sz="2800" dirty="0"/>
              <a:t> </a:t>
            </a:r>
            <a:r>
              <a:rPr lang="it-IT" sz="2800" dirty="0" err="1"/>
              <a:t>pratice</a:t>
            </a:r>
            <a:r>
              <a:rPr lang="it-IT" sz="2800" dirty="0"/>
              <a:t> </a:t>
            </a:r>
            <a:r>
              <a:rPr lang="it-IT" sz="2800" dirty="0" err="1"/>
              <a:t>it</a:t>
            </a:r>
            <a:r>
              <a:rPr lang="it-IT" sz="2800" dirty="0"/>
              <a:t> </a:t>
            </a:r>
            <a:r>
              <a:rPr lang="it-IT" sz="2800" dirty="0" err="1"/>
              <a:t>but</a:t>
            </a:r>
            <a:r>
              <a:rPr lang="it-IT" sz="2800" dirty="0"/>
              <a:t> </a:t>
            </a:r>
            <a:r>
              <a:rPr lang="it-IT" sz="2800" dirty="0" smtClean="0"/>
              <a:t>I</a:t>
            </a:r>
            <a:r>
              <a:rPr lang="it-IT" sz="2800" dirty="0" smtClean="0"/>
              <a:t> </a:t>
            </a:r>
            <a:r>
              <a:rPr lang="it-IT" sz="2800" dirty="0" err="1"/>
              <a:t>would</a:t>
            </a:r>
            <a:r>
              <a:rPr lang="it-IT" sz="2800" dirty="0"/>
              <a:t>  </a:t>
            </a:r>
            <a:r>
              <a:rPr lang="it-IT" sz="2800" dirty="0" err="1"/>
              <a:t>like</a:t>
            </a:r>
            <a:r>
              <a:rPr lang="it-IT" sz="2800" dirty="0"/>
              <a:t> </a:t>
            </a:r>
            <a:r>
              <a:rPr lang="it-IT" sz="2800" dirty="0" err="1"/>
              <a:t>to</a:t>
            </a:r>
            <a:r>
              <a:rPr lang="it-IT" sz="2800" dirty="0"/>
              <a:t> </a:t>
            </a:r>
            <a:r>
              <a:rPr lang="it-IT" sz="2800" dirty="0" err="1"/>
              <a:t>practice</a:t>
            </a:r>
            <a:r>
              <a:rPr lang="it-IT" sz="2800" dirty="0"/>
              <a:t> </a:t>
            </a:r>
            <a:r>
              <a:rPr lang="it-IT" sz="2800" dirty="0" err="1"/>
              <a:t>it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xmlns="" val="17547288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</Words>
  <Application>Microsoft Office PowerPoint</Application>
  <PresentationFormat>Personalizzato</PresentationFormat>
  <Paragraphs>13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I introduce myself </vt:lpstr>
      <vt:lpstr>My family </vt:lpstr>
      <vt:lpstr>Reggio Calabria</vt:lpstr>
      <vt:lpstr>Music</vt:lpstr>
      <vt:lpstr>Favorite food</vt:lpstr>
      <vt:lpstr>SPORT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introduce myself</dc:title>
  <dc:creator>utente</dc:creator>
  <cp:lastModifiedBy>PINO</cp:lastModifiedBy>
  <cp:revision>4</cp:revision>
  <dcterms:modified xsi:type="dcterms:W3CDTF">2018-10-01T14:35:39Z</dcterms:modified>
</cp:coreProperties>
</file>