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99" d="100"/>
          <a:sy n="99" d="100"/>
        </p:scale>
        <p:origin x="-2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55576" y="1268760"/>
            <a:ext cx="293702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Baskerville Old Face" pitchFamily="18" charset="0"/>
              </a:rPr>
              <a:t>HELLO  </a:t>
            </a:r>
            <a:r>
              <a:rPr lang="it-IT" sz="2400" dirty="0" err="1" smtClean="0">
                <a:latin typeface="Baskerville Old Face" pitchFamily="18" charset="0"/>
              </a:rPr>
              <a:t>Etwinners</a:t>
            </a:r>
            <a:r>
              <a:rPr lang="it-IT" sz="2400" dirty="0" smtClean="0">
                <a:latin typeface="Baskerville Old Face" pitchFamily="18" charset="0"/>
              </a:rPr>
              <a:t>  !</a:t>
            </a:r>
          </a:p>
          <a:p>
            <a:r>
              <a:rPr lang="it-IT" sz="2400" dirty="0" err="1" smtClean="0">
                <a:latin typeface="Baskerville Old Face" pitchFamily="18" charset="0"/>
              </a:rPr>
              <a:t>My</a:t>
            </a:r>
            <a:r>
              <a:rPr lang="it-IT" sz="2400" dirty="0" smtClean="0">
                <a:latin typeface="Baskerville Old Face" pitchFamily="18" charset="0"/>
              </a:rPr>
              <a:t> </a:t>
            </a:r>
            <a:r>
              <a:rPr lang="it-IT" sz="2400" dirty="0" err="1" smtClean="0">
                <a:latin typeface="Baskerville Old Face" pitchFamily="18" charset="0"/>
              </a:rPr>
              <a:t>name</a:t>
            </a:r>
            <a:r>
              <a:rPr lang="it-IT" sz="2400" dirty="0" smtClean="0">
                <a:latin typeface="Baskerville Old Face" pitchFamily="18" charset="0"/>
              </a:rPr>
              <a:t> </a:t>
            </a:r>
            <a:r>
              <a:rPr lang="it-IT" sz="2400" dirty="0" err="1" smtClean="0">
                <a:latin typeface="Baskerville Old Face" pitchFamily="18" charset="0"/>
              </a:rPr>
              <a:t>is</a:t>
            </a:r>
            <a:r>
              <a:rPr lang="it-IT" sz="2400" dirty="0" smtClean="0">
                <a:latin typeface="Baskerville Old Face" pitchFamily="18" charset="0"/>
              </a:rPr>
              <a:t> Andrea</a:t>
            </a:r>
          </a:p>
          <a:p>
            <a:r>
              <a:rPr lang="it-IT" sz="2400" dirty="0" err="1" smtClean="0">
                <a:latin typeface="Baskerville Old Face" pitchFamily="18" charset="0"/>
              </a:rPr>
              <a:t>Cambareri</a:t>
            </a:r>
            <a:r>
              <a:rPr lang="it-IT" sz="2400" dirty="0" smtClean="0">
                <a:latin typeface="Baskerville Old Face" pitchFamily="18" charset="0"/>
              </a:rPr>
              <a:t>. </a:t>
            </a:r>
          </a:p>
          <a:p>
            <a:r>
              <a:rPr lang="it-IT" sz="2400" dirty="0" smtClean="0">
                <a:latin typeface="Baskerville Old Face" pitchFamily="18" charset="0"/>
              </a:rPr>
              <a:t>I’m </a:t>
            </a:r>
            <a:r>
              <a:rPr lang="it-IT" sz="2400" dirty="0" err="1" smtClean="0">
                <a:latin typeface="Baskerville Old Face" pitchFamily="18" charset="0"/>
              </a:rPr>
              <a:t>twelve</a:t>
            </a:r>
            <a:endParaRPr lang="it-IT" sz="2400" dirty="0" smtClean="0">
              <a:latin typeface="Baskerville Old Face" pitchFamily="18" charset="0"/>
            </a:endParaRPr>
          </a:p>
          <a:p>
            <a:r>
              <a:rPr lang="it-IT" sz="2400" dirty="0" err="1" smtClean="0">
                <a:latin typeface="Baskerville Old Face" pitchFamily="18" charset="0"/>
              </a:rPr>
              <a:t>years</a:t>
            </a:r>
            <a:r>
              <a:rPr lang="it-IT" sz="2400" dirty="0" smtClean="0">
                <a:latin typeface="Baskerville Old Face" pitchFamily="18" charset="0"/>
              </a:rPr>
              <a:t> </a:t>
            </a:r>
            <a:r>
              <a:rPr lang="it-IT" sz="2400" dirty="0" err="1" smtClean="0">
                <a:latin typeface="Baskerville Old Face" pitchFamily="18" charset="0"/>
              </a:rPr>
              <a:t>old</a:t>
            </a:r>
            <a:r>
              <a:rPr lang="it-IT" sz="2400" dirty="0" smtClean="0">
                <a:latin typeface="Baskerville Old Face" pitchFamily="18" charset="0"/>
              </a:rPr>
              <a:t>. </a:t>
            </a:r>
          </a:p>
          <a:p>
            <a:r>
              <a:rPr lang="it-IT" sz="2400" dirty="0" smtClean="0">
                <a:latin typeface="Baskerville Old Face" pitchFamily="18" charset="0"/>
              </a:rPr>
              <a:t>I </a:t>
            </a:r>
            <a:r>
              <a:rPr lang="it-IT" sz="2400" dirty="0" err="1" smtClean="0">
                <a:latin typeface="Baskerville Old Face" pitchFamily="18" charset="0"/>
              </a:rPr>
              <a:t>have</a:t>
            </a:r>
            <a:r>
              <a:rPr lang="it-IT" sz="2400" dirty="0" smtClean="0">
                <a:latin typeface="Baskerville Old Face" pitchFamily="18" charset="0"/>
              </a:rPr>
              <a:t> short </a:t>
            </a:r>
          </a:p>
          <a:p>
            <a:r>
              <a:rPr lang="it-IT" sz="2400" dirty="0" err="1" smtClean="0">
                <a:latin typeface="Baskerville Old Face" pitchFamily="18" charset="0"/>
              </a:rPr>
              <a:t>brown</a:t>
            </a:r>
            <a:r>
              <a:rPr lang="it-IT" sz="2400" dirty="0" smtClean="0">
                <a:latin typeface="Baskerville Old Face" pitchFamily="18" charset="0"/>
              </a:rPr>
              <a:t> </a:t>
            </a:r>
            <a:r>
              <a:rPr lang="it-IT" sz="2400" dirty="0" err="1" smtClean="0">
                <a:latin typeface="Baskerville Old Face" pitchFamily="18" charset="0"/>
              </a:rPr>
              <a:t>hair</a:t>
            </a:r>
            <a:r>
              <a:rPr lang="it-IT" sz="2400" dirty="0" smtClean="0">
                <a:latin typeface="Baskerville Old Face" pitchFamily="18" charset="0"/>
              </a:rPr>
              <a:t>.</a:t>
            </a:r>
          </a:p>
          <a:p>
            <a:r>
              <a:rPr lang="it-IT" sz="2400" dirty="0" smtClean="0">
                <a:latin typeface="Baskerville Old Face" pitchFamily="18" charset="0"/>
              </a:rPr>
              <a:t> I </a:t>
            </a:r>
            <a:r>
              <a:rPr lang="it-IT" sz="2400" dirty="0" err="1" smtClean="0">
                <a:latin typeface="Baskerville Old Face" pitchFamily="18" charset="0"/>
              </a:rPr>
              <a:t>have</a:t>
            </a:r>
            <a:r>
              <a:rPr lang="it-IT" sz="2400" dirty="0" smtClean="0">
                <a:latin typeface="Baskerville Old Face" pitchFamily="18" charset="0"/>
              </a:rPr>
              <a:t> </a:t>
            </a:r>
            <a:r>
              <a:rPr lang="it-IT" sz="2400" dirty="0" err="1" smtClean="0">
                <a:latin typeface="Baskerville Old Face" pitchFamily="18" charset="0"/>
              </a:rPr>
              <a:t>brown</a:t>
            </a:r>
            <a:r>
              <a:rPr lang="it-IT" sz="2400" dirty="0" smtClean="0">
                <a:latin typeface="Baskerville Old Face" pitchFamily="18" charset="0"/>
              </a:rPr>
              <a:t> </a:t>
            </a:r>
            <a:endParaRPr lang="it-IT" sz="2400" dirty="0" smtClean="0">
              <a:latin typeface="Baskerville Old Face" pitchFamily="18" charset="0"/>
            </a:endParaRPr>
          </a:p>
          <a:p>
            <a:r>
              <a:rPr lang="it-IT" sz="2400" dirty="0" err="1" smtClean="0">
                <a:latin typeface="Baskerville Old Face" pitchFamily="18" charset="0"/>
              </a:rPr>
              <a:t>e</a:t>
            </a:r>
            <a:r>
              <a:rPr lang="it-IT" sz="2400" dirty="0" err="1" smtClean="0">
                <a:latin typeface="Baskerville Old Face" pitchFamily="18" charset="0"/>
              </a:rPr>
              <a:t>yes</a:t>
            </a:r>
            <a:r>
              <a:rPr lang="it-IT" sz="2400" dirty="0" smtClean="0">
                <a:latin typeface="Baskerville Old Face" pitchFamily="18" charset="0"/>
              </a:rPr>
              <a:t>. I’m </a:t>
            </a:r>
            <a:r>
              <a:rPr lang="it-IT" sz="2400" dirty="0" err="1" smtClean="0">
                <a:latin typeface="Baskerville Old Face" pitchFamily="18" charset="0"/>
              </a:rPr>
              <a:t>tall</a:t>
            </a:r>
            <a:r>
              <a:rPr lang="it-IT" sz="2400" dirty="0" smtClean="0">
                <a:latin typeface="Baskerville Old Face" pitchFamily="18" charset="0"/>
              </a:rPr>
              <a:t> and </a:t>
            </a:r>
            <a:r>
              <a:rPr lang="it-IT" sz="2400" dirty="0" err="1" smtClean="0">
                <a:latin typeface="Baskerville Old Face" pitchFamily="18" charset="0"/>
              </a:rPr>
              <a:t>thin</a:t>
            </a:r>
            <a:r>
              <a:rPr lang="it-IT" sz="2400" dirty="0" smtClean="0">
                <a:latin typeface="Baskerville Old Face" pitchFamily="18" charset="0"/>
              </a:rPr>
              <a:t>.</a:t>
            </a:r>
          </a:p>
        </p:txBody>
      </p:sp>
      <p:pic>
        <p:nvPicPr>
          <p:cNvPr id="7" name="Immagine 6" descr="20180926_1534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908720"/>
            <a:ext cx="4511543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ri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04664"/>
            <a:ext cx="6480720" cy="4915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sellaDiTesto 4"/>
          <p:cNvSpPr txBox="1"/>
          <p:nvPr/>
        </p:nvSpPr>
        <p:spPr>
          <a:xfrm>
            <a:off x="251520" y="260648"/>
            <a:ext cx="3324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latin typeface="Baskerville Old Face" pitchFamily="18" charset="0"/>
              </a:rPr>
              <a:t>Nice</a:t>
            </a:r>
            <a:r>
              <a:rPr lang="it-IT" sz="3600" dirty="0" smtClean="0">
                <a:latin typeface="Baskerville Old Face" pitchFamily="18" charset="0"/>
              </a:rPr>
              <a:t> </a:t>
            </a:r>
            <a:r>
              <a:rPr lang="it-IT" sz="3600" dirty="0" err="1" smtClean="0">
                <a:latin typeface="Baskerville Old Face" pitchFamily="18" charset="0"/>
              </a:rPr>
              <a:t>to</a:t>
            </a:r>
            <a:r>
              <a:rPr lang="it-IT" sz="3600" dirty="0" smtClean="0">
                <a:latin typeface="Baskerville Old Face" pitchFamily="18" charset="0"/>
              </a:rPr>
              <a:t> </a:t>
            </a:r>
            <a:r>
              <a:rPr lang="it-IT" sz="3600" dirty="0" err="1" smtClean="0">
                <a:latin typeface="Baskerville Old Face" pitchFamily="18" charset="0"/>
              </a:rPr>
              <a:t>meet</a:t>
            </a:r>
            <a:r>
              <a:rPr lang="it-IT" sz="3600" dirty="0" smtClean="0">
                <a:latin typeface="Baskerville Old Face" pitchFamily="18" charset="0"/>
              </a:rPr>
              <a:t> </a:t>
            </a:r>
            <a:r>
              <a:rPr lang="it-IT" sz="3600" dirty="0" err="1" smtClean="0">
                <a:latin typeface="Baskerville Old Face" pitchFamily="18" charset="0"/>
              </a:rPr>
              <a:t>you</a:t>
            </a:r>
            <a:endParaRPr lang="it-IT" sz="3600" dirty="0" smtClean="0">
              <a:latin typeface="Baskerville Old Face" pitchFamily="18" charset="0"/>
            </a:endParaRPr>
          </a:p>
          <a:p>
            <a:r>
              <a:rPr lang="it-IT" sz="3600" dirty="0" err="1" smtClean="0">
                <a:latin typeface="Baskerville Old Face" pitchFamily="18" charset="0"/>
              </a:rPr>
              <a:t>eTwinners</a:t>
            </a:r>
            <a:endParaRPr lang="it-IT" sz="3600" dirty="0" smtClean="0">
              <a:latin typeface="Baskerville Old Fac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548680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Baskerville Old Face" pitchFamily="18" charset="0"/>
              </a:rPr>
              <a:t>I go </a:t>
            </a:r>
            <a:r>
              <a:rPr lang="it-IT" sz="4000" dirty="0" err="1" smtClean="0">
                <a:latin typeface="Baskerville Old Face" pitchFamily="18" charset="0"/>
              </a:rPr>
              <a:t>to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school</a:t>
            </a:r>
            <a:r>
              <a:rPr lang="it-IT" sz="4000" dirty="0" smtClean="0">
                <a:latin typeface="Baskerville Old Face" pitchFamily="18" charset="0"/>
              </a:rPr>
              <a:t> </a:t>
            </a:r>
          </a:p>
          <a:p>
            <a:r>
              <a:rPr lang="it-IT" sz="4000" dirty="0" smtClean="0">
                <a:latin typeface="Baskerville Old Face" pitchFamily="18" charset="0"/>
              </a:rPr>
              <a:t>Radice-Alighieri </a:t>
            </a:r>
            <a:r>
              <a:rPr lang="it-IT" sz="4000" dirty="0" smtClean="0">
                <a:latin typeface="Baskerville Old Face" pitchFamily="18" charset="0"/>
              </a:rPr>
              <a:t>in </a:t>
            </a:r>
            <a:r>
              <a:rPr lang="it-IT" sz="4000" dirty="0" err="1" smtClean="0">
                <a:latin typeface="Baskerville Old Face" pitchFamily="18" charset="0"/>
              </a:rPr>
              <a:t>Catona</a:t>
            </a:r>
            <a:r>
              <a:rPr lang="it-IT" sz="4000" dirty="0" smtClean="0"/>
              <a:t>.</a:t>
            </a:r>
            <a:endParaRPr lang="it-IT" sz="4000" dirty="0"/>
          </a:p>
        </p:txBody>
      </p:sp>
      <p:pic>
        <p:nvPicPr>
          <p:cNvPr id="5" name="Immagine 4" descr="scuola media distaccamen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737320"/>
            <a:ext cx="5184576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260648"/>
            <a:ext cx="42098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latin typeface="Baskerville Old Face" pitchFamily="18" charset="0"/>
              </a:rPr>
              <a:t>My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favourite</a:t>
            </a:r>
            <a:r>
              <a:rPr lang="it-IT" sz="4000" dirty="0" smtClean="0">
                <a:latin typeface="Baskerville Old Face" pitchFamily="18" charset="0"/>
              </a:rPr>
              <a:t> </a:t>
            </a:r>
          </a:p>
          <a:p>
            <a:r>
              <a:rPr lang="it-IT" sz="4000" dirty="0" err="1" smtClean="0">
                <a:latin typeface="Baskerville Old Face" pitchFamily="18" charset="0"/>
              </a:rPr>
              <a:t>School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subjects</a:t>
            </a:r>
            <a:r>
              <a:rPr lang="it-IT" sz="4000" dirty="0" smtClean="0">
                <a:latin typeface="Baskerville Old Face" pitchFamily="18" charset="0"/>
              </a:rPr>
              <a:t> are</a:t>
            </a:r>
          </a:p>
          <a:p>
            <a:r>
              <a:rPr lang="it-IT" sz="4000" dirty="0" err="1" smtClean="0">
                <a:latin typeface="Baskerville Old Face" pitchFamily="18" charset="0"/>
              </a:rPr>
              <a:t>Maths</a:t>
            </a:r>
            <a:r>
              <a:rPr lang="it-IT" sz="4000" dirty="0" smtClean="0">
                <a:latin typeface="Baskerville Old Face" pitchFamily="18" charset="0"/>
              </a:rPr>
              <a:t> and English. </a:t>
            </a:r>
            <a:endParaRPr lang="it-IT" sz="4000" dirty="0">
              <a:latin typeface="Baskerville Old Face" pitchFamily="18" charset="0"/>
            </a:endParaRPr>
          </a:p>
        </p:txBody>
      </p:sp>
      <p:pic>
        <p:nvPicPr>
          <p:cNvPr id="5" name="Immagine 4" descr="matemat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548680"/>
            <a:ext cx="446449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 descr="ingle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212976"/>
            <a:ext cx="4127789" cy="2884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260648"/>
            <a:ext cx="29563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latin typeface="Baskerville Old Face" pitchFamily="18" charset="0"/>
              </a:rPr>
              <a:t>My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favourite</a:t>
            </a:r>
            <a:r>
              <a:rPr lang="it-IT" sz="4000" dirty="0" smtClean="0">
                <a:latin typeface="Baskerville Old Face" pitchFamily="18" charset="0"/>
              </a:rPr>
              <a:t> </a:t>
            </a:r>
          </a:p>
          <a:p>
            <a:r>
              <a:rPr lang="it-IT" sz="4000" dirty="0" err="1" smtClean="0">
                <a:latin typeface="Baskerville Old Face" pitchFamily="18" charset="0"/>
              </a:rPr>
              <a:t>Animal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is</a:t>
            </a:r>
            <a:r>
              <a:rPr lang="it-IT" sz="4000" dirty="0" smtClean="0">
                <a:latin typeface="Baskerville Old Face" pitchFamily="18" charset="0"/>
              </a:rPr>
              <a:t> </a:t>
            </a:r>
          </a:p>
          <a:p>
            <a:r>
              <a:rPr lang="it-IT" sz="4000" dirty="0" smtClean="0">
                <a:latin typeface="Baskerville Old Face" pitchFamily="18" charset="0"/>
              </a:rPr>
              <a:t>Dog.</a:t>
            </a:r>
          </a:p>
        </p:txBody>
      </p:sp>
      <p:pic>
        <p:nvPicPr>
          <p:cNvPr id="5" name="Immagine 4" descr="can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76672"/>
            <a:ext cx="3974597" cy="3153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 descr="73007-300x300-Yellow_LP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996952"/>
            <a:ext cx="3073524" cy="3073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332656"/>
            <a:ext cx="29563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latin typeface="Baskerville Old Face" pitchFamily="18" charset="0"/>
              </a:rPr>
              <a:t>My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favourite</a:t>
            </a:r>
            <a:r>
              <a:rPr lang="it-IT" sz="4000" dirty="0" smtClean="0">
                <a:latin typeface="Baskerville Old Face" pitchFamily="18" charset="0"/>
              </a:rPr>
              <a:t> </a:t>
            </a:r>
          </a:p>
          <a:p>
            <a:r>
              <a:rPr lang="it-IT" sz="4000" dirty="0" smtClean="0">
                <a:latin typeface="Baskerville Old Face" pitchFamily="18" charset="0"/>
              </a:rPr>
              <a:t>Sport </a:t>
            </a:r>
            <a:r>
              <a:rPr lang="it-IT" sz="4000" dirty="0" err="1" smtClean="0">
                <a:latin typeface="Baskerville Old Face" pitchFamily="18" charset="0"/>
              </a:rPr>
              <a:t>is</a:t>
            </a:r>
            <a:r>
              <a:rPr lang="it-IT" sz="4000" dirty="0" smtClean="0">
                <a:latin typeface="Baskerville Old Face" pitchFamily="18" charset="0"/>
              </a:rPr>
              <a:t> </a:t>
            </a:r>
          </a:p>
          <a:p>
            <a:r>
              <a:rPr lang="it-IT" sz="4000" dirty="0" smtClean="0">
                <a:latin typeface="Baskerville Old Face" pitchFamily="18" charset="0"/>
              </a:rPr>
              <a:t>Football.</a:t>
            </a:r>
          </a:p>
        </p:txBody>
      </p:sp>
      <p:pic>
        <p:nvPicPr>
          <p:cNvPr id="5" name="Immagine 4" descr="immagine di calc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404664"/>
            <a:ext cx="3536683" cy="2498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 descr="serie-a-lega-640x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29001"/>
            <a:ext cx="4851065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836712"/>
            <a:ext cx="35116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err="1" smtClean="0">
                <a:latin typeface="Baskerville Old Face" pitchFamily="18" charset="0"/>
              </a:rPr>
              <a:t>My</a:t>
            </a:r>
            <a:r>
              <a:rPr lang="it-IT" sz="4800" dirty="0" smtClean="0">
                <a:latin typeface="Baskerville Old Face" pitchFamily="18" charset="0"/>
              </a:rPr>
              <a:t> </a:t>
            </a:r>
            <a:r>
              <a:rPr lang="it-IT" sz="4800" dirty="0" err="1" smtClean="0">
                <a:latin typeface="Baskerville Old Face" pitchFamily="18" charset="0"/>
              </a:rPr>
              <a:t>favourite</a:t>
            </a:r>
            <a:r>
              <a:rPr lang="it-IT" sz="4800" dirty="0" smtClean="0">
                <a:latin typeface="Baskerville Old Face" pitchFamily="18" charset="0"/>
              </a:rPr>
              <a:t> </a:t>
            </a:r>
          </a:p>
          <a:p>
            <a:r>
              <a:rPr lang="it-IT" sz="4800" dirty="0" smtClean="0">
                <a:latin typeface="Baskerville Old Face" pitchFamily="18" charset="0"/>
              </a:rPr>
              <a:t>color </a:t>
            </a:r>
            <a:r>
              <a:rPr lang="it-IT" sz="4800" dirty="0" err="1" smtClean="0">
                <a:latin typeface="Baskerville Old Face" pitchFamily="18" charset="0"/>
              </a:rPr>
              <a:t>is</a:t>
            </a:r>
            <a:r>
              <a:rPr lang="it-IT" sz="4800" dirty="0" smtClean="0">
                <a:latin typeface="Baskerville Old Face" pitchFamily="18" charset="0"/>
              </a:rPr>
              <a:t> red.</a:t>
            </a:r>
          </a:p>
        </p:txBody>
      </p:sp>
      <p:pic>
        <p:nvPicPr>
          <p:cNvPr id="5" name="Immagine 4" descr="colore ros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908720"/>
            <a:ext cx="4149080" cy="414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332656"/>
            <a:ext cx="45375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err="1" smtClean="0">
                <a:latin typeface="Baskerville Old Face" pitchFamily="18" charset="0"/>
              </a:rPr>
              <a:t>My</a:t>
            </a:r>
            <a:r>
              <a:rPr lang="it-IT" sz="4800" dirty="0" smtClean="0">
                <a:latin typeface="Baskerville Old Face" pitchFamily="18" charset="0"/>
              </a:rPr>
              <a:t> </a:t>
            </a:r>
            <a:r>
              <a:rPr lang="it-IT" sz="4800" dirty="0" err="1" smtClean="0">
                <a:latin typeface="Baskerville Old Face" pitchFamily="18" charset="0"/>
              </a:rPr>
              <a:t>favourite</a:t>
            </a:r>
            <a:r>
              <a:rPr lang="it-IT" sz="4800" dirty="0" smtClean="0">
                <a:latin typeface="Baskerville Old Face" pitchFamily="18" charset="0"/>
              </a:rPr>
              <a:t> city </a:t>
            </a:r>
          </a:p>
          <a:p>
            <a:r>
              <a:rPr lang="it-IT" sz="4800" dirty="0" err="1" smtClean="0">
                <a:latin typeface="Baskerville Old Face" pitchFamily="18" charset="0"/>
              </a:rPr>
              <a:t>Is</a:t>
            </a:r>
            <a:r>
              <a:rPr lang="it-IT" sz="4800" dirty="0" smtClean="0">
                <a:latin typeface="Baskerville Old Face" pitchFamily="18" charset="0"/>
              </a:rPr>
              <a:t> Las Vegas.</a:t>
            </a:r>
            <a:endParaRPr lang="it-IT" sz="4800" dirty="0">
              <a:latin typeface="Baskerville Old Face" pitchFamily="18" charset="0"/>
            </a:endParaRPr>
          </a:p>
        </p:txBody>
      </p:sp>
      <p:pic>
        <p:nvPicPr>
          <p:cNvPr id="5" name="Immagine 4" descr="las veg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7650427" cy="2868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332656"/>
            <a:ext cx="41312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latin typeface="Baskerville Old Face" pitchFamily="18" charset="0"/>
              </a:rPr>
              <a:t>My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favourite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foods</a:t>
            </a:r>
            <a:endParaRPr lang="it-IT" sz="4000" dirty="0" smtClean="0">
              <a:latin typeface="Baskerville Old Face" pitchFamily="18" charset="0"/>
            </a:endParaRPr>
          </a:p>
          <a:p>
            <a:r>
              <a:rPr lang="it-IT" sz="4000" dirty="0" smtClean="0">
                <a:latin typeface="Baskerville Old Face" pitchFamily="18" charset="0"/>
              </a:rPr>
              <a:t>Are pizza,pasta and</a:t>
            </a:r>
          </a:p>
          <a:p>
            <a:r>
              <a:rPr lang="it-IT" sz="4000" dirty="0" err="1" smtClean="0">
                <a:latin typeface="Baskerville Old Face" pitchFamily="18" charset="0"/>
              </a:rPr>
              <a:t>Ice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cream</a:t>
            </a:r>
            <a:r>
              <a:rPr lang="it-IT" sz="4000" dirty="0" smtClean="0">
                <a:latin typeface="Baskerville Old Face" pitchFamily="18" charset="0"/>
              </a:rPr>
              <a:t>.</a:t>
            </a:r>
            <a:endParaRPr lang="it-IT" sz="4000" dirty="0">
              <a:latin typeface="Baskerville Old Face" pitchFamily="18" charset="0"/>
            </a:endParaRPr>
          </a:p>
        </p:txBody>
      </p:sp>
      <p:pic>
        <p:nvPicPr>
          <p:cNvPr id="5" name="Immagine 4" descr="piz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76672"/>
            <a:ext cx="4335636" cy="2888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 descr="spaghetti-2-640x3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73016"/>
            <a:ext cx="4536504" cy="22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 descr="tipo-gela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861048"/>
            <a:ext cx="3698299" cy="2289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260648"/>
            <a:ext cx="420980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 smtClean="0">
                <a:latin typeface="Baskerville Old Face" pitchFamily="18" charset="0"/>
              </a:rPr>
              <a:t>This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is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my</a:t>
            </a:r>
            <a:r>
              <a:rPr lang="it-IT" sz="4000" dirty="0" smtClean="0">
                <a:latin typeface="Baskerville Old Face" pitchFamily="18" charset="0"/>
              </a:rPr>
              <a:t> family, </a:t>
            </a:r>
          </a:p>
          <a:p>
            <a:r>
              <a:rPr lang="it-IT" sz="4000" dirty="0" err="1" smtClean="0">
                <a:latin typeface="Baskerville Old Face" pitchFamily="18" charset="0"/>
              </a:rPr>
              <a:t>my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father</a:t>
            </a:r>
            <a:r>
              <a:rPr lang="it-IT" sz="4000" dirty="0" smtClean="0">
                <a:latin typeface="Baskerville Old Face" pitchFamily="18" charset="0"/>
              </a:rPr>
              <a:t>’s </a:t>
            </a:r>
            <a:r>
              <a:rPr lang="it-IT" sz="4000" dirty="0" err="1" smtClean="0">
                <a:latin typeface="Baskerville Old Face" pitchFamily="18" charset="0"/>
              </a:rPr>
              <a:t>name</a:t>
            </a:r>
            <a:r>
              <a:rPr lang="it-IT" sz="4000" dirty="0" smtClean="0">
                <a:latin typeface="Baskerville Old Face" pitchFamily="18" charset="0"/>
              </a:rPr>
              <a:t> </a:t>
            </a:r>
          </a:p>
          <a:p>
            <a:r>
              <a:rPr lang="it-IT" sz="4000" dirty="0" err="1" smtClean="0">
                <a:latin typeface="Baskerville Old Face" pitchFamily="18" charset="0"/>
              </a:rPr>
              <a:t>is</a:t>
            </a:r>
            <a:r>
              <a:rPr lang="it-IT" sz="4000" dirty="0" smtClean="0">
                <a:latin typeface="Baskerville Old Face" pitchFamily="18" charset="0"/>
              </a:rPr>
              <a:t> Francesco,</a:t>
            </a:r>
            <a:r>
              <a:rPr lang="it-IT" sz="4000" dirty="0" err="1" smtClean="0">
                <a:latin typeface="Baskerville Old Face" pitchFamily="18" charset="0"/>
              </a:rPr>
              <a:t>my</a:t>
            </a:r>
            <a:r>
              <a:rPr lang="it-IT" sz="4000" dirty="0" smtClean="0">
                <a:latin typeface="Baskerville Old Face" pitchFamily="18" charset="0"/>
              </a:rPr>
              <a:t> </a:t>
            </a:r>
          </a:p>
          <a:p>
            <a:r>
              <a:rPr lang="it-IT" sz="4000" dirty="0" err="1" smtClean="0">
                <a:latin typeface="Baskerville Old Face" pitchFamily="18" charset="0"/>
              </a:rPr>
              <a:t>mother</a:t>
            </a:r>
            <a:r>
              <a:rPr lang="it-IT" sz="4000" dirty="0" smtClean="0">
                <a:latin typeface="Baskerville Old Face" pitchFamily="18" charset="0"/>
              </a:rPr>
              <a:t>’s </a:t>
            </a:r>
            <a:r>
              <a:rPr lang="it-IT" sz="4000" dirty="0" err="1" smtClean="0">
                <a:latin typeface="Baskerville Old Face" pitchFamily="18" charset="0"/>
              </a:rPr>
              <a:t>name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is</a:t>
            </a:r>
            <a:r>
              <a:rPr lang="it-IT" sz="4000" dirty="0" smtClean="0">
                <a:latin typeface="Baskerville Old Face" pitchFamily="18" charset="0"/>
              </a:rPr>
              <a:t> </a:t>
            </a:r>
          </a:p>
          <a:p>
            <a:r>
              <a:rPr lang="it-IT" sz="4000" dirty="0" smtClean="0">
                <a:latin typeface="Baskerville Old Face" pitchFamily="18" charset="0"/>
              </a:rPr>
              <a:t>Tiziana,</a:t>
            </a:r>
            <a:r>
              <a:rPr lang="it-IT" sz="4000" dirty="0" err="1" smtClean="0">
                <a:latin typeface="Baskerville Old Face" pitchFamily="18" charset="0"/>
              </a:rPr>
              <a:t>my</a:t>
            </a:r>
            <a:r>
              <a:rPr lang="it-IT" sz="4000" dirty="0" smtClean="0">
                <a:latin typeface="Baskerville Old Face" pitchFamily="18" charset="0"/>
              </a:rPr>
              <a:t> </a:t>
            </a:r>
            <a:r>
              <a:rPr lang="it-IT" sz="4000" dirty="0" err="1" smtClean="0">
                <a:latin typeface="Baskerville Old Face" pitchFamily="18" charset="0"/>
              </a:rPr>
              <a:t>sisters</a:t>
            </a:r>
            <a:r>
              <a:rPr lang="it-IT" sz="4000" dirty="0" smtClean="0">
                <a:latin typeface="Baskerville Old Face" pitchFamily="18" charset="0"/>
              </a:rPr>
              <a:t>’</a:t>
            </a:r>
          </a:p>
          <a:p>
            <a:r>
              <a:rPr lang="it-IT" sz="4000" dirty="0" err="1" smtClean="0">
                <a:latin typeface="Baskerville Old Face" pitchFamily="18" charset="0"/>
              </a:rPr>
              <a:t>names</a:t>
            </a:r>
            <a:r>
              <a:rPr lang="it-IT" sz="4000" dirty="0" smtClean="0">
                <a:latin typeface="Baskerville Old Face" pitchFamily="18" charset="0"/>
              </a:rPr>
              <a:t> are Rebecca </a:t>
            </a:r>
          </a:p>
          <a:p>
            <a:r>
              <a:rPr lang="it-IT" sz="4000" dirty="0" smtClean="0">
                <a:latin typeface="Baskerville Old Face" pitchFamily="18" charset="0"/>
              </a:rPr>
              <a:t>and Alessandra </a:t>
            </a:r>
          </a:p>
          <a:p>
            <a:endParaRPr lang="it-IT" sz="4000" dirty="0"/>
          </a:p>
        </p:txBody>
      </p:sp>
      <p:pic>
        <p:nvPicPr>
          <p:cNvPr id="5" name="Immagine 4" descr="20180815_201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836712"/>
            <a:ext cx="4716016" cy="3537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108</Words>
  <Application>Microsoft Office PowerPoint</Application>
  <PresentationFormat>Presentazione su schermo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PC_casa</dc:creator>
  <cp:lastModifiedBy>PINO</cp:lastModifiedBy>
  <cp:revision>13</cp:revision>
  <dcterms:created xsi:type="dcterms:W3CDTF">2018-09-26T12:34:55Z</dcterms:created>
  <dcterms:modified xsi:type="dcterms:W3CDTF">2018-09-28T16:54:32Z</dcterms:modified>
</cp:coreProperties>
</file>