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1" r:id="rId8"/>
    <p:sldId id="262" r:id="rId9"/>
    <p:sldId id="263" r:id="rId10"/>
    <p:sldId id="259" r:id="rId11"/>
    <p:sldId id="258" r:id="rId12"/>
    <p:sldId id="26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1D59-0F4E-4146-AE7C-1D2780907D27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83B3-70FB-44B5-95B1-FE15EBC709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1000" t="-30000" r="1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643998" cy="571504"/>
          </a:xfrm>
          <a:noFill/>
        </p:spPr>
        <p:txBody>
          <a:bodyPr>
            <a:noAutofit/>
          </a:bodyPr>
          <a:lstStyle/>
          <a:p>
            <a:r>
              <a:rPr lang="it-IT" sz="4000" dirty="0" err="1" smtClean="0"/>
              <a:t>My</a:t>
            </a:r>
            <a:r>
              <a:rPr lang="it-IT" sz="4000" dirty="0" smtClean="0"/>
              <a:t> </a:t>
            </a:r>
            <a:r>
              <a:rPr lang="it-IT" sz="4000" dirty="0" err="1" smtClean="0"/>
              <a:t>name</a:t>
            </a:r>
            <a:r>
              <a:rPr lang="it-IT" sz="4000" dirty="0" smtClean="0"/>
              <a:t> </a:t>
            </a:r>
            <a:r>
              <a:rPr lang="it-IT" sz="4000" dirty="0" err="1" smtClean="0"/>
              <a:t>is</a:t>
            </a:r>
            <a:r>
              <a:rPr lang="it-IT" sz="4000" dirty="0" smtClean="0"/>
              <a:t> </a:t>
            </a:r>
            <a:r>
              <a:rPr lang="it-IT" sz="4000" dirty="0" err="1" smtClean="0"/>
              <a:t>Mariagrazia</a:t>
            </a:r>
            <a:r>
              <a:rPr lang="it-IT" sz="4000" dirty="0" smtClean="0"/>
              <a:t> </a:t>
            </a:r>
            <a:r>
              <a:rPr lang="it-IT" sz="4000" dirty="0" err="1" smtClean="0"/>
              <a:t>Postorino</a:t>
            </a:r>
            <a:endParaRPr lang="it-IT" sz="4000" dirty="0"/>
          </a:p>
        </p:txBody>
      </p:sp>
    </p:spTree>
  </p:cSld>
  <p:clrMapOvr>
    <a:masterClrMapping/>
  </p:clrMapOvr>
  <p:transition advTm="57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live in </a:t>
            </a:r>
            <a:r>
              <a:rPr lang="it-IT" dirty="0" err="1" smtClean="0"/>
              <a:t>Catona</a:t>
            </a:r>
            <a:r>
              <a:rPr lang="it-IT" dirty="0" smtClean="0"/>
              <a:t>(RC)</a:t>
            </a:r>
            <a:endParaRPr lang="it-IT" dirty="0"/>
          </a:p>
        </p:txBody>
      </p:sp>
    </p:spTree>
  </p:cSld>
  <p:clrMapOvr>
    <a:masterClrMapping/>
  </p:clrMapOvr>
  <p:transition advTm="5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attend</a:t>
            </a:r>
            <a:r>
              <a:rPr lang="it-IT" dirty="0" smtClean="0"/>
              <a:t> the Istituto Comprensivo </a:t>
            </a:r>
            <a:r>
              <a:rPr lang="it-IT" dirty="0"/>
              <a:t>R</a:t>
            </a:r>
            <a:r>
              <a:rPr lang="it-IT" dirty="0" smtClean="0"/>
              <a:t>adice </a:t>
            </a:r>
            <a:r>
              <a:rPr lang="it-IT" dirty="0"/>
              <a:t>A</a:t>
            </a:r>
            <a:r>
              <a:rPr lang="it-IT" dirty="0" smtClean="0"/>
              <a:t>lighieri </a:t>
            </a:r>
            <a:r>
              <a:rPr lang="it-IT" dirty="0" err="1" smtClean="0"/>
              <a:t>Catona</a:t>
            </a:r>
            <a:r>
              <a:rPr lang="it-IT" dirty="0" smtClean="0"/>
              <a:t> R.C.</a:t>
            </a:r>
            <a:endParaRPr lang="it-IT" dirty="0"/>
          </a:p>
        </p:txBody>
      </p:sp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it-IT" dirty="0" smtClean="0"/>
              <a:t>Bye </a:t>
            </a:r>
            <a:r>
              <a:rPr lang="it-IT" dirty="0" err="1" smtClean="0"/>
              <a:t>bye</a:t>
            </a:r>
            <a:r>
              <a:rPr lang="it-IT" dirty="0" smtClean="0"/>
              <a:t>!</a:t>
            </a:r>
            <a:endParaRPr lang="it-IT" dirty="0"/>
          </a:p>
        </p:txBody>
      </p:sp>
    </p:spTree>
  </p:cSld>
  <p:clrMapOvr>
    <a:masterClrMapping/>
  </p:clrMapOvr>
  <p:transition advTm="46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I’m 13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. </a:t>
            </a:r>
            <a:br>
              <a:rPr lang="it-IT" dirty="0" smtClean="0"/>
            </a:b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birthday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on </a:t>
            </a:r>
            <a:r>
              <a:rPr lang="it-IT" dirty="0" err="1" smtClean="0"/>
              <a:t>February</a:t>
            </a:r>
            <a:r>
              <a:rPr lang="it-IT" dirty="0" smtClean="0"/>
              <a:t> 14th</a:t>
            </a:r>
            <a:endParaRPr lang="it-IT" dirty="0"/>
          </a:p>
        </p:txBody>
      </p:sp>
    </p:spTree>
  </p:cSld>
  <p:clrMapOvr>
    <a:masterClrMapping/>
  </p:clrMapOvr>
  <p:transition advTm="693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9957711">
            <a:off x="1287888" y="1715114"/>
            <a:ext cx="2428892" cy="71438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 </a:t>
            </a:r>
            <a:r>
              <a:rPr lang="it-IT" dirty="0" err="1" smtClean="0"/>
              <a:t>am</a:t>
            </a:r>
            <a:r>
              <a:rPr lang="it-IT" dirty="0" smtClean="0"/>
              <a:t> short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1032048">
            <a:off x="4436080" y="2388474"/>
            <a:ext cx="2971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I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brown</a:t>
            </a:r>
            <a:r>
              <a:rPr lang="it-IT" sz="2000" dirty="0" smtClean="0"/>
              <a:t> </a:t>
            </a:r>
            <a:r>
              <a:rPr lang="it-IT" sz="2000" dirty="0" err="1" smtClean="0"/>
              <a:t>eyes</a:t>
            </a:r>
            <a:r>
              <a:rPr lang="it-IT" sz="2000" dirty="0" smtClean="0"/>
              <a:t> and </a:t>
            </a:r>
            <a:r>
              <a:rPr lang="it-IT" sz="2000" dirty="0" err="1" smtClean="0"/>
              <a:t>hair</a:t>
            </a:r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rot="19957711">
            <a:off x="2368010" y="3875352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1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42876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 love pizza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9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214314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 </a:t>
            </a:r>
            <a:r>
              <a:rPr lang="en-US" dirty="0" err="1" smtClean="0">
                <a:solidFill>
                  <a:srgbClr val="FFFF00"/>
                </a:solidFill>
              </a:rPr>
              <a:t>favourite</a:t>
            </a:r>
            <a:r>
              <a:rPr lang="en-US" dirty="0" smtClean="0">
                <a:solidFill>
                  <a:srgbClr val="FFFF00"/>
                </a:solidFill>
              </a:rPr>
              <a:t> sport is volleyball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79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en-US" dirty="0" smtClean="0"/>
              <a:t>I love </a:t>
            </a:r>
            <a:r>
              <a:rPr lang="en-US" dirty="0" smtClean="0"/>
              <a:t>listening </a:t>
            </a:r>
            <a:r>
              <a:rPr lang="en-US" dirty="0" smtClean="0"/>
              <a:t>to music</a:t>
            </a:r>
            <a:endParaRPr lang="it-IT" dirty="0"/>
          </a:p>
        </p:txBody>
      </p:sp>
    </p:spTree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714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my dad's name is </a:t>
            </a:r>
            <a:r>
              <a:rPr lang="en-US" dirty="0" err="1" smtClean="0"/>
              <a:t>Antonino</a:t>
            </a:r>
            <a:endParaRPr lang="it-IT" dirty="0"/>
          </a:p>
        </p:txBody>
      </p:sp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13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  <a:solidFill>
            <a:schemeClr val="tx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57422" y="264318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</a:t>
            </a:r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0285324">
            <a:off x="3152511" y="5230938"/>
            <a:ext cx="2737289" cy="2462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my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's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name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Angela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18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</p:spPr>
        <p:txBody>
          <a:bodyPr/>
          <a:lstStyle/>
          <a:p>
            <a:r>
              <a:rPr lang="en-US" dirty="0" smtClean="0"/>
              <a:t>my sister's name is </a:t>
            </a:r>
            <a:r>
              <a:rPr lang="en-US" dirty="0" err="1" smtClean="0"/>
              <a:t>Giusy</a:t>
            </a:r>
            <a:endParaRPr lang="it-IT" dirty="0"/>
          </a:p>
        </p:txBody>
      </p:sp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70</Words>
  <Application>Microsoft Office PowerPoint</Application>
  <PresentationFormat>Presentazione su schermo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My name is Mariagrazia Postorino</vt:lpstr>
      <vt:lpstr>I’m 13 years old.  My birthday is on February 14th</vt:lpstr>
      <vt:lpstr>Diapositiva 3</vt:lpstr>
      <vt:lpstr>I love pizza</vt:lpstr>
      <vt:lpstr>my favourite sport is volleyball</vt:lpstr>
      <vt:lpstr>I love listening to music</vt:lpstr>
      <vt:lpstr>my dad's name is Antonino</vt:lpstr>
      <vt:lpstr>Diapositiva 8</vt:lpstr>
      <vt:lpstr>my sister's name is Giusy</vt:lpstr>
      <vt:lpstr>I live in Catona(RC)</vt:lpstr>
      <vt:lpstr>I attend the Istituto Comprensivo Radice Alighieri Catona R.C.</vt:lpstr>
      <vt:lpstr>Bye 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Mariagrazia Postorino</dc:title>
  <dc:creator>pc</dc:creator>
  <cp:lastModifiedBy>PINO</cp:lastModifiedBy>
  <cp:revision>11</cp:revision>
  <dcterms:created xsi:type="dcterms:W3CDTF">2018-09-27T13:45:17Z</dcterms:created>
  <dcterms:modified xsi:type="dcterms:W3CDTF">2018-09-28T13:05:04Z</dcterms:modified>
</cp:coreProperties>
</file>