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0978-CEEE-438E-8C7E-348D7A6C39D8}" type="datetimeFigureOut">
              <a:rPr lang="it-IT" smtClean="0"/>
              <a:pPr/>
              <a:t>28/09/2018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B2B1-B26C-4D16-920D-A9AA2EE0D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642918"/>
          </a:xfrm>
        </p:spPr>
        <p:txBody>
          <a:bodyPr/>
          <a:lstStyle/>
          <a:p>
            <a:r>
              <a:rPr lang="it-IT" dirty="0" err="1" smtClean="0">
                <a:solidFill>
                  <a:schemeClr val="bg1"/>
                </a:solidFill>
              </a:rPr>
              <a:t>Hi</a:t>
            </a:r>
            <a:r>
              <a:rPr lang="it-IT" dirty="0" smtClean="0">
                <a:solidFill>
                  <a:schemeClr val="bg1"/>
                </a:solidFill>
              </a:rPr>
              <a:t>! </a:t>
            </a:r>
            <a:r>
              <a:rPr lang="it-IT" dirty="0" err="1" smtClean="0">
                <a:solidFill>
                  <a:schemeClr val="bg1"/>
                </a:solidFill>
              </a:rPr>
              <a:t>My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name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is</a:t>
            </a:r>
            <a:r>
              <a:rPr lang="it-IT" dirty="0" smtClean="0">
                <a:solidFill>
                  <a:schemeClr val="bg1"/>
                </a:solidFill>
              </a:rPr>
              <a:t> Giusy </a:t>
            </a:r>
            <a:r>
              <a:rPr lang="it-IT" dirty="0" err="1" smtClean="0">
                <a:solidFill>
                  <a:schemeClr val="bg1"/>
                </a:solidFill>
              </a:rPr>
              <a:t>Postorino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14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43306" y="3071810"/>
            <a:ext cx="5043494" cy="305435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Bye </a:t>
            </a:r>
            <a:r>
              <a:rPr lang="it-IT" dirty="0" err="1" smtClean="0"/>
              <a:t>bye</a:t>
            </a:r>
            <a:r>
              <a:rPr lang="it-IT" dirty="0" smtClean="0"/>
              <a:t>!!</a:t>
            </a:r>
            <a:endParaRPr lang="it-IT" dirty="0"/>
          </a:p>
        </p:txBody>
      </p:sp>
    </p:spTree>
  </p:cSld>
  <p:clrMapOvr>
    <a:masterClrMapping/>
  </p:clrMapOvr>
  <p:transition advTm="4391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3143248"/>
            <a:ext cx="7715304" cy="8572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I’m 11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old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birthday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on </a:t>
            </a:r>
            <a:r>
              <a:rPr lang="it-IT" dirty="0" err="1" smtClean="0"/>
              <a:t>February</a:t>
            </a:r>
            <a:r>
              <a:rPr lang="it-IT" dirty="0" smtClean="0"/>
              <a:t> 14th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267744" y="4437112"/>
            <a:ext cx="5543560" cy="71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am tall and thin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6594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0562" y="642919"/>
            <a:ext cx="4186238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brown</a:t>
            </a:r>
            <a:r>
              <a:rPr lang="it-IT" dirty="0" smtClean="0"/>
              <a:t>  </a:t>
            </a:r>
            <a:r>
              <a:rPr lang="it-IT" dirty="0" err="1" smtClean="0"/>
              <a:t>eyes</a:t>
            </a:r>
            <a:endParaRPr lang="it-IT" dirty="0"/>
          </a:p>
        </p:txBody>
      </p:sp>
    </p:spTree>
  </p:cSld>
  <p:clrMapOvr>
    <a:masterClrMapping/>
  </p:clrMapOvr>
  <p:transition advTm="5218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357958"/>
            <a:ext cx="8229600" cy="5000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I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chemeClr val="bg1"/>
                </a:solidFill>
              </a:rPr>
              <a:t>curly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  <a:r>
              <a:rPr lang="it-IT" dirty="0" err="1" smtClean="0">
                <a:solidFill>
                  <a:schemeClr val="bg1"/>
                </a:solidFill>
              </a:rPr>
              <a:t>brown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bg1"/>
                </a:solidFill>
              </a:rPr>
              <a:t>and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bg1"/>
                </a:solidFill>
              </a:rPr>
              <a:t>long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chemeClr val="bg1"/>
                </a:solidFill>
              </a:rPr>
              <a:t>hair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172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14546" y="5143512"/>
            <a:ext cx="6929454" cy="15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attend</a:t>
            </a:r>
            <a:r>
              <a:rPr lang="it-IT" dirty="0" smtClean="0">
                <a:solidFill>
                  <a:schemeClr val="bg1"/>
                </a:solidFill>
              </a:rPr>
              <a:t> the </a:t>
            </a:r>
            <a:r>
              <a:rPr lang="it-IT" dirty="0" err="1" smtClean="0">
                <a:solidFill>
                  <a:schemeClr val="bg1"/>
                </a:solidFill>
              </a:rPr>
              <a:t>Instituto</a:t>
            </a:r>
            <a:r>
              <a:rPr lang="it-IT" dirty="0" smtClean="0">
                <a:solidFill>
                  <a:schemeClr val="bg1"/>
                </a:solidFill>
              </a:rPr>
              <a:t> Comprensivo Radice Alighieri </a:t>
            </a:r>
            <a:r>
              <a:rPr lang="it-IT" dirty="0" err="1" smtClean="0">
                <a:solidFill>
                  <a:schemeClr val="bg1"/>
                </a:solidFill>
              </a:rPr>
              <a:t>Catona</a:t>
            </a:r>
            <a:r>
              <a:rPr lang="it-IT" dirty="0" smtClean="0">
                <a:solidFill>
                  <a:schemeClr val="bg1"/>
                </a:solidFill>
              </a:rPr>
              <a:t> R.C.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344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8860" y="5500702"/>
            <a:ext cx="6257940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favourite</a:t>
            </a:r>
            <a:r>
              <a:rPr lang="it-IT" dirty="0" smtClean="0"/>
              <a:t> </a:t>
            </a:r>
            <a:r>
              <a:rPr lang="it-IT" dirty="0" err="1" smtClean="0"/>
              <a:t>colour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pink</a:t>
            </a:r>
            <a:endParaRPr lang="it-IT" dirty="0"/>
          </a:p>
        </p:txBody>
      </p:sp>
    </p:spTree>
  </p:cSld>
  <p:clrMapOvr>
    <a:masterClrMapping/>
  </p:clrMapOvr>
  <p:transition advTm="4812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0364" y="5357826"/>
            <a:ext cx="5686436" cy="768337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favourite</a:t>
            </a:r>
            <a:r>
              <a:rPr lang="it-IT" dirty="0" smtClean="0"/>
              <a:t> </a:t>
            </a:r>
            <a:r>
              <a:rPr lang="it-IT" dirty="0" err="1" smtClean="0"/>
              <a:t>food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pizza</a:t>
            </a:r>
            <a:endParaRPr lang="it-IT" dirty="0"/>
          </a:p>
        </p:txBody>
      </p:sp>
    </p:spTree>
  </p:cSld>
  <p:clrMapOvr>
    <a:masterClrMapping/>
  </p:clrMapOvr>
  <p:transition advTm="5047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7554" y="142852"/>
            <a:ext cx="5786446" cy="1071571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favourite</a:t>
            </a:r>
            <a:r>
              <a:rPr lang="it-IT" dirty="0" smtClean="0"/>
              <a:t> sport </a:t>
            </a:r>
            <a:r>
              <a:rPr lang="it-IT" dirty="0" err="1" smtClean="0"/>
              <a:t>is</a:t>
            </a:r>
            <a:r>
              <a:rPr lang="it-IT" dirty="0" smtClean="0"/>
              <a:t> volleyball</a:t>
            </a:r>
            <a:endParaRPr lang="it-IT" dirty="0"/>
          </a:p>
        </p:txBody>
      </p:sp>
    </p:spTree>
  </p:cSld>
  <p:clrMapOvr>
    <a:masterClrMapping/>
  </p:clrMapOvr>
  <p:transition advTm="4812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5984" y="214290"/>
            <a:ext cx="6400816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favourite</a:t>
            </a:r>
            <a:r>
              <a:rPr lang="it-IT" dirty="0" smtClean="0"/>
              <a:t> </a:t>
            </a:r>
            <a:r>
              <a:rPr lang="it-IT" dirty="0" err="1" smtClean="0"/>
              <a:t>pet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smtClean="0"/>
              <a:t>turtle</a:t>
            </a:r>
            <a:endParaRPr lang="it-IT" dirty="0"/>
          </a:p>
        </p:txBody>
      </p:sp>
    </p:spTree>
  </p:cSld>
  <p:clrMapOvr>
    <a:masterClrMapping/>
  </p:clrMapOvr>
  <p:transition advTm="4985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68</Words>
  <Application>Microsoft Office PowerPoint</Application>
  <PresentationFormat>Presentazione su schermo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PINO</cp:lastModifiedBy>
  <cp:revision>8</cp:revision>
  <dcterms:created xsi:type="dcterms:W3CDTF">2018-09-27T17:33:08Z</dcterms:created>
  <dcterms:modified xsi:type="dcterms:W3CDTF">2018-09-28T16:51:12Z</dcterms:modified>
</cp:coreProperties>
</file>