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57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C167-A505-4BAC-8C25-CE6BB151ECDA}" type="datetimeFigureOut">
              <a:rPr lang="pl-PL" smtClean="0"/>
              <a:pPr/>
              <a:t>2019-01-07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4E634-3431-4296-89FE-6D6A4539D1A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C167-A505-4BAC-8C25-CE6BB151ECDA}" type="datetimeFigureOut">
              <a:rPr lang="pl-PL" smtClean="0"/>
              <a:pPr/>
              <a:t>2019-01-07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4E634-3431-4296-89FE-6D6A4539D1A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C167-A505-4BAC-8C25-CE6BB151ECDA}" type="datetimeFigureOut">
              <a:rPr lang="pl-PL" smtClean="0"/>
              <a:pPr/>
              <a:t>2019-01-07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4E634-3431-4296-89FE-6D6A4539D1A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C167-A505-4BAC-8C25-CE6BB151ECDA}" type="datetimeFigureOut">
              <a:rPr lang="pl-PL" smtClean="0"/>
              <a:pPr/>
              <a:t>2019-01-07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4E634-3431-4296-89FE-6D6A4539D1A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C167-A505-4BAC-8C25-CE6BB151ECDA}" type="datetimeFigureOut">
              <a:rPr lang="pl-PL" smtClean="0"/>
              <a:pPr/>
              <a:t>2019-01-07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4E634-3431-4296-89FE-6D6A4539D1A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C167-A505-4BAC-8C25-CE6BB151ECDA}" type="datetimeFigureOut">
              <a:rPr lang="pl-PL" smtClean="0"/>
              <a:pPr/>
              <a:t>2019-01-07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4E634-3431-4296-89FE-6D6A4539D1A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C167-A505-4BAC-8C25-CE6BB151ECDA}" type="datetimeFigureOut">
              <a:rPr lang="pl-PL" smtClean="0"/>
              <a:pPr/>
              <a:t>2019-01-07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4E634-3431-4296-89FE-6D6A4539D1A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C167-A505-4BAC-8C25-CE6BB151ECDA}" type="datetimeFigureOut">
              <a:rPr lang="pl-PL" smtClean="0"/>
              <a:pPr/>
              <a:t>2019-01-07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4E634-3431-4296-89FE-6D6A4539D1A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C167-A505-4BAC-8C25-CE6BB151ECDA}" type="datetimeFigureOut">
              <a:rPr lang="pl-PL" smtClean="0"/>
              <a:pPr/>
              <a:t>2019-01-07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4E634-3431-4296-89FE-6D6A4539D1A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C167-A505-4BAC-8C25-CE6BB151ECDA}" type="datetimeFigureOut">
              <a:rPr lang="pl-PL" smtClean="0"/>
              <a:pPr/>
              <a:t>2019-01-07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4E634-3431-4296-89FE-6D6A4539D1A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C167-A505-4BAC-8C25-CE6BB151ECDA}" type="datetimeFigureOut">
              <a:rPr lang="pl-PL" smtClean="0"/>
              <a:pPr/>
              <a:t>2019-01-07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4E634-3431-4296-89FE-6D6A4539D1A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5C167-A505-4BAC-8C25-CE6BB151ECDA}" type="datetimeFigureOut">
              <a:rPr lang="pl-PL" smtClean="0"/>
              <a:pPr/>
              <a:t>2019-01-07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4E634-3431-4296-89FE-6D6A4539D1A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France</a:t>
            </a:r>
            <a:endParaRPr lang="pl-PL" dirty="0"/>
          </a:p>
        </p:txBody>
      </p:sp>
      <p:pic>
        <p:nvPicPr>
          <p:cNvPr id="4" name="Symbol zastępczy zawartości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500174"/>
            <a:ext cx="7401615" cy="47149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52028" y="1340768"/>
            <a:ext cx="8229600" cy="1143000"/>
          </a:xfrm>
        </p:spPr>
        <p:txBody>
          <a:bodyPr/>
          <a:lstStyle/>
          <a:p>
            <a:r>
              <a:rPr lang="pl-PL" dirty="0" smtClean="0"/>
              <a:t>By Beata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7211144" cy="2325935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Szkoła Podstawowa nr 9 im. Mikołaja Kopernika</a:t>
            </a:r>
          </a:p>
          <a:p>
            <a:pPr algn="ctr"/>
            <a:r>
              <a:rPr lang="pl-PL" dirty="0" smtClean="0"/>
              <a:t>Dzierżoniów, Poland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4370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If I were French  I would: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043890" cy="1900238"/>
          </a:xfrm>
        </p:spPr>
        <p:txBody>
          <a:bodyPr/>
          <a:lstStyle/>
          <a:p>
            <a:r>
              <a:rPr lang="pl-PL" dirty="0" smtClean="0"/>
              <a:t>be a girl with green eyes and brown hair</a:t>
            </a:r>
          </a:p>
          <a:p>
            <a:r>
              <a:rPr lang="pl-PL" dirty="0" smtClean="0"/>
              <a:t>be a fashion </a:t>
            </a:r>
          </a:p>
          <a:p>
            <a:pPr>
              <a:buNone/>
            </a:pPr>
            <a:r>
              <a:rPr lang="pl-PL" dirty="0" smtClean="0"/>
              <a:t>designer</a:t>
            </a:r>
            <a:endParaRPr lang="pl-PL" dirty="0"/>
          </a:p>
        </p:txBody>
      </p:sp>
      <p:pic>
        <p:nvPicPr>
          <p:cNvPr id="5" name="Symbol zastępczy zawartości 4" descr="depositphotos_73905019-stock-photo-green-beautiful-womanish-eye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643174" y="2928934"/>
            <a:ext cx="5143536" cy="3573469"/>
          </a:xfrm>
        </p:spPr>
      </p:pic>
      <p:sp>
        <p:nvSpPr>
          <p:cNvPr id="6" name="Tytuł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6900882" cy="1162050"/>
          </a:xfrm>
        </p:spPr>
        <p:txBody>
          <a:bodyPr>
            <a:noAutofit/>
          </a:bodyPr>
          <a:lstStyle/>
          <a:p>
            <a:r>
              <a:rPr lang="pl-PL" sz="4400" dirty="0" smtClean="0"/>
              <a:t>If I were on French I would</a:t>
            </a:r>
            <a:r>
              <a:rPr lang="pl-PL" sz="4400" dirty="0"/>
              <a:t>:</a:t>
            </a:r>
          </a:p>
        </p:txBody>
      </p:sp>
      <p:pic>
        <p:nvPicPr>
          <p:cNvPr id="7" name="Symbol zastępczy zawartości 6" descr="pobran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0" y="1643050"/>
            <a:ext cx="4286280" cy="5031720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329114" cy="4691063"/>
          </a:xfrm>
        </p:spPr>
        <p:txBody>
          <a:bodyPr>
            <a:normAutofit/>
          </a:bodyPr>
          <a:lstStyle/>
          <a:p>
            <a:r>
              <a:rPr lang="pl-PL" sz="2800" dirty="0" smtClean="0"/>
              <a:t>-eat a baguette, live </a:t>
            </a:r>
            <a:r>
              <a:rPr lang="pl-PL" sz="2800" dirty="0" smtClean="0"/>
              <a:t> </a:t>
            </a:r>
            <a:r>
              <a:rPr lang="pl-PL" sz="2800" dirty="0" smtClean="0"/>
              <a:t>Paris, go to the </a:t>
            </a:r>
            <a:r>
              <a:rPr lang="pl-PL" sz="2800" dirty="0" err="1" smtClean="0"/>
              <a:t>Eiffle</a:t>
            </a:r>
            <a:r>
              <a:rPr lang="pl-PL" sz="2800" dirty="0" smtClean="0"/>
              <a:t> Tower </a:t>
            </a:r>
            <a:r>
              <a:rPr lang="pl-PL" sz="2800" dirty="0" smtClean="0"/>
              <a:t>and</a:t>
            </a:r>
          </a:p>
          <a:p>
            <a:r>
              <a:rPr lang="pl-PL" sz="2800" dirty="0" err="1" smtClean="0"/>
              <a:t>cafes</a:t>
            </a:r>
            <a:endParaRPr lang="pl-PL" sz="2800" dirty="0" smtClean="0"/>
          </a:p>
          <a:p>
            <a:r>
              <a:rPr lang="pl-PL" sz="2800" dirty="0" smtClean="0"/>
              <a:t>- </a:t>
            </a:r>
            <a:r>
              <a:rPr lang="pl-PL" sz="2800" dirty="0" err="1" smtClean="0"/>
              <a:t>visit</a:t>
            </a:r>
            <a:r>
              <a:rPr lang="pl-PL" sz="2800" dirty="0" smtClean="0"/>
              <a:t> </a:t>
            </a:r>
            <a:r>
              <a:rPr lang="pl-PL" sz="2800" dirty="0" smtClean="0"/>
              <a:t>the a Azure Coast and cathedral Notre-Dame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If I were French  I would: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543428" cy="639762"/>
          </a:xfrm>
        </p:spPr>
        <p:txBody>
          <a:bodyPr>
            <a:noAutofit/>
          </a:bodyPr>
          <a:lstStyle/>
          <a:p>
            <a:r>
              <a:rPr lang="pl-PL" sz="2800" dirty="0" smtClean="0"/>
              <a:t>like a Jeak Reno           and</a:t>
            </a:r>
            <a:endParaRPr lang="pl-PL" sz="2800" dirty="0"/>
          </a:p>
        </p:txBody>
      </p:sp>
      <p:pic>
        <p:nvPicPr>
          <p:cNvPr id="7" name="Symbol zastępczy zawartości 6" descr="images (1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14282" y="2500306"/>
            <a:ext cx="4080025" cy="3071834"/>
          </a:xfrm>
        </p:spPr>
      </p:pic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 smtClean="0"/>
              <a:t>     </a:t>
            </a:r>
            <a:r>
              <a:rPr lang="pl-PL" sz="2800" dirty="0" smtClean="0"/>
              <a:t>support Kevin Mayer</a:t>
            </a:r>
            <a:endParaRPr lang="pl-PL" sz="2800" dirty="0"/>
          </a:p>
        </p:txBody>
      </p:sp>
      <p:pic>
        <p:nvPicPr>
          <p:cNvPr id="8" name="Symbol zastępczy zawartości 7" descr="270px-WK3B0177_1000m_zevenkamp_mayer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786314" y="2500306"/>
            <a:ext cx="3165473" cy="37868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15328" cy="1584314"/>
          </a:xfrm>
        </p:spPr>
        <p:txBody>
          <a:bodyPr>
            <a:normAutofit/>
          </a:bodyPr>
          <a:lstStyle/>
          <a:p>
            <a:r>
              <a:rPr lang="pl-PL" sz="3200" dirty="0" smtClean="0"/>
              <a:t>If I were French I would wear a </a:t>
            </a:r>
            <a:r>
              <a:rPr lang="pl-PL" sz="3200" dirty="0" err="1" smtClean="0"/>
              <a:t>scarf</a:t>
            </a:r>
            <a:r>
              <a:rPr lang="pl-PL" sz="3200" dirty="0" smtClean="0"/>
              <a:t>, </a:t>
            </a:r>
            <a:r>
              <a:rPr lang="pl-PL" sz="3200" dirty="0" err="1" smtClean="0"/>
              <a:t>blouse</a:t>
            </a:r>
            <a:r>
              <a:rPr lang="pl-PL" sz="3200" dirty="0" smtClean="0"/>
              <a:t> with long </a:t>
            </a:r>
            <a:r>
              <a:rPr lang="pl-PL" sz="3200" dirty="0" err="1" smtClean="0"/>
              <a:t>sleeve</a:t>
            </a:r>
            <a:r>
              <a:rPr lang="pl-PL" sz="3200" dirty="0" smtClean="0"/>
              <a:t> and </a:t>
            </a:r>
            <a:r>
              <a:rPr lang="pl-PL" sz="3200" dirty="0" err="1" smtClean="0"/>
              <a:t>roll</a:t>
            </a:r>
            <a:r>
              <a:rPr lang="pl-PL" sz="3200" dirty="0" smtClean="0"/>
              <a:t> </a:t>
            </a:r>
            <a:r>
              <a:rPr lang="pl-PL" sz="3200" dirty="0" err="1" smtClean="0"/>
              <a:t>neck</a:t>
            </a:r>
            <a:r>
              <a:rPr lang="pl-PL" sz="3200" dirty="0" smtClean="0"/>
              <a:t> in </a:t>
            </a:r>
            <a:r>
              <a:rPr lang="pl-PL" sz="3200" dirty="0" err="1" smtClean="0"/>
              <a:t>black-white</a:t>
            </a:r>
            <a:r>
              <a:rPr lang="pl-PL" sz="3200" dirty="0" smtClean="0"/>
              <a:t> strip </a:t>
            </a:r>
            <a:endParaRPr lang="pl-PL" sz="3200" dirty="0"/>
          </a:p>
        </p:txBody>
      </p:sp>
      <p:pic>
        <p:nvPicPr>
          <p:cNvPr id="5" name="Symbol zastępczy zawartości 4" descr="Mi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2214554"/>
            <a:ext cx="6072230" cy="4000528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 flipH="1">
            <a:off x="0" y="5857892"/>
            <a:ext cx="457200" cy="268271"/>
          </a:xfrm>
        </p:spPr>
        <p:txBody>
          <a:bodyPr>
            <a:normAutofit fontScale="47500" lnSpcReduction="20000"/>
          </a:bodyPr>
          <a:lstStyle/>
          <a:p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Italy</a:t>
            </a:r>
            <a:endParaRPr lang="pl-PL" dirty="0"/>
          </a:p>
        </p:txBody>
      </p:sp>
      <p:pic>
        <p:nvPicPr>
          <p:cNvPr id="4" name="Symbol zastępczy zawartości 3" descr="images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285860"/>
            <a:ext cx="7941499" cy="545062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15328" cy="1162050"/>
          </a:xfrm>
        </p:spPr>
        <p:txBody>
          <a:bodyPr>
            <a:noAutofit/>
          </a:bodyPr>
          <a:lstStyle/>
          <a:p>
            <a:r>
              <a:rPr lang="pl-PL" sz="4400" dirty="0" smtClean="0"/>
              <a:t>If I were Italian I would: </a:t>
            </a:r>
            <a:endParaRPr lang="pl-PL" sz="4400" dirty="0"/>
          </a:p>
        </p:txBody>
      </p:sp>
      <p:pic>
        <p:nvPicPr>
          <p:cNvPr id="5" name="Symbol zastępczy zawartości 4" descr="images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2571744"/>
            <a:ext cx="5857916" cy="4109285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7758138" cy="4691063"/>
          </a:xfrm>
        </p:spPr>
        <p:txBody>
          <a:bodyPr>
            <a:normAutofit/>
          </a:bodyPr>
          <a:lstStyle/>
          <a:p>
            <a:r>
              <a:rPr lang="pl-PL" sz="2800" dirty="0" smtClean="0"/>
              <a:t>-be a girl with blue eyes and blond hair</a:t>
            </a:r>
          </a:p>
          <a:p>
            <a:r>
              <a:rPr lang="pl-PL" sz="2800" dirty="0" smtClean="0"/>
              <a:t>-work in a restaurant</a:t>
            </a:r>
          </a:p>
          <a:p>
            <a:endParaRPr lang="pl-P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If I were Italian I would: 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58204" cy="1539877"/>
          </a:xfrm>
        </p:spPr>
        <p:txBody>
          <a:bodyPr>
            <a:normAutofit/>
          </a:bodyPr>
          <a:lstStyle/>
          <a:p>
            <a:r>
              <a:rPr lang="pl-PL" sz="2800" dirty="0" smtClean="0"/>
              <a:t>live a Venezia, </a:t>
            </a:r>
            <a:r>
              <a:rPr lang="pl-PL" sz="2800" dirty="0" err="1" smtClean="0"/>
              <a:t>visit</a:t>
            </a:r>
            <a:r>
              <a:rPr lang="pl-PL" sz="2800" dirty="0" smtClean="0"/>
              <a:t> </a:t>
            </a:r>
            <a:r>
              <a:rPr lang="pl-PL" sz="2800" dirty="0" smtClean="0"/>
              <a:t>Rome, </a:t>
            </a:r>
            <a:r>
              <a:rPr lang="pl-PL" sz="2800" dirty="0" smtClean="0"/>
              <a:t>ride a motorbike, </a:t>
            </a:r>
          </a:p>
          <a:p>
            <a:pPr>
              <a:buNone/>
            </a:pPr>
            <a:r>
              <a:rPr lang="pl-PL" sz="2800" dirty="0" smtClean="0"/>
              <a:t> </a:t>
            </a:r>
            <a:r>
              <a:rPr lang="pl-PL" sz="2800" dirty="0" err="1" smtClean="0"/>
              <a:t>eat</a:t>
            </a:r>
            <a:r>
              <a:rPr lang="pl-PL" sz="2800" dirty="0" smtClean="0"/>
              <a:t> </a:t>
            </a:r>
            <a:r>
              <a:rPr lang="pl-PL" sz="2800" dirty="0" smtClean="0"/>
              <a:t> </a:t>
            </a:r>
            <a:r>
              <a:rPr lang="pl-PL" sz="2800" dirty="0" smtClean="0"/>
              <a:t>pizza and pasta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7" name="Symbol zastępczy zawartości 6" descr="pobrane (1)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1643042" y="3286124"/>
            <a:ext cx="5572164" cy="328223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If I were Italian I would: 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5043494" cy="639762"/>
          </a:xfrm>
        </p:spPr>
        <p:txBody>
          <a:bodyPr>
            <a:noAutofit/>
          </a:bodyPr>
          <a:lstStyle/>
          <a:p>
            <a:r>
              <a:rPr lang="pl-PL" sz="2800" dirty="0" smtClean="0"/>
              <a:t>like a Monica Bellucci     and</a:t>
            </a:r>
            <a:endParaRPr lang="pl-PL" sz="2800" dirty="0"/>
          </a:p>
        </p:txBody>
      </p:sp>
      <p:pic>
        <p:nvPicPr>
          <p:cNvPr id="7" name="Symbol zastępczy zawartości 6" descr="pobrane (2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14282" y="2928934"/>
            <a:ext cx="4548832" cy="2714644"/>
          </a:xfrm>
        </p:spPr>
      </p:pic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 smtClean="0"/>
              <a:t>     </a:t>
            </a:r>
            <a:r>
              <a:rPr lang="pl-PL" sz="2800" dirty="0" smtClean="0"/>
              <a:t>wear </a:t>
            </a:r>
            <a:r>
              <a:rPr lang="pl-PL" sz="2800" dirty="0" err="1" smtClean="0"/>
              <a:t>what’s</a:t>
            </a:r>
            <a:r>
              <a:rPr lang="pl-PL" sz="2800" dirty="0" smtClean="0"/>
              <a:t> fasionable</a:t>
            </a:r>
            <a:endParaRPr lang="pl-PL" sz="2800" dirty="0"/>
          </a:p>
        </p:txBody>
      </p:sp>
      <p:pic>
        <p:nvPicPr>
          <p:cNvPr id="8" name="Symbol zastępczy zawartości 7" descr="26bb5dd1b666ba3c2e7500e90f897010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143504" y="2428867"/>
            <a:ext cx="3357586" cy="428627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164</Words>
  <Application>Microsoft Office PowerPoint</Application>
  <PresentationFormat>Pokaz na ekranie (4:3)</PresentationFormat>
  <Paragraphs>26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Motyw pakietu Office</vt:lpstr>
      <vt:lpstr>France</vt:lpstr>
      <vt:lpstr>If I were French  I would:</vt:lpstr>
      <vt:lpstr>If I were on French I would:</vt:lpstr>
      <vt:lpstr>If I were French  I would:</vt:lpstr>
      <vt:lpstr>If I were French I would wear a scarf, blouse with long sleeve and roll neck in black-white strip </vt:lpstr>
      <vt:lpstr>Italy</vt:lpstr>
      <vt:lpstr>If I were Italian I would: </vt:lpstr>
      <vt:lpstr>If I were Italian I would: </vt:lpstr>
      <vt:lpstr>If I were Italian I would: </vt:lpstr>
      <vt:lpstr>By Beata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France</dc:title>
  <dc:creator>Beatka</dc:creator>
  <cp:lastModifiedBy>MPS</cp:lastModifiedBy>
  <cp:revision>12</cp:revision>
  <dcterms:created xsi:type="dcterms:W3CDTF">2018-12-16T15:36:08Z</dcterms:created>
  <dcterms:modified xsi:type="dcterms:W3CDTF">2019-01-07T05:01:31Z</dcterms:modified>
</cp:coreProperties>
</file>