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2" r:id="rId2"/>
    <p:sldId id="278" r:id="rId3"/>
    <p:sldId id="347" r:id="rId4"/>
    <p:sldId id="353" r:id="rId5"/>
    <p:sldId id="346" r:id="rId6"/>
    <p:sldId id="357" r:id="rId7"/>
    <p:sldId id="352" r:id="rId8"/>
    <p:sldId id="358" r:id="rId9"/>
    <p:sldId id="359" r:id="rId10"/>
    <p:sldId id="360" r:id="rId11"/>
    <p:sldId id="356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17" autoAdjust="0"/>
  </p:normalViewPr>
  <p:slideViewPr>
    <p:cSldViewPr>
      <p:cViewPr varScale="1">
        <p:scale>
          <a:sx n="66" d="100"/>
          <a:sy n="66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371601"/>
            <a:ext cx="7117180" cy="1752599"/>
          </a:xfrm>
        </p:spPr>
        <p:txBody>
          <a:bodyPr>
            <a:normAutofit/>
          </a:bodyPr>
          <a:lstStyle/>
          <a:p>
            <a:pPr algn="ctr"/>
            <a:r>
              <a:rPr lang="bg-BG" sz="5400" b="1" dirty="0" smtClean="0">
                <a:solidFill>
                  <a:srgbClr val="002060"/>
                </a:solidFill>
              </a:rPr>
              <a:t/>
            </a:r>
            <a:br>
              <a:rPr lang="bg-BG" sz="5400" b="1" dirty="0" smtClean="0">
                <a:solidFill>
                  <a:srgbClr val="002060"/>
                </a:solidFill>
              </a:rPr>
            </a:br>
            <a:endParaRPr lang="bg-BG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95800"/>
            <a:ext cx="7117180" cy="1905000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</a:rPr>
              <a:t>I</a:t>
            </a:r>
            <a:endParaRPr lang="bg-BG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28600" y="1295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en-US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analysis</a:t>
            </a:r>
            <a:endParaRPr lang="bg-BG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26971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Booklets</a:t>
            </a:r>
            <a:br>
              <a:rPr lang="en-US" dirty="0" smtClean="0"/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69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Weaknesses</a:t>
            </a:r>
            <a:endParaRPr lang="bg-BG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courtyards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58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bg-BG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066800" y="18288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extend MTB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improve professional qualification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stimulate motor activity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Informing parents</a:t>
            </a:r>
            <a:endParaRPr lang="bg-BG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8620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g-BG" dirty="0" smtClean="0">
                <a:solidFill>
                  <a:srgbClr val="002060"/>
                </a:solidFill>
              </a:rPr>
              <a:t>.</a:t>
            </a:r>
            <a:endParaRPr lang="bg-BG" dirty="0">
              <a:solidFill>
                <a:srgbClr val="002060"/>
              </a:solidFill>
            </a:endParaRPr>
          </a:p>
          <a:p>
            <a:pPr marL="342900" indent="-342900"/>
            <a:endParaRPr lang="bg-BG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bg-BG" dirty="0" smtClean="0"/>
          </a:p>
          <a:p>
            <a:pPr marL="342900" indent="-342900">
              <a:buFont typeface="+mj-lt"/>
              <a:buAutoNum type="arabicPeriod"/>
            </a:pPr>
            <a:endParaRPr lang="bg-BG" dirty="0" smtClean="0"/>
          </a:p>
          <a:p>
            <a:pPr marL="342900" indent="-342900">
              <a:buFont typeface="+mj-lt"/>
              <a:buAutoNum type="arabicPeriod"/>
            </a:pPr>
            <a:endParaRPr lang="bg-BG" dirty="0" smtClean="0"/>
          </a:p>
          <a:p>
            <a:pPr marL="342900" indent="-342900"/>
            <a:endParaRPr lang="bg-BG" dirty="0" smtClean="0"/>
          </a:p>
          <a:p>
            <a:pPr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600200" y="8382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bg-BG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bg-BG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"Sports </a:t>
            </a:r>
            <a:r>
              <a:rPr lang="bg-BG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bg-BG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bg-BG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bg-BG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kindergartens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bg-BG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994515"/>
            <a:ext cx="4746559" cy="233948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94514"/>
            <a:ext cx="3649596" cy="233948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3048000" cy="1524000"/>
          </a:xfrm>
        </p:spPr>
        <p:txBody>
          <a:bodyPr>
            <a:normAutofit/>
          </a:bodyPr>
          <a:lstStyle/>
          <a:p>
            <a:r>
              <a:rPr lang="bg-BG" b="1" dirty="0" err="1">
                <a:solidFill>
                  <a:srgbClr val="002060"/>
                </a:solidFill>
              </a:rPr>
              <a:t>physical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culture</a:t>
            </a:r>
            <a:endParaRPr lang="bg-BG" b="1" dirty="0">
              <a:solidFill>
                <a:srgbClr val="002060"/>
              </a:solidFill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09600"/>
            <a:ext cx="2590800" cy="3458852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16" y="736600"/>
            <a:ext cx="3130827" cy="2667000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10573"/>
            <a:ext cx="3505200" cy="2329927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38632"/>
            <a:ext cx="3657600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err="1"/>
              <a:t>Strengths</a:t>
            </a:r>
            <a:r>
              <a:rPr lang="bg-BG" dirty="0"/>
              <a:t> </a:t>
            </a:r>
            <a:r>
              <a:rPr lang="bg-BG" dirty="0" err="1"/>
              <a:t>in</a:t>
            </a:r>
            <a:r>
              <a:rPr lang="bg-BG" dirty="0"/>
              <a:t> </a:t>
            </a:r>
            <a:r>
              <a:rPr lang="bg-BG" dirty="0" err="1"/>
              <a:t>kindergarten</a:t>
            </a:r>
            <a:r>
              <a:rPr lang="bg-BG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bg-BG" dirty="0" err="1" smtClean="0"/>
              <a:t>Kalina</a:t>
            </a:r>
            <a:r>
              <a:rPr lang="bg-BG" dirty="0" smtClean="0"/>
              <a:t> </a:t>
            </a:r>
            <a:r>
              <a:rPr lang="bg-BG" dirty="0" err="1" smtClean="0"/>
              <a:t>Malina</a:t>
            </a:r>
            <a:r>
              <a:rPr lang="en-US" dirty="0" smtClean="0"/>
              <a:t>”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4414"/>
            <a:ext cx="3251200" cy="2438400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92514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Sports events</a:t>
            </a:r>
            <a:endParaRPr lang="bg-BG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Контейнер за съдържание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0" y="1461247"/>
            <a:ext cx="3490622" cy="1967753"/>
          </a:xfr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461247"/>
            <a:ext cx="3760968" cy="2120154"/>
          </a:xfrm>
          <a:prstGeom prst="rect">
            <a:avLst/>
          </a:prstGeom>
        </p:spPr>
      </p:pic>
      <p:pic>
        <p:nvPicPr>
          <p:cNvPr id="12" name="Контейнер за съдържа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70515"/>
            <a:ext cx="2306836" cy="3075782"/>
          </a:xfrm>
          <a:prstGeom prst="rect">
            <a:avLst/>
          </a:prstGeom>
        </p:spPr>
      </p:pic>
      <p:pic>
        <p:nvPicPr>
          <p:cNvPr id="13" name="Контейнер за съдържание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31" y="3595915"/>
            <a:ext cx="1699637" cy="3135012"/>
          </a:xfrm>
          <a:prstGeom prst="rect">
            <a:avLst/>
          </a:prstGeom>
        </p:spPr>
      </p:pic>
      <p:pic>
        <p:nvPicPr>
          <p:cNvPr id="1026" name="Picture 2" descr="C:\Users\User\Desktop\ЧЕТВЪРТА ГРУПА ДЕЛФИНЧЕ\BE ACTIVE\ІІа Севдето\DSC_0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40454"/>
            <a:ext cx="4114800" cy="27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main situations</a:t>
            </a:r>
            <a:endParaRPr lang="bg-BG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94472" cy="2262982"/>
          </a:xfr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32371" y="35301"/>
            <a:ext cx="8229600" cy="16764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Winter  camp</a:t>
            </a:r>
            <a:r>
              <a:rPr lang="bg-BG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2330"/>
            <a:ext cx="3919992" cy="2209800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7" y="990600"/>
            <a:ext cx="4055828" cy="2286374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769"/>
            <a:ext cx="3886200" cy="2190750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2837" y="3842721"/>
            <a:ext cx="3808257" cy="2146811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/>
          <a:stretch/>
        </p:blipFill>
        <p:spPr>
          <a:xfrm rot="5400000">
            <a:off x="5954180" y="3936151"/>
            <a:ext cx="3740296" cy="2027914"/>
          </a:xfrm>
          <a:prstGeom prst="rect">
            <a:avLst/>
          </a:prstGeom>
        </p:spPr>
      </p:pic>
      <p:pic>
        <p:nvPicPr>
          <p:cNvPr id="1026" name="Picture 2" descr="D:\ТРЕТА ГРУПА ДЕЛФИНЧЕ\bialo uchiliste 2017\P11508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4"/>
          <a:stretch/>
        </p:blipFill>
        <p:spPr bwMode="auto">
          <a:xfrm rot="5400000">
            <a:off x="1768432" y="3645771"/>
            <a:ext cx="3425278" cy="26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447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Summer camp</a:t>
            </a:r>
            <a:r>
              <a:rPr lang="bg-BG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novi snimki sept 2017\DCIM\P1170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1"/>
            <a:ext cx="2743200" cy="15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ovi snimki sept 2017\DCIM\P117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32559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ovi snimki sept 2017\DCIM\P1170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3398838" cy="191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ovi snimki sept 2017\DCIM\P11706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753851" cy="21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1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Additional pedagogical services</a:t>
            </a:r>
            <a:endParaRPr lang="bg-BG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779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53</Words>
  <Application>Microsoft Office PowerPoint</Application>
  <PresentationFormat>Презентация на цял екран (4:3)</PresentationFormat>
  <Paragraphs>25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Theme</vt:lpstr>
      <vt:lpstr> </vt:lpstr>
      <vt:lpstr>Презентация на PowerPoint</vt:lpstr>
      <vt:lpstr>physical culture</vt:lpstr>
      <vt:lpstr>Strengths in kindergarten  “Kalina Malina”</vt:lpstr>
      <vt:lpstr>Sports events</vt:lpstr>
      <vt:lpstr>The main situations</vt:lpstr>
      <vt:lpstr>Winter  camp </vt:lpstr>
      <vt:lpstr>Summer camp </vt:lpstr>
      <vt:lpstr>Additional pedagogical services</vt:lpstr>
      <vt:lpstr>Booklets  </vt:lpstr>
      <vt:lpstr>Weaknesses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Великотърновски университет „Св.Св. Кирил и Методий“</dc:title>
  <dc:creator>Hristova Teodora</dc:creator>
  <cp:lastModifiedBy>User</cp:lastModifiedBy>
  <cp:revision>179</cp:revision>
  <dcterms:created xsi:type="dcterms:W3CDTF">2006-08-16T00:00:00Z</dcterms:created>
  <dcterms:modified xsi:type="dcterms:W3CDTF">2017-10-23T10:26:28Z</dcterms:modified>
</cp:coreProperties>
</file>