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67" r:id="rId1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07.01.2018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07.01.2018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07.01.2018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07.01.2018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07.01.2018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07.01.2018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07.01.2018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07.01.2018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07.01.2018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07.01.2018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07.01.2018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07.01.2018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259632" y="2996952"/>
            <a:ext cx="6400800" cy="2304256"/>
          </a:xfrm>
          <a:ln w="57150">
            <a:noFill/>
          </a:ln>
        </p:spPr>
        <p:txBody>
          <a:bodyPr>
            <a:noAutofit/>
          </a:bodyPr>
          <a:lstStyle/>
          <a:p>
            <a:r>
              <a:rPr lang="tr-TR" sz="4000" b="1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TURKISH </a:t>
            </a:r>
            <a:r>
              <a:rPr lang="tr-TR" sz="4000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SPORTS</a:t>
            </a:r>
          </a:p>
          <a:p>
            <a:r>
              <a:rPr lang="tr-TR" sz="4000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NALAN UYSAL</a:t>
            </a:r>
          </a:p>
          <a:p>
            <a:r>
              <a:rPr lang="tr-TR" sz="4000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TURKEY</a:t>
            </a:r>
            <a:endParaRPr lang="tr-TR" sz="4000" b="1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24052" y="1988840"/>
            <a:ext cx="7772400" cy="1728192"/>
          </a:xfrm>
          <a:ln w="57150">
            <a:noFill/>
            <a:prstDash val="solid"/>
          </a:ln>
        </p:spPr>
        <p:txBody>
          <a:bodyPr/>
          <a:lstStyle/>
          <a:p>
            <a:r>
              <a:rPr lang="tr-TR" sz="44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HEALTHYLAND OLYMPICS</a:t>
            </a:r>
            <a:br>
              <a:rPr lang="tr-TR" sz="44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</a:b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6627"/>
            <a:ext cx="1584176" cy="121957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08428"/>
            <a:ext cx="1872208" cy="106033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52" y="5877272"/>
            <a:ext cx="2731008" cy="78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17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5393859" cy="4318223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4" name="Metin kutusu 3"/>
          <p:cNvSpPr txBox="1"/>
          <p:nvPr/>
        </p:nvSpPr>
        <p:spPr>
          <a:xfrm>
            <a:off x="6084168" y="4906033"/>
            <a:ext cx="2664296" cy="646331"/>
          </a:xfrm>
          <a:prstGeom prst="rect">
            <a:avLst/>
          </a:prstGeom>
          <a:ln w="76200"/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>
                <a:latin typeface="Aharoni" pitchFamily="2" charset="-79"/>
                <a:cs typeface="Aharoni" pitchFamily="2" charset="-79"/>
              </a:rPr>
              <a:t>HALİL MUTLU</a:t>
            </a:r>
          </a:p>
          <a:p>
            <a:r>
              <a:rPr lang="tr-TR" b="1" dirty="0">
                <a:latin typeface="Aharoni" pitchFamily="2" charset="-79"/>
                <a:cs typeface="Aharoni" pitchFamily="2" charset="-79"/>
              </a:rPr>
              <a:t>WRESTLING</a:t>
            </a:r>
          </a:p>
        </p:txBody>
      </p:sp>
    </p:spTree>
    <p:extLst>
      <p:ext uri="{BB962C8B-B14F-4D97-AF65-F5344CB8AC3E}">
        <p14:creationId xmlns:p14="http://schemas.microsoft.com/office/powerpoint/2010/main" val="196389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0648"/>
            <a:ext cx="4817756" cy="455055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" name="Metin kutusu 2"/>
          <p:cNvSpPr txBox="1"/>
          <p:nvPr/>
        </p:nvSpPr>
        <p:spPr>
          <a:xfrm>
            <a:off x="5940152" y="4839651"/>
            <a:ext cx="2736304" cy="646331"/>
          </a:xfrm>
          <a:prstGeom prst="rect">
            <a:avLst/>
          </a:prstGeom>
          <a:ln w="76200"/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 smtClean="0">
                <a:latin typeface="Aharoni" pitchFamily="2" charset="-79"/>
                <a:cs typeface="Aharoni" pitchFamily="2" charset="-79"/>
              </a:rPr>
              <a:t>SERVET TAZEGÜL</a:t>
            </a:r>
          </a:p>
          <a:p>
            <a:r>
              <a:rPr lang="tr-TR" dirty="0" smtClean="0">
                <a:latin typeface="Aharoni" pitchFamily="2" charset="-79"/>
                <a:cs typeface="Aharoni" pitchFamily="2" charset="-79"/>
              </a:rPr>
              <a:t>TAE-KWON-DO</a:t>
            </a:r>
            <a:endParaRPr lang="tr-TR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9070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3"/>
            <a:ext cx="4893043" cy="392356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" name="Metin kutusu 2"/>
          <p:cNvSpPr txBox="1"/>
          <p:nvPr/>
        </p:nvSpPr>
        <p:spPr>
          <a:xfrm>
            <a:off x="5724128" y="4515513"/>
            <a:ext cx="2808312" cy="646331"/>
          </a:xfrm>
          <a:prstGeom prst="rect">
            <a:avLst/>
          </a:prstGeom>
          <a:ln w="76200"/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>
                <a:latin typeface="Aharoni" pitchFamily="2" charset="-79"/>
                <a:cs typeface="Aharoni" pitchFamily="2" charset="-79"/>
              </a:rPr>
              <a:t>NUR TATAR</a:t>
            </a:r>
          </a:p>
          <a:p>
            <a:r>
              <a:rPr lang="tr-TR" b="1" dirty="0">
                <a:latin typeface="Aharoni" pitchFamily="2" charset="-79"/>
                <a:cs typeface="Aharoni" pitchFamily="2" charset="-79"/>
              </a:rPr>
              <a:t>TAE-KWON-DO</a:t>
            </a:r>
          </a:p>
        </p:txBody>
      </p:sp>
    </p:spTree>
    <p:extLst>
      <p:ext uri="{BB962C8B-B14F-4D97-AF65-F5344CB8AC3E}">
        <p14:creationId xmlns:p14="http://schemas.microsoft.com/office/powerpoint/2010/main" val="61948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54" y="617120"/>
            <a:ext cx="5289943" cy="396400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" name="Metin kutusu 2"/>
          <p:cNvSpPr txBox="1"/>
          <p:nvPr/>
        </p:nvSpPr>
        <p:spPr>
          <a:xfrm>
            <a:off x="6156176" y="4626348"/>
            <a:ext cx="2376264" cy="646331"/>
          </a:xfrm>
          <a:prstGeom prst="rect">
            <a:avLst/>
          </a:prstGeom>
          <a:ln w="76200"/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>
                <a:latin typeface="Aharoni" pitchFamily="2" charset="-79"/>
                <a:cs typeface="Aharoni" pitchFamily="2" charset="-79"/>
              </a:rPr>
              <a:t>ZELİHA AGRIŞ</a:t>
            </a:r>
          </a:p>
          <a:p>
            <a:r>
              <a:rPr lang="tr-TR" b="1" dirty="0">
                <a:latin typeface="Aharoni" pitchFamily="2" charset="-79"/>
                <a:cs typeface="Aharoni" pitchFamily="2" charset="-79"/>
              </a:rPr>
              <a:t>TAE-KWON-DO</a:t>
            </a:r>
          </a:p>
        </p:txBody>
      </p:sp>
    </p:spTree>
    <p:extLst>
      <p:ext uri="{BB962C8B-B14F-4D97-AF65-F5344CB8AC3E}">
        <p14:creationId xmlns:p14="http://schemas.microsoft.com/office/powerpoint/2010/main" val="23322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32656"/>
            <a:ext cx="5877272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28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5112568" cy="4536504"/>
          </a:xfrm>
          <a:prstGeom prst="rect">
            <a:avLst/>
          </a:prstGeom>
          <a:ln w="7620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4" name="Metin kutusu 3"/>
          <p:cNvSpPr txBox="1"/>
          <p:nvPr/>
        </p:nvSpPr>
        <p:spPr>
          <a:xfrm>
            <a:off x="5940152" y="4786777"/>
            <a:ext cx="2664296" cy="646331"/>
          </a:xfrm>
          <a:prstGeom prst="rect">
            <a:avLst/>
          </a:prstGeom>
          <a:ln w="76200"/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>
                <a:latin typeface="Aharoni" pitchFamily="2" charset="-79"/>
                <a:cs typeface="Aharoni" pitchFamily="2" charset="-79"/>
              </a:rPr>
              <a:t>CEDİ OSMAN</a:t>
            </a:r>
          </a:p>
          <a:p>
            <a:r>
              <a:rPr lang="tr-TR" b="1" dirty="0">
                <a:latin typeface="Aharoni" pitchFamily="2" charset="-79"/>
                <a:cs typeface="Aharoni" pitchFamily="2" charset="-79"/>
              </a:rPr>
              <a:t>BASKETBALL</a:t>
            </a:r>
          </a:p>
        </p:txBody>
      </p:sp>
    </p:spTree>
    <p:extLst>
      <p:ext uri="{BB962C8B-B14F-4D97-AF65-F5344CB8AC3E}">
        <p14:creationId xmlns:p14="http://schemas.microsoft.com/office/powerpoint/2010/main" val="398396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5336759" cy="3960440"/>
          </a:xfrm>
          <a:prstGeom prst="rect">
            <a:avLst/>
          </a:prstGeom>
          <a:ln w="7620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" name="Metin kutusu 2"/>
          <p:cNvSpPr txBox="1"/>
          <p:nvPr/>
        </p:nvSpPr>
        <p:spPr>
          <a:xfrm>
            <a:off x="6228184" y="4639847"/>
            <a:ext cx="2448272" cy="646331"/>
          </a:xfrm>
          <a:prstGeom prst="rect">
            <a:avLst/>
          </a:prstGeom>
          <a:ln w="76200"/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>
                <a:latin typeface="Aharoni" pitchFamily="2" charset="-79"/>
                <a:cs typeface="Aharoni" pitchFamily="2" charset="-79"/>
              </a:rPr>
              <a:t>ÇAĞLA KUBAT</a:t>
            </a:r>
          </a:p>
          <a:p>
            <a:r>
              <a:rPr lang="tr-TR" b="1" dirty="0">
                <a:latin typeface="Aharoni" pitchFamily="2" charset="-79"/>
                <a:cs typeface="Aharoni" pitchFamily="2" charset="-79"/>
              </a:rPr>
              <a:t>SURFING</a:t>
            </a:r>
          </a:p>
        </p:txBody>
      </p:sp>
    </p:spTree>
    <p:extLst>
      <p:ext uri="{BB962C8B-B14F-4D97-AF65-F5344CB8AC3E}">
        <p14:creationId xmlns:p14="http://schemas.microsoft.com/office/powerpoint/2010/main" val="138705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56425"/>
            <a:ext cx="5184576" cy="403244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Metin kutusu 4"/>
          <p:cNvSpPr txBox="1"/>
          <p:nvPr/>
        </p:nvSpPr>
        <p:spPr>
          <a:xfrm>
            <a:off x="5652120" y="4869160"/>
            <a:ext cx="2808312" cy="646331"/>
          </a:xfrm>
          <a:prstGeom prst="rect">
            <a:avLst/>
          </a:prstGeom>
          <a:ln w="76200"/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>
                <a:latin typeface="Aharoni" pitchFamily="2" charset="-79"/>
                <a:cs typeface="Aharoni" pitchFamily="2" charset="-79"/>
              </a:rPr>
              <a:t>ÇAĞLA BÜYÜKAKÇAY</a:t>
            </a:r>
          </a:p>
          <a:p>
            <a:r>
              <a:rPr lang="tr-TR" b="1" dirty="0">
                <a:latin typeface="Aharoni" pitchFamily="2" charset="-79"/>
                <a:cs typeface="Aharoni" pitchFamily="2" charset="-79"/>
              </a:rPr>
              <a:t>TENNIS</a:t>
            </a:r>
          </a:p>
        </p:txBody>
      </p:sp>
    </p:spTree>
    <p:extLst>
      <p:ext uri="{BB962C8B-B14F-4D97-AF65-F5344CB8AC3E}">
        <p14:creationId xmlns:p14="http://schemas.microsoft.com/office/powerpoint/2010/main" val="207649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80"/>
            <a:ext cx="4996760" cy="413369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" name="Metin kutusu 2"/>
          <p:cNvSpPr txBox="1"/>
          <p:nvPr/>
        </p:nvSpPr>
        <p:spPr>
          <a:xfrm>
            <a:off x="5868144" y="4682370"/>
            <a:ext cx="2715224" cy="646331"/>
          </a:xfrm>
          <a:prstGeom prst="rect">
            <a:avLst/>
          </a:prstGeom>
          <a:ln w="76200"/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>
                <a:latin typeface="Aharoni" pitchFamily="2" charset="-79"/>
                <a:cs typeface="Aharoni" pitchFamily="2" charset="-79"/>
              </a:rPr>
              <a:t>ARDA TURAN</a:t>
            </a:r>
          </a:p>
          <a:p>
            <a:r>
              <a:rPr lang="tr-TR" b="1" dirty="0">
                <a:latin typeface="Aharoni" pitchFamily="2" charset="-79"/>
                <a:cs typeface="Aharoni" pitchFamily="2" charset="-79"/>
              </a:rPr>
              <a:t>FOOTBALL</a:t>
            </a:r>
          </a:p>
        </p:txBody>
      </p:sp>
    </p:spTree>
    <p:extLst>
      <p:ext uri="{BB962C8B-B14F-4D97-AF65-F5344CB8AC3E}">
        <p14:creationId xmlns:p14="http://schemas.microsoft.com/office/powerpoint/2010/main" val="87045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78753"/>
            <a:ext cx="5184576" cy="459040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" name="Metin kutusu 2"/>
          <p:cNvSpPr txBox="1"/>
          <p:nvPr/>
        </p:nvSpPr>
        <p:spPr>
          <a:xfrm>
            <a:off x="6013292" y="4857006"/>
            <a:ext cx="2520280" cy="646331"/>
          </a:xfrm>
          <a:prstGeom prst="rect">
            <a:avLst/>
          </a:prstGeom>
          <a:ln w="76200"/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>
                <a:latin typeface="Aharoni" pitchFamily="2" charset="-79"/>
                <a:cs typeface="Aharoni" pitchFamily="2" charset="-79"/>
              </a:rPr>
              <a:t>GİZEM GİRİŞMEN</a:t>
            </a:r>
          </a:p>
          <a:p>
            <a:r>
              <a:rPr lang="tr-TR" b="1" dirty="0">
                <a:latin typeface="Aharoni" pitchFamily="2" charset="-79"/>
                <a:cs typeface="Aharoni" pitchFamily="2" charset="-79"/>
              </a:rPr>
              <a:t>ARCHERY</a:t>
            </a:r>
          </a:p>
        </p:txBody>
      </p:sp>
    </p:spTree>
    <p:extLst>
      <p:ext uri="{BB962C8B-B14F-4D97-AF65-F5344CB8AC3E}">
        <p14:creationId xmlns:p14="http://schemas.microsoft.com/office/powerpoint/2010/main" val="147975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402146"/>
            <a:ext cx="5148557" cy="417898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" name="Metin kutusu 2"/>
          <p:cNvSpPr txBox="1"/>
          <p:nvPr/>
        </p:nvSpPr>
        <p:spPr>
          <a:xfrm>
            <a:off x="6156176" y="4725144"/>
            <a:ext cx="2664296" cy="64633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>
                <a:latin typeface="Aharoni" pitchFamily="2" charset="-79"/>
                <a:cs typeface="Aharoni" pitchFamily="2" charset="-79"/>
              </a:rPr>
              <a:t>HALİL MUTLU</a:t>
            </a:r>
          </a:p>
          <a:p>
            <a:r>
              <a:rPr lang="tr-TR" b="1" dirty="0">
                <a:latin typeface="Aharoni" pitchFamily="2" charset="-79"/>
                <a:cs typeface="Aharoni" pitchFamily="2" charset="-79"/>
              </a:rPr>
              <a:t>BARBELL</a:t>
            </a:r>
          </a:p>
        </p:txBody>
      </p:sp>
    </p:spTree>
    <p:extLst>
      <p:ext uri="{BB962C8B-B14F-4D97-AF65-F5344CB8AC3E}">
        <p14:creationId xmlns:p14="http://schemas.microsoft.com/office/powerpoint/2010/main" val="264076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5040560" cy="428447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" name="Metin kutusu 2"/>
          <p:cNvSpPr txBox="1"/>
          <p:nvPr/>
        </p:nvSpPr>
        <p:spPr>
          <a:xfrm>
            <a:off x="5796136" y="4869160"/>
            <a:ext cx="3024336" cy="646331"/>
          </a:xfrm>
          <a:prstGeom prst="rect">
            <a:avLst/>
          </a:prstGeom>
          <a:ln w="76200"/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>
                <a:latin typeface="Aharoni" pitchFamily="2" charset="-79"/>
                <a:cs typeface="Aharoni" pitchFamily="2" charset="-79"/>
              </a:rPr>
              <a:t>NAİM </a:t>
            </a:r>
            <a:r>
              <a:rPr lang="tr-TR" b="1" dirty="0" smtClean="0">
                <a:latin typeface="Aharoni" pitchFamily="2" charset="-79"/>
                <a:cs typeface="Aharoni" pitchFamily="2" charset="-79"/>
              </a:rPr>
              <a:t>SÜLEYMANOĞLU</a:t>
            </a:r>
            <a:endParaRPr lang="tr-TR" b="1" dirty="0" smtClean="0">
              <a:latin typeface="Aharoni" pitchFamily="2" charset="-79"/>
              <a:cs typeface="Aharoni" pitchFamily="2" charset="-79"/>
            </a:endParaRPr>
          </a:p>
          <a:p>
            <a:r>
              <a:rPr lang="tr-TR" b="1" dirty="0">
                <a:latin typeface="Aharoni" pitchFamily="2" charset="-79"/>
                <a:cs typeface="Aharoni" pitchFamily="2" charset="-79"/>
              </a:rPr>
              <a:t>BARBELL</a:t>
            </a:r>
          </a:p>
        </p:txBody>
      </p:sp>
    </p:spTree>
    <p:extLst>
      <p:ext uri="{BB962C8B-B14F-4D97-AF65-F5344CB8AC3E}">
        <p14:creationId xmlns:p14="http://schemas.microsoft.com/office/powerpoint/2010/main" val="129589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5400600" cy="397227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4" name="Metin kutusu 3"/>
          <p:cNvSpPr txBox="1"/>
          <p:nvPr/>
        </p:nvSpPr>
        <p:spPr>
          <a:xfrm>
            <a:off x="5796136" y="4869160"/>
            <a:ext cx="2880320" cy="646331"/>
          </a:xfrm>
          <a:prstGeom prst="rect">
            <a:avLst/>
          </a:prstGeom>
          <a:ln w="76200"/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>
                <a:latin typeface="Aharoni" pitchFamily="2" charset="-79"/>
                <a:cs typeface="Aharoni" pitchFamily="2" charset="-79"/>
              </a:rPr>
              <a:t>NESLİHAN DARNEL</a:t>
            </a:r>
          </a:p>
          <a:p>
            <a:r>
              <a:rPr lang="tr-TR" b="1" dirty="0">
                <a:latin typeface="Aharoni" pitchFamily="2" charset="-79"/>
                <a:cs typeface="Aharoni" pitchFamily="2" charset="-79"/>
              </a:rPr>
              <a:t>VOLLEYBALL</a:t>
            </a:r>
          </a:p>
        </p:txBody>
      </p:sp>
    </p:spTree>
    <p:extLst>
      <p:ext uri="{BB962C8B-B14F-4D97-AF65-F5344CB8AC3E}">
        <p14:creationId xmlns:p14="http://schemas.microsoft.com/office/powerpoint/2010/main" val="247398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fuk">
  <a:themeElements>
    <a:clrScheme name="Ufuk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Ufuk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Ufuk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31</TotalTime>
  <Words>43</Words>
  <Application>Microsoft Office PowerPoint</Application>
  <PresentationFormat>Ekran Gösterisi (4:3)</PresentationFormat>
  <Paragraphs>28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5" baseType="lpstr">
      <vt:lpstr>Ufuk</vt:lpstr>
      <vt:lpstr>HEALTHYLAND OLYMPICS 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Samsung</dc:creator>
  <cp:lastModifiedBy>Samsung</cp:lastModifiedBy>
  <cp:revision>5</cp:revision>
  <dcterms:created xsi:type="dcterms:W3CDTF">2018-01-07T13:56:24Z</dcterms:created>
  <dcterms:modified xsi:type="dcterms:W3CDTF">2018-01-07T20:11:09Z</dcterms:modified>
</cp:coreProperties>
</file>