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EACAC-14D9-4864-A243-687257C8C518}" type="datetimeFigureOut">
              <a:rPr lang="cs-CZ" smtClean="0"/>
              <a:t>15.12.2016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CECBE-4D7D-4392-AD69-840E49A48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477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CECBE-4D7D-4392-AD69-840E49A48A9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8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140915-04DC-4369-865E-6061A5497A50}" type="datetimeFigureOut">
              <a:rPr lang="cs-CZ" smtClean="0"/>
              <a:pPr/>
              <a:t>15.12.2016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B720CD-7D53-4D12-99C5-D6207BDAF18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0915-04DC-4369-865E-6061A5497A50}" type="datetimeFigureOut">
              <a:rPr lang="cs-CZ" smtClean="0"/>
              <a:pPr/>
              <a:t>15.12.2016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0CD-7D53-4D12-99C5-D6207BDAF18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0915-04DC-4369-865E-6061A5497A50}" type="datetimeFigureOut">
              <a:rPr lang="cs-CZ" smtClean="0"/>
              <a:pPr/>
              <a:t>15.12.2016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0CD-7D53-4D12-99C5-D6207BDAF18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0915-04DC-4369-865E-6061A5497A50}" type="datetimeFigureOut">
              <a:rPr lang="cs-CZ" smtClean="0"/>
              <a:pPr/>
              <a:t>15.12.2016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0CD-7D53-4D12-99C5-D6207BDAF1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0915-04DC-4369-865E-6061A5497A50}" type="datetimeFigureOut">
              <a:rPr lang="cs-CZ" smtClean="0"/>
              <a:pPr/>
              <a:t>15.12.2016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0CD-7D53-4D12-99C5-D6207BDAF1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0915-04DC-4369-865E-6061A5497A50}" type="datetimeFigureOut">
              <a:rPr lang="cs-CZ" smtClean="0"/>
              <a:pPr/>
              <a:t>15.12.2016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0CD-7D53-4D12-99C5-D6207BDAF1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0915-04DC-4369-865E-6061A5497A50}" type="datetimeFigureOut">
              <a:rPr lang="cs-CZ" smtClean="0"/>
              <a:pPr/>
              <a:t>15.12.2016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0CD-7D53-4D12-99C5-D6207BDAF18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0915-04DC-4369-865E-6061A5497A50}" type="datetimeFigureOut">
              <a:rPr lang="cs-CZ" smtClean="0"/>
              <a:pPr/>
              <a:t>15.12.2016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0CD-7D53-4D12-99C5-D6207BDAF18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0915-04DC-4369-865E-6061A5497A50}" type="datetimeFigureOut">
              <a:rPr lang="cs-CZ" smtClean="0"/>
              <a:pPr/>
              <a:t>15.12.2016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0CD-7D53-4D12-99C5-D6207BDAF1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0915-04DC-4369-865E-6061A5497A50}" type="datetimeFigureOut">
              <a:rPr lang="cs-CZ" smtClean="0"/>
              <a:pPr/>
              <a:t>15.12.2016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0CD-7D53-4D12-99C5-D6207BDAF1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0915-04DC-4369-865E-6061A5497A50}" type="datetimeFigureOut">
              <a:rPr lang="cs-CZ" smtClean="0"/>
              <a:pPr/>
              <a:t>15.12.2016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0CD-7D53-4D12-99C5-D6207BDAF1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140915-04DC-4369-865E-6061A5497A50}" type="datetimeFigureOut">
              <a:rPr lang="cs-CZ" smtClean="0"/>
              <a:pPr/>
              <a:t>15.12.2016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6B720CD-7D53-4D12-99C5-D6207BDAF18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dirty="0" smtClean="0"/>
              <a:t>CARP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72066" y="4786322"/>
            <a:ext cx="2700334" cy="85247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David </a:t>
            </a:r>
            <a:r>
              <a:rPr lang="cs-CZ" sz="1400" dirty="0" err="1" smtClean="0"/>
              <a:t>Lubojacký</a:t>
            </a:r>
            <a:r>
              <a:rPr lang="cs-CZ" sz="1400" dirty="0" smtClean="0"/>
              <a:t>, Martin </a:t>
            </a:r>
            <a:r>
              <a:rPr lang="cs-CZ" sz="1400" dirty="0"/>
              <a:t>J</a:t>
            </a:r>
            <a:r>
              <a:rPr lang="cs-CZ" sz="1400" dirty="0" smtClean="0"/>
              <a:t>ordán, Milan </a:t>
            </a:r>
            <a:r>
              <a:rPr lang="cs-CZ" sz="1400" dirty="0" err="1" smtClean="0"/>
              <a:t>Machynka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Carp</a:t>
            </a:r>
            <a:endParaRPr lang="cs-CZ" dirty="0"/>
          </a:p>
        </p:txBody>
      </p:sp>
      <p:pic>
        <p:nvPicPr>
          <p:cNvPr id="3" name="Obrázek 2" descr="Výsledek obrázku pro bramborový salát a kap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571744"/>
            <a:ext cx="321471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ázek 3" descr="Výsledek obrázku pro zabíjení kapr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2571744"/>
            <a:ext cx="321471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Čárový popisek 1 5"/>
          <p:cNvSpPr/>
          <p:nvPr/>
        </p:nvSpPr>
        <p:spPr>
          <a:xfrm>
            <a:off x="3244127" y="4783569"/>
            <a:ext cx="1941366" cy="1003077"/>
          </a:xfrm>
          <a:prstGeom prst="borderCallout1">
            <a:avLst>
              <a:gd name="adj1" fmla="val 84385"/>
              <a:gd name="adj2" fmla="val 11669"/>
              <a:gd name="adj3" fmla="val 87439"/>
              <a:gd name="adj4" fmla="val 125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a </a:t>
            </a:r>
            <a:r>
              <a:rPr lang="cs-CZ" dirty="0" err="1" smtClean="0"/>
              <a:t>carp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</a:t>
            </a:r>
            <a:r>
              <a:rPr lang="cs-CZ" dirty="0" err="1" smtClean="0"/>
              <a:t>ngredients</a:t>
            </a:r>
            <a:endParaRPr lang="cs-CZ" dirty="0"/>
          </a:p>
        </p:txBody>
      </p:sp>
      <p:pic>
        <p:nvPicPr>
          <p:cNvPr id="4" name="Obrázek 3" descr="J:\eTwinning\DSC_53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854" y="2348880"/>
            <a:ext cx="7572428" cy="3984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Oválný popisek 6"/>
          <p:cNvSpPr/>
          <p:nvPr/>
        </p:nvSpPr>
        <p:spPr>
          <a:xfrm>
            <a:off x="7257195" y="2692299"/>
            <a:ext cx="1625974" cy="108012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Carp</a:t>
            </a:r>
            <a:r>
              <a:rPr lang="cs-CZ" dirty="0" smtClean="0"/>
              <a:t> </a:t>
            </a:r>
            <a:r>
              <a:rPr lang="cs-CZ" dirty="0" err="1" smtClean="0"/>
              <a:t>meat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Oválný popisek 7"/>
          <p:cNvSpPr/>
          <p:nvPr/>
        </p:nvSpPr>
        <p:spPr>
          <a:xfrm>
            <a:off x="6516216" y="3963524"/>
            <a:ext cx="1296144" cy="10496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 </a:t>
            </a:r>
            <a:r>
              <a:rPr lang="cs-CZ" dirty="0" err="1" smtClean="0"/>
              <a:t>eggs</a:t>
            </a:r>
            <a:endParaRPr lang="cs-CZ" dirty="0"/>
          </a:p>
        </p:txBody>
      </p:sp>
      <p:sp>
        <p:nvSpPr>
          <p:cNvPr id="9" name="Oválný popisek 8"/>
          <p:cNvSpPr/>
          <p:nvPr/>
        </p:nvSpPr>
        <p:spPr>
          <a:xfrm>
            <a:off x="5184068" y="2542579"/>
            <a:ext cx="2268252" cy="10479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 </a:t>
            </a:r>
            <a:r>
              <a:rPr lang="cs-CZ" dirty="0" err="1" smtClean="0"/>
              <a:t>potatos</a:t>
            </a:r>
            <a:r>
              <a:rPr lang="cs-CZ" dirty="0" smtClean="0"/>
              <a:t>, 2 </a:t>
            </a:r>
            <a:r>
              <a:rPr lang="cs-CZ" dirty="0" err="1" smtClean="0"/>
              <a:t>oniones</a:t>
            </a:r>
            <a:r>
              <a:rPr lang="cs-CZ" dirty="0" smtClean="0"/>
              <a:t>, </a:t>
            </a:r>
            <a:r>
              <a:rPr lang="cs-CZ" dirty="0" err="1" smtClean="0"/>
              <a:t>carrot</a:t>
            </a:r>
            <a:endParaRPr lang="cs-CZ" dirty="0"/>
          </a:p>
        </p:txBody>
      </p:sp>
      <p:sp>
        <p:nvSpPr>
          <p:cNvPr id="12" name="Oválný popisek 11"/>
          <p:cNvSpPr/>
          <p:nvPr/>
        </p:nvSpPr>
        <p:spPr>
          <a:xfrm>
            <a:off x="4649840" y="3186836"/>
            <a:ext cx="936104" cy="7766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salt</a:t>
            </a:r>
            <a:endParaRPr lang="cs-CZ" dirty="0"/>
          </a:p>
        </p:txBody>
      </p:sp>
      <p:sp>
        <p:nvSpPr>
          <p:cNvPr id="13" name="Oválný popisek 12"/>
          <p:cNvSpPr/>
          <p:nvPr/>
        </p:nvSpPr>
        <p:spPr>
          <a:xfrm>
            <a:off x="2843808" y="3202934"/>
            <a:ext cx="2016224" cy="70998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mayonnaise</a:t>
            </a:r>
            <a:endParaRPr lang="cs-CZ" dirty="0"/>
          </a:p>
        </p:txBody>
      </p:sp>
      <p:sp>
        <p:nvSpPr>
          <p:cNvPr id="14" name="Oválný popisek 13"/>
          <p:cNvSpPr/>
          <p:nvPr/>
        </p:nvSpPr>
        <p:spPr>
          <a:xfrm>
            <a:off x="4572000" y="4077072"/>
            <a:ext cx="1224136" cy="7920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flour</a:t>
            </a:r>
            <a:endParaRPr lang="cs-CZ" dirty="0"/>
          </a:p>
        </p:txBody>
      </p:sp>
      <p:sp>
        <p:nvSpPr>
          <p:cNvPr id="15" name="Oválný popisek 14"/>
          <p:cNvSpPr/>
          <p:nvPr/>
        </p:nvSpPr>
        <p:spPr>
          <a:xfrm>
            <a:off x="2123728" y="4077072"/>
            <a:ext cx="2088232" cy="7920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breadcrumbs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6031" y="2564904"/>
            <a:ext cx="3043230" cy="3096343"/>
          </a:xfrm>
        </p:spPr>
        <p:txBody>
          <a:bodyPr/>
          <a:lstStyle/>
          <a:p>
            <a:r>
              <a:rPr lang="cs-CZ" dirty="0" err="1" smtClean="0"/>
              <a:t>Slice</a:t>
            </a:r>
            <a:r>
              <a:rPr lang="cs-CZ" dirty="0" smtClean="0"/>
              <a:t> and salt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carp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W</a:t>
            </a:r>
            <a:r>
              <a:rPr lang="cs-CZ" dirty="0" err="1" smtClean="0"/>
              <a:t>rap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flour</a:t>
            </a:r>
            <a:r>
              <a:rPr lang="cs-CZ" dirty="0" smtClean="0"/>
              <a:t>, </a:t>
            </a:r>
            <a:r>
              <a:rPr lang="cs-CZ" dirty="0" err="1" smtClean="0"/>
              <a:t>eggs</a:t>
            </a:r>
            <a:r>
              <a:rPr lang="cs-CZ" dirty="0" smtClean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breadcrumbs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c</a:t>
            </a:r>
            <a:r>
              <a:rPr lang="cs-CZ" dirty="0" err="1" smtClean="0"/>
              <a:t>arp</a:t>
            </a:r>
            <a:r>
              <a:rPr lang="cs-CZ" dirty="0" smtClean="0"/>
              <a:t> </a:t>
            </a:r>
            <a:r>
              <a:rPr lang="cs-CZ" dirty="0" err="1" smtClean="0"/>
              <a:t>meat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357430"/>
            <a:ext cx="5237179" cy="3080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2257412" cy="2520279"/>
          </a:xfrm>
        </p:spPr>
        <p:txBody>
          <a:bodyPr/>
          <a:lstStyle/>
          <a:p>
            <a:r>
              <a:rPr lang="cs-CZ" dirty="0" err="1" smtClean="0"/>
              <a:t>Fry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pieces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carp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Breaded</a:t>
            </a:r>
            <a:r>
              <a:rPr lang="cs-CZ" dirty="0" smtClean="0"/>
              <a:t> </a:t>
            </a:r>
            <a:r>
              <a:rPr lang="cs-CZ" dirty="0" err="1" smtClean="0"/>
              <a:t>carp</a:t>
            </a:r>
            <a:endParaRPr lang="cs-CZ" dirty="0"/>
          </a:p>
        </p:txBody>
      </p:sp>
      <p:pic>
        <p:nvPicPr>
          <p:cNvPr id="4" name="Obrázek 3" descr="Výsledek obrázku pro obalený kapr"/>
          <p:cNvPicPr/>
          <p:nvPr/>
        </p:nvPicPr>
        <p:blipFill>
          <a:blip r:embed="rId2" cstate="print"/>
          <a:srcRect l="21107" b="7653"/>
          <a:stretch>
            <a:fillRect/>
          </a:stretch>
        </p:blipFill>
        <p:spPr bwMode="auto">
          <a:xfrm>
            <a:off x="3357554" y="2428868"/>
            <a:ext cx="485778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12976"/>
            <a:ext cx="2828916" cy="2913187"/>
          </a:xfrm>
        </p:spPr>
        <p:txBody>
          <a:bodyPr/>
          <a:lstStyle/>
          <a:p>
            <a:r>
              <a:rPr lang="cs-CZ" dirty="0" err="1" smtClean="0"/>
              <a:t>Fried</a:t>
            </a:r>
            <a:r>
              <a:rPr lang="cs-CZ" dirty="0" smtClean="0"/>
              <a:t> </a:t>
            </a:r>
            <a:r>
              <a:rPr lang="cs-CZ" dirty="0" err="1" smtClean="0"/>
              <a:t>carp</a:t>
            </a:r>
            <a:r>
              <a:rPr lang="cs-CZ" dirty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typically</a:t>
            </a:r>
            <a:r>
              <a:rPr lang="cs-CZ" dirty="0" smtClean="0"/>
              <a:t> </a:t>
            </a:r>
            <a:r>
              <a:rPr lang="cs-CZ" dirty="0" err="1" smtClean="0"/>
              <a:t>served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potato</a:t>
            </a:r>
            <a:r>
              <a:rPr lang="cs-CZ" dirty="0" smtClean="0"/>
              <a:t> </a:t>
            </a:r>
            <a:r>
              <a:rPr lang="cs-CZ" dirty="0" err="1" smtClean="0"/>
              <a:t>salad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Fried</a:t>
            </a:r>
            <a:r>
              <a:rPr lang="cs-CZ" dirty="0" smtClean="0"/>
              <a:t> </a:t>
            </a:r>
            <a:r>
              <a:rPr lang="cs-CZ" dirty="0" err="1" smtClean="0"/>
              <a:t>carp</a:t>
            </a:r>
            <a:endParaRPr lang="cs-CZ" dirty="0"/>
          </a:p>
        </p:txBody>
      </p:sp>
      <p:pic>
        <p:nvPicPr>
          <p:cNvPr id="4" name="Obrázek 3" descr="Výsledek obrázku pro &amp;rcaron;ízky z kapr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500306"/>
            <a:ext cx="4776813" cy="3014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2614602" cy="3849291"/>
          </a:xfrm>
        </p:spPr>
        <p:txBody>
          <a:bodyPr>
            <a:normAutofit/>
          </a:bodyPr>
          <a:lstStyle/>
          <a:p>
            <a:r>
              <a:rPr lang="cs-CZ" dirty="0" err="1" smtClean="0"/>
              <a:t>Slice</a:t>
            </a:r>
            <a:r>
              <a:rPr lang="cs-CZ" dirty="0" smtClean="0"/>
              <a:t> </a:t>
            </a:r>
            <a:r>
              <a:rPr lang="cs-CZ" dirty="0" err="1" smtClean="0"/>
              <a:t>boiled</a:t>
            </a:r>
            <a:r>
              <a:rPr lang="cs-CZ" dirty="0" smtClean="0"/>
              <a:t> </a:t>
            </a:r>
            <a:r>
              <a:rPr lang="cs-CZ" dirty="0" err="1" smtClean="0"/>
              <a:t>potatoes</a:t>
            </a:r>
            <a:r>
              <a:rPr lang="cs-CZ" dirty="0" smtClean="0"/>
              <a:t>, chop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onion</a:t>
            </a:r>
            <a:r>
              <a:rPr lang="cs-CZ" dirty="0" smtClean="0"/>
              <a:t>, </a:t>
            </a:r>
            <a:r>
              <a:rPr lang="cs-CZ" dirty="0" err="1" smtClean="0"/>
              <a:t>cucumber</a:t>
            </a:r>
            <a:r>
              <a:rPr lang="cs-CZ" dirty="0" smtClean="0"/>
              <a:t>, </a:t>
            </a:r>
            <a:r>
              <a:rPr lang="cs-CZ" dirty="0" err="1" smtClean="0"/>
              <a:t>carrot</a:t>
            </a:r>
            <a:r>
              <a:rPr lang="cs-CZ" dirty="0" smtClean="0"/>
              <a:t> and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mayonnaise</a:t>
            </a:r>
            <a:r>
              <a:rPr lang="cs-CZ" dirty="0" smtClean="0"/>
              <a:t> and </a:t>
            </a:r>
            <a:r>
              <a:rPr lang="cs-CZ" dirty="0" err="1" smtClean="0"/>
              <a:t>stir</a:t>
            </a:r>
            <a:r>
              <a:rPr lang="cs-CZ" dirty="0" smtClean="0"/>
              <a:t> </a:t>
            </a:r>
            <a:r>
              <a:rPr lang="cs-CZ" dirty="0" err="1" smtClean="0"/>
              <a:t>averything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Potato</a:t>
            </a:r>
            <a:r>
              <a:rPr lang="cs-CZ" dirty="0" smtClean="0"/>
              <a:t> </a:t>
            </a:r>
            <a:r>
              <a:rPr lang="cs-CZ" dirty="0" err="1" smtClean="0"/>
              <a:t>salad</a:t>
            </a:r>
            <a:endParaRPr lang="cs-CZ" dirty="0"/>
          </a:p>
        </p:txBody>
      </p:sp>
      <p:pic>
        <p:nvPicPr>
          <p:cNvPr id="4" name="Obrázek 3" descr="J:\eTwinning\DSC_53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1837" y="2071678"/>
            <a:ext cx="2514609" cy="236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Výsledek obrázku pro bramborový salát"/>
          <p:cNvPicPr/>
          <p:nvPr/>
        </p:nvPicPr>
        <p:blipFill>
          <a:blip r:embed="rId3" cstate="print"/>
          <a:srcRect l="14130" t="27053" r="14493" b="8213"/>
          <a:stretch>
            <a:fillRect/>
          </a:stretch>
        </p:blipFill>
        <p:spPr bwMode="auto">
          <a:xfrm>
            <a:off x="5786446" y="3929066"/>
            <a:ext cx="27146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429000"/>
            <a:ext cx="2543164" cy="2697163"/>
          </a:xfrm>
        </p:spPr>
        <p:txBody>
          <a:bodyPr/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serve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meal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Enjoy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Ready</a:t>
            </a:r>
            <a:r>
              <a:rPr lang="cs-CZ" dirty="0" smtClean="0"/>
              <a:t> </a:t>
            </a:r>
            <a:r>
              <a:rPr lang="cs-CZ" dirty="0" err="1" smtClean="0"/>
              <a:t>meal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571744"/>
            <a:ext cx="4149748" cy="315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229600" cy="2428892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55</TotalTime>
  <Words>112</Words>
  <Application>Microsoft Office PowerPoint</Application>
  <PresentationFormat>Předvádění na obrazovce (4:3)</PresentationFormat>
  <Paragraphs>27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Book Antiqua</vt:lpstr>
      <vt:lpstr>Calibri</vt:lpstr>
      <vt:lpstr>Wingdings</vt:lpstr>
      <vt:lpstr>Tvrdý obal</vt:lpstr>
      <vt:lpstr>CARP</vt:lpstr>
      <vt:lpstr>Carp</vt:lpstr>
      <vt:lpstr>Ingredients</vt:lpstr>
      <vt:lpstr>Preparation of carp meat</vt:lpstr>
      <vt:lpstr>Breaded carp</vt:lpstr>
      <vt:lpstr>Fried carp</vt:lpstr>
      <vt:lpstr>Potato salad</vt:lpstr>
      <vt:lpstr>Ready meal</vt:lpstr>
      <vt:lpstr>Thank you for your attention</vt:lpstr>
    </vt:vector>
  </TitlesOfParts>
  <Company>cz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</dc:title>
  <dc:creator>admin</dc:creator>
  <cp:lastModifiedBy>Bělohradová Irena</cp:lastModifiedBy>
  <cp:revision>8</cp:revision>
  <dcterms:created xsi:type="dcterms:W3CDTF">2016-12-14T13:24:29Z</dcterms:created>
  <dcterms:modified xsi:type="dcterms:W3CDTF">2016-12-15T13:29:32Z</dcterms:modified>
</cp:coreProperties>
</file>