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87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75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621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07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46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860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290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39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251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422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300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5F7734-08E4-4D20-9FF3-E6BFE269EC8D}" type="datetimeFigureOut">
              <a:rPr lang="pt-PT" smtClean="0"/>
              <a:pPr/>
              <a:t>13-12-2017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8C58DC-71C2-490D-A0B6-7DB238550A5D}" type="slidenum">
              <a:rPr lang="pt-PT" smtClean="0"/>
              <a:pPr/>
              <a:t>‹nº›</a:t>
            </a:fld>
            <a:endParaRPr lang="pt-P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76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pt/url?sa=i&amp;rct=j&amp;q=&amp;esrc=s&amp;source=images&amp;cd=&amp;cad=rja&amp;uact=8&amp;ved=0ahUKEwifrffFsuvXAhXEbRQKHT_6AV8QjRwIBw&amp;url=https://news.utexas.edu/2016/12/06/the-nation-s-health-is-under-attack&amp;psig=AOvVaw3mLvWZ5SJXhvxyqrESLLXT&amp;ust=15123063748190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pt/url?sa=i&amp;rct=j&amp;q=&amp;esrc=s&amp;source=images&amp;cd=&amp;cad=rja&amp;uact=8&amp;ved=0ahUKEwiygciHsuvXAhVK6xQKHQNfCToQjRwIBw&amp;url=http://www.ladoalado.pt/&amp;psig=AOvVaw0hnDmzvK4P2iYAyBmgKCds&amp;ust=151230624942457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PT" dirty="0" smtClean="0"/>
              <a:t>Francisca Melo; Nº11; 9ºD</a:t>
            </a:r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3653" y="1551708"/>
            <a:ext cx="4767811" cy="337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O que faz um enfermeiro?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pt-PT" dirty="0" smtClean="0"/>
              <a:t> Comunica e tenta compreender as pessoas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Promove e põe em prática cuidados de saúde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Administra a medicação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Garante o bem-estar dos paciente</a:t>
            </a:r>
          </a:p>
          <a:p>
            <a:pPr>
              <a:buFont typeface="Arial" pitchFamily="34" charset="0"/>
              <a:buChar char="•"/>
            </a:pPr>
            <a:r>
              <a:rPr lang="pt-PT" dirty="0"/>
              <a:t> </a:t>
            </a:r>
            <a:r>
              <a:rPr lang="pt-PT" dirty="0" smtClean="0"/>
              <a:t>Acompanha a evolução dos doentes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Por </a:t>
            </a:r>
            <a:r>
              <a:rPr lang="pt-PT" dirty="0" smtClean="0"/>
              <a:t>vezes vai à escola dar a conhecer alguns</a:t>
            </a:r>
          </a:p>
          <a:p>
            <a:pPr marL="0" indent="0">
              <a:buNone/>
            </a:pPr>
            <a:r>
              <a:rPr lang="pt-PT" dirty="0" smtClean="0"/>
              <a:t> cuidados de </a:t>
            </a:r>
            <a:r>
              <a:rPr lang="pt-PT" dirty="0" smtClean="0"/>
              <a:t>saúde</a:t>
            </a:r>
          </a:p>
          <a:p>
            <a:pPr>
              <a:buFont typeface="Arial" pitchFamily="34" charset="0"/>
              <a:buChar char="•"/>
            </a:pPr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dirty="0"/>
          </a:p>
        </p:txBody>
      </p:sp>
      <p:pic>
        <p:nvPicPr>
          <p:cNvPr id="3076" name="Picture 4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5941" y="2541688"/>
            <a:ext cx="3962400" cy="2639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19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Percurso escolar e académico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b="1" dirty="0" smtClean="0"/>
              <a:t>No secundário: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Optar pela área de Ciências e Tecnologia, pois só assim tem acesso à disciplina de Biologia e Geologia.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Para concorrer a enfermagem tem de se ter uma classificação de 9,5 valores a todas as disciplinas e fazer o exame de Biologia e Geologia e Matemática A </a:t>
            </a:r>
            <a:r>
              <a:rPr lang="pt-PT" dirty="0" smtClean="0"/>
              <a:t>(opcional</a:t>
            </a:r>
            <a:r>
              <a:rPr lang="pt-PT" dirty="0" smtClean="0"/>
              <a:t>). A nota mínima de entrada foi 13,7 este ano.</a:t>
            </a:r>
          </a:p>
          <a:p>
            <a:pPr>
              <a:buFont typeface="Arial" pitchFamily="34" charset="0"/>
              <a:buChar char="•"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Percurso escolar e académico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  <a:p>
            <a:pPr>
              <a:buNone/>
            </a:pPr>
            <a:r>
              <a:rPr lang="pt-PT" b="1" dirty="0" smtClean="0"/>
              <a:t>Na Universidade: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dirty="0"/>
              <a:t>O que é importante é acabares todas as disciplinas com 10. </a:t>
            </a:r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dirty="0"/>
              <a:t>O curso de enfermagem tem uma componente teórica e uma prática (estágios em diferentes especialidades: medicina, pediatria, saúde materna, cirurgia, centros de saúde, urgências, cuidados intensivos, </a:t>
            </a:r>
            <a:r>
              <a:rPr lang="pt-PT" dirty="0" err="1"/>
              <a:t>etc</a:t>
            </a:r>
            <a:r>
              <a:rPr lang="pt-PT" dirty="0"/>
              <a:t>). </a:t>
            </a:r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No final recebemos o diploma.</a:t>
            </a:r>
            <a:endParaRPr lang="pt-PT" dirty="0" smtClean="0"/>
          </a:p>
          <a:p>
            <a:pPr>
              <a:buFont typeface="Arial" pitchFamily="34" charset="0"/>
              <a:buChar char="•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73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Onde trabalha</a:t>
            </a:r>
            <a:endParaRPr lang="pt-PT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24989" y="1246909"/>
            <a:ext cx="10058400" cy="38371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PT" dirty="0" smtClean="0"/>
              <a:t/>
            </a:r>
            <a:br>
              <a:rPr lang="pt-PT" dirty="0" smtClean="0"/>
            </a:br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Instituições de ensino 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Centros de saúde 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Hospitais 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Clínicas de saúde 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Maternidades 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Lares de idosos 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 Jardins-de-infância e creches</a:t>
            </a:r>
          </a:p>
          <a:p>
            <a:pPr>
              <a:buFont typeface="Arial" pitchFamily="34" charset="0"/>
              <a:buChar char="•"/>
            </a:pPr>
            <a:r>
              <a:rPr lang="pt-PT" dirty="0" smtClean="0"/>
              <a:t>Linhas de apoio</a:t>
            </a:r>
          </a:p>
          <a:p>
            <a:endParaRPr lang="pt-PT" dirty="0"/>
          </a:p>
        </p:txBody>
      </p:sp>
      <p:pic>
        <p:nvPicPr>
          <p:cNvPr id="1026" name="Picture 2" descr="Imagem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092" y="2245651"/>
            <a:ext cx="4645890" cy="2072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iva">
  <a:themeElements>
    <a:clrScheme name="Retrospe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</TotalTime>
  <Words>192</Words>
  <Application>Microsoft Office PowerPoint</Application>
  <PresentationFormat>Personalizados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Retrospetiva</vt:lpstr>
      <vt:lpstr>Apresentação do PowerPoint</vt:lpstr>
      <vt:lpstr>O que faz um enfermeiro?</vt:lpstr>
      <vt:lpstr>Percurso escolar e académico</vt:lpstr>
      <vt:lpstr>Percurso escolar e académico</vt:lpstr>
      <vt:lpstr>Onde trabalha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 Antunes</dc:creator>
  <cp:lastModifiedBy>Aluno 1</cp:lastModifiedBy>
  <cp:revision>24</cp:revision>
  <dcterms:created xsi:type="dcterms:W3CDTF">2017-12-02T12:01:49Z</dcterms:created>
  <dcterms:modified xsi:type="dcterms:W3CDTF">2017-12-13T14:14:25Z</dcterms:modified>
</cp:coreProperties>
</file>