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A1AFB-784E-4528-A0A9-45C612E87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Intérprete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C92EE6-83A3-4ADF-AFEC-9076FCF3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>
                <a:latin typeface="Berlin Sans FB" panose="020E0602020502020306" pitchFamily="34" charset="0"/>
              </a:rPr>
              <a:t>Realizado por Nicole Rosa nº27 9ºD</a:t>
            </a:r>
          </a:p>
        </p:txBody>
      </p:sp>
    </p:spTree>
    <p:extLst>
      <p:ext uri="{BB962C8B-B14F-4D97-AF65-F5344CB8AC3E}">
        <p14:creationId xmlns:p14="http://schemas.microsoft.com/office/powerpoint/2010/main" val="339060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A6DD3-48CC-40B0-9E3D-35801CAD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 que é a interpretação? Qual o percurso escolar / universitário?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3E2590B-51C1-4B91-AEDF-8F05A02B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807807" cy="3318936"/>
          </a:xfrm>
        </p:spPr>
        <p:txBody>
          <a:bodyPr/>
          <a:lstStyle/>
          <a:p>
            <a:r>
              <a:rPr lang="pt-PT" dirty="0">
                <a:latin typeface="Berlin Sans FB" panose="020E0602020502020306" pitchFamily="34" charset="0"/>
              </a:rPr>
              <a:t>Traduzir de uma língua para outra enquanto falamos (linguagem gestual também), por exemplo, italiano – espanhol ou português – libanês. </a:t>
            </a:r>
          </a:p>
          <a:p>
            <a:r>
              <a:rPr lang="pt-PT" dirty="0">
                <a:latin typeface="Berlin Sans FB" panose="020E0602020502020306" pitchFamily="34" charset="0"/>
              </a:rPr>
              <a:t>A área escolhida no 10º deverá ser Línguas e Humanidades. Na universidade o curso selecionado será das línguas preferidas incluindo, inglês (universal) e se escolhido linguagem gestual. É também requerido cultura geral sobre a língua.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5583BC-927E-4A5C-9A51-C45ACE27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08" y="2858121"/>
            <a:ext cx="2466975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344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A6DD3-48CC-40B0-9E3D-35801CAD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As funções no ramo de Interpretação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3E2590B-51C1-4B91-AEDF-8F05A02B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pt-PT" dirty="0">
                <a:latin typeface="Berlin Sans FB" panose="020E0602020502020306" pitchFamily="34" charset="0"/>
              </a:rPr>
              <a:t>Nas Nações Unidas, existem intérpretes traduzindo discursos para outras línguas e para os políticos de vários países;</a:t>
            </a:r>
          </a:p>
          <a:p>
            <a:r>
              <a:rPr lang="pt-PT" dirty="0">
                <a:latin typeface="Berlin Sans FB" panose="020E0602020502020306" pitchFamily="34" charset="0"/>
              </a:rPr>
              <a:t>Na área de medicina, traduzir as doenças, as curas, </a:t>
            </a:r>
            <a:r>
              <a:rPr lang="pt-PT" dirty="0" err="1">
                <a:latin typeface="Berlin Sans FB" panose="020E0602020502020306" pitchFamily="34" charset="0"/>
              </a:rPr>
              <a:t>etc</a:t>
            </a:r>
            <a:r>
              <a:rPr lang="pt-PT" dirty="0">
                <a:latin typeface="Berlin Sans FB" panose="020E0602020502020306" pitchFamily="34" charset="0"/>
              </a:rPr>
              <a:t>;</a:t>
            </a:r>
          </a:p>
          <a:p>
            <a:r>
              <a:rPr lang="pt-PT" dirty="0">
                <a:latin typeface="Berlin Sans FB" panose="020E0602020502020306" pitchFamily="34" charset="0"/>
              </a:rPr>
              <a:t>Na televisão;</a:t>
            </a:r>
          </a:p>
          <a:p>
            <a:r>
              <a:rPr lang="pt-PT" dirty="0">
                <a:latin typeface="Berlin Sans FB" panose="020E0602020502020306" pitchFamily="34" charset="0"/>
              </a:rPr>
              <a:t>Em empresas internacionais;</a:t>
            </a:r>
          </a:p>
          <a:p>
            <a:r>
              <a:rPr lang="pt-PT" dirty="0">
                <a:latin typeface="Berlin Sans FB" panose="020E0602020502020306" pitchFamily="34" charset="0"/>
              </a:rPr>
              <a:t>Entre outras.</a:t>
            </a:r>
          </a:p>
        </p:txBody>
      </p:sp>
      <p:sp>
        <p:nvSpPr>
          <p:cNvPr id="5" name="Bolha de Discurso: Retângulo com Cantos Arredondados 4">
            <a:extLst>
              <a:ext uri="{FF2B5EF4-FFF2-40B4-BE49-F238E27FC236}">
                <a16:creationId xmlns:a16="http://schemas.microsoft.com/office/drawing/2014/main" id="{798211A6-8EE1-4B92-A913-B8C51B8900BC}"/>
              </a:ext>
            </a:extLst>
          </p:cNvPr>
          <p:cNvSpPr/>
          <p:nvPr/>
        </p:nvSpPr>
        <p:spPr>
          <a:xfrm>
            <a:off x="8790539" y="3994059"/>
            <a:ext cx="2636145" cy="2152742"/>
          </a:xfrm>
          <a:prstGeom prst="wedgeRoundRectCallou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Curiosidade:</a:t>
            </a:r>
          </a:p>
          <a:p>
            <a:pPr algn="ctr"/>
            <a:r>
              <a:rPr lang="pt-PT" sz="2400" dirty="0">
                <a:latin typeface="Berlin Sans FB" panose="020E0602020502020306" pitchFamily="34" charset="0"/>
              </a:rPr>
              <a:t>Existe um filme chamado “A intérprete” que fala sobre esta profissão.</a:t>
            </a:r>
          </a:p>
        </p:txBody>
      </p:sp>
    </p:spTree>
    <p:extLst>
      <p:ext uri="{BB962C8B-B14F-4D97-AF65-F5344CB8AC3E}">
        <p14:creationId xmlns:p14="http://schemas.microsoft.com/office/powerpoint/2010/main" val="389326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2067E21-07DB-412E-BAC9-2105BBEC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8" y="1004954"/>
            <a:ext cx="4943059" cy="2622828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C514405-B14A-4849-88E8-34EA884B522C}"/>
              </a:ext>
            </a:extLst>
          </p:cNvPr>
          <p:cNvSpPr/>
          <p:nvPr/>
        </p:nvSpPr>
        <p:spPr>
          <a:xfrm>
            <a:off x="1152939" y="1457738"/>
            <a:ext cx="9886122" cy="7213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8AA3B33-4115-4B15-B978-95327478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04954"/>
            <a:ext cx="4943061" cy="262282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526AEF1-98F9-4EF9-9AC1-D1CE0DE6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916" y="3627782"/>
            <a:ext cx="4282167" cy="26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 Cor de Laranj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150</Words>
  <Application>Microsoft Office PowerPoint</Application>
  <PresentationFormat>Ecrã Panorâmico</PresentationFormat>
  <Paragraphs>13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Berlin Sans FB</vt:lpstr>
      <vt:lpstr>Garamond</vt:lpstr>
      <vt:lpstr>Orgânico</vt:lpstr>
      <vt:lpstr>Intérprete</vt:lpstr>
      <vt:lpstr>O que é a interpretação? Qual o percurso escolar / universitário?</vt:lpstr>
      <vt:lpstr>As funções no ramo de Interpretação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Intérprete</dc:title>
  <dc:creator>Nicole Assis Rosa</dc:creator>
  <cp:lastModifiedBy>Nicole Assis Rosa</cp:lastModifiedBy>
  <cp:revision>7</cp:revision>
  <dcterms:created xsi:type="dcterms:W3CDTF">2017-11-28T17:38:03Z</dcterms:created>
  <dcterms:modified xsi:type="dcterms:W3CDTF">2017-11-28T18:56:20Z</dcterms:modified>
</cp:coreProperties>
</file>