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28/11/2017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536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28/11/2017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251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28/11/2017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171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28/11/2017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05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28/11/2017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462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28/11/2017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642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28/11/2017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914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28/11/2017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550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28/11/2017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993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28/11/2017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916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28/11/2017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066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C0BB-DC71-4713-A787-95011EDB8CA8}" type="datetimeFigureOut">
              <a:rPr lang="pt-PT" smtClean="0"/>
              <a:t>28/11/2017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206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8868" y="4550586"/>
            <a:ext cx="9144000" cy="1303292"/>
          </a:xfrm>
        </p:spPr>
        <p:txBody>
          <a:bodyPr>
            <a:normAutofit/>
          </a:bodyPr>
          <a:lstStyle/>
          <a:p>
            <a:r>
              <a:rPr lang="pt-PT" sz="6600" dirty="0"/>
              <a:t>Terapia da Fala</a:t>
            </a:r>
          </a:p>
        </p:txBody>
      </p:sp>
      <p:pic>
        <p:nvPicPr>
          <p:cNvPr id="5" name="Imagem 5">
            <a:extLst>
              <a:ext uri="{FF2B5EF4-FFF2-40B4-BE49-F238E27FC236}">
                <a16:creationId xmlns:a16="http://schemas.microsoft.com/office/drawing/2014/main" id="{BD09840D-0EC0-485D-A245-D4900CC6C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542" y="742950"/>
            <a:ext cx="4433860" cy="3800144"/>
          </a:xfrm>
          <a:prstGeom prst="rect">
            <a:avLst/>
          </a:prstGeom>
        </p:spPr>
      </p:pic>
      <p:sp>
        <p:nvSpPr>
          <p:cNvPr id="7" name="CaixaDeTexto 1">
            <a:extLst>
              <a:ext uri="{FF2B5EF4-FFF2-40B4-BE49-F238E27FC236}">
                <a16:creationId xmlns:a16="http://schemas.microsoft.com/office/drawing/2014/main" id="{A9012B9A-A2F7-4E66-9F98-16046A0C055B}"/>
              </a:ext>
            </a:extLst>
          </p:cNvPr>
          <p:cNvSpPr txBox="1"/>
          <p:nvPr/>
        </p:nvSpPr>
        <p:spPr>
          <a:xfrm>
            <a:off x="8555615" y="6353175"/>
            <a:ext cx="3546763" cy="369332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dirty="0"/>
              <a:t>Ana Margarida Galinho 9º D nº 1</a:t>
            </a:r>
          </a:p>
        </p:txBody>
      </p:sp>
    </p:spTree>
    <p:extLst>
      <p:ext uri="{BB962C8B-B14F-4D97-AF65-F5344CB8AC3E}">
        <p14:creationId xmlns:p14="http://schemas.microsoft.com/office/powerpoint/2010/main" val="98897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153E8-8B24-40C7-B714-585F4A7BA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Terapia da Fala - Terapeuta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9D50932-C03E-433E-A791-03003E5AD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  <a:buFont typeface="Wingdings" panose="020B0604020202020204" pitchFamily="34" charset="0"/>
              <a:buChar char="v"/>
            </a:pPr>
            <a:r>
              <a:rPr lang="pt-PT" dirty="0"/>
              <a:t> </a:t>
            </a:r>
            <a:r>
              <a:rPr lang="pt-PT" sz="2000" dirty="0"/>
              <a:t>O Terapeuta da Fala é o profissional responsável pela prevenção, avaliação, intervenção e estudo científico das perturbações da comunicação humana, englobando não só todas as funções associadas à compreensão e expressão da linguagem oral e escrita mas também outras formas de comunicação não verbal.</a:t>
            </a:r>
          </a:p>
          <a:p>
            <a:pPr>
              <a:lnSpc>
                <a:spcPct val="100000"/>
              </a:lnSpc>
              <a:spcBef>
                <a:spcPts val="700"/>
              </a:spcBef>
              <a:buFont typeface="Wingdings" panose="020B0604020202020204" pitchFamily="34" charset="0"/>
              <a:buChar char="v"/>
            </a:pPr>
            <a:r>
              <a:rPr lang="pt-PT" sz="2000" dirty="0"/>
              <a:t>O Terapeuta da Fala intervém, ainda, ao nível da deglutição (passagem segura de alimentos e bebidas através da orofaringe de forma a garantir uma nutrição adequada).</a:t>
            </a:r>
          </a:p>
          <a:p>
            <a:pPr>
              <a:lnSpc>
                <a:spcPct val="100000"/>
              </a:lnSpc>
              <a:spcBef>
                <a:spcPts val="700"/>
              </a:spcBef>
              <a:buFont typeface="Wingdings" panose="020B0604020202020204" pitchFamily="34" charset="0"/>
              <a:buChar char="v"/>
            </a:pPr>
            <a:r>
              <a:rPr lang="pt-PT" sz="2000" dirty="0"/>
              <a:t>O Terapeuta da Fala avalia e intervém em indivíduos de todas as idades, desde recém-nascidos a idosos, tendo por objetivo geral otimizar as capacidades de comunicação e/ou deglutição do indivíduo, melhorando, assim, a sua qualidade de vida.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857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153E8-8B24-40C7-B714-585F4A7BA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Terapia da Fala - Onde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9D50932-C03E-433E-A791-03003E5AD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PT" sz="2000" dirty="0"/>
              <a:t>O Terapeuta da Fala pode exercer as sua funções em:</a:t>
            </a:r>
            <a:endParaRPr lang="pt-PT" dirty="0"/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v"/>
            </a:pPr>
            <a:r>
              <a:rPr lang="pt-PT" sz="2000" dirty="0"/>
              <a:t>Instituições de prestação de cuidados de saúde primários, diferenciados e continuados (centros de saúde, hospitais, centros de medicina de reabilitação),</a:t>
            </a: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v"/>
            </a:pPr>
            <a:r>
              <a:rPr lang="pt-PT" sz="2000" dirty="0"/>
              <a:t>instituições particulares de solidariedade social, instituições de reinserção social, centros de dia e lares de idosos, </a:t>
            </a:r>
            <a:endParaRPr lang="pt-PT" dirty="0"/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v"/>
            </a:pPr>
            <a:r>
              <a:rPr lang="pt-PT" sz="2000" dirty="0"/>
              <a:t>creches e jardins de infância, escolas do ensino básico e secundário, estabelecimentos de ensino particular e cooperativo, </a:t>
            </a:r>
            <a:endParaRPr lang="pt-PT" dirty="0"/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v"/>
            </a:pPr>
            <a:r>
              <a:rPr lang="pt-PT" sz="2000" dirty="0"/>
              <a:t>área da Investigação e/ou docência, unidades de investigação, universidades públicas e privadas, </a:t>
            </a:r>
            <a:endParaRPr lang="pt-PT" dirty="0"/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v"/>
            </a:pPr>
            <a:r>
              <a:rPr lang="pt-PT" sz="2000" dirty="0"/>
              <a:t>consultórios/gabinetes/clínicas privadas, </a:t>
            </a:r>
            <a:endParaRPr lang="pt-PT" dirty="0"/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v"/>
            </a:pPr>
            <a:r>
              <a:rPr lang="pt-PT" sz="2000" dirty="0"/>
              <a:t>domicílio dos utentes e empresas de cuidados ao domicílio.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1676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F58AC-796E-49BD-B07C-0728EDE8C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Terapia da Fala - Formação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112A999-5746-485A-982D-A11BDA102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pt-PT" sz="2000" dirty="0"/>
              <a:t>A formação base de um Terapeuta da Fala é de 4 anos (Licenciatura), podendo, posteriormente, continuar a sua formação frequentando Pós-Graduações, Mestrados e Doutoramentos.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pt-PT" sz="2000" dirty="0"/>
              <a:t>No ensino secundário, em principio, tem de seguir Ciências e Tecnologias, por estar incorporada na área da saúde.</a:t>
            </a:r>
          </a:p>
        </p:txBody>
      </p:sp>
      <p:pic>
        <p:nvPicPr>
          <p:cNvPr id="4" name="Imagem 4" descr="Logo-APTF-2015-azul-1024x476.png">
            <a:extLst>
              <a:ext uri="{FF2B5EF4-FFF2-40B4-BE49-F238E27FC236}">
                <a16:creationId xmlns:a16="http://schemas.microsoft.com/office/drawing/2014/main" id="{55D5EEA5-E6BE-4B5F-981D-7B7680F94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206" y="5133975"/>
            <a:ext cx="2743200" cy="1275159"/>
          </a:xfrm>
          <a:prstGeom prst="rect">
            <a:avLst/>
          </a:prstGeom>
        </p:spPr>
      </p:pic>
      <p:pic>
        <p:nvPicPr>
          <p:cNvPr id="7" name="Imagem 7" descr="Terapia-da-fala.png">
            <a:extLst>
              <a:ext uri="{FF2B5EF4-FFF2-40B4-BE49-F238E27FC236}">
                <a16:creationId xmlns:a16="http://schemas.microsoft.com/office/drawing/2014/main" id="{6ADB4178-5CB9-42C7-A9D0-E7BBAC32B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4383" y="4858155"/>
            <a:ext cx="3985817" cy="1650595"/>
          </a:xfrm>
          <a:prstGeom prst="rect">
            <a:avLst/>
          </a:prstGeom>
        </p:spPr>
      </p:pic>
      <p:pic>
        <p:nvPicPr>
          <p:cNvPr id="9" name="Imagem 9" descr="Terapia-da-fala-leiria-terapeuta-da-fala-clinica-dentaria-leiria-problemas-de-fala-dificuldade-em-falar-dentistas-leiria-clínicas-dentarias-leiria-preços-dentistas.jpg">
            <a:extLst>
              <a:ext uri="{FF2B5EF4-FFF2-40B4-BE49-F238E27FC236}">
                <a16:creationId xmlns:a16="http://schemas.microsoft.com/office/drawing/2014/main" id="{0C73566F-2892-4300-8D9D-8DDEAF556C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4373" y="4858157"/>
            <a:ext cx="3297381" cy="165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43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Ecrã Panorâmico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Terapia da Fala</vt:lpstr>
      <vt:lpstr>Terapia da Fala - Terapeuta</vt:lpstr>
      <vt:lpstr>Terapia da Fala - Onde</vt:lpstr>
      <vt:lpstr>Terapia da Fala - Formação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4</cp:revision>
  <dcterms:created xsi:type="dcterms:W3CDTF">2012-08-15T17:17:20Z</dcterms:created>
  <dcterms:modified xsi:type="dcterms:W3CDTF">2017-11-28T21:52:27Z</dcterms:modified>
</cp:coreProperties>
</file>