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519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015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368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97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651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997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848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642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272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620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43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67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172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392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9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849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047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0812A9-6384-4740-A800-286C5818145B}" type="datetimeFigureOut">
              <a:rPr lang="pt-PT" smtClean="0"/>
              <a:t>04/12/2017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826A-37D6-47C8-9A64-765091DE54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729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6052"/>
            <a:ext cx="12286445" cy="99214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PSICOLOGIA</a:t>
            </a:r>
            <a:endParaRPr lang="pt-PT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1667" y="6113247"/>
            <a:ext cx="327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mtClean="0">
                <a:solidFill>
                  <a:schemeClr val="bg1"/>
                </a:solidFill>
              </a:rPr>
              <a:t>Beatriz Santos </a:t>
            </a:r>
          </a:p>
          <a:p>
            <a:r>
              <a:rPr lang="pt-PT" smtClean="0">
                <a:solidFill>
                  <a:schemeClr val="bg1"/>
                </a:solidFill>
              </a:rPr>
              <a:t>Nº4 9º D</a:t>
            </a:r>
            <a:endParaRPr lang="pt-P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576552" cy="2408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FF0000"/>
                </a:solidFill>
              </a:rPr>
              <a:t>O que é a psicologia?</a:t>
            </a:r>
          </a:p>
          <a:p>
            <a:r>
              <a:rPr lang="pt-PT" sz="2000" b="1" dirty="0" smtClean="0"/>
              <a:t>Psicologia é o estudo científico dos processos mentais e do comportamento do ser humano e as suas interações com o ambiente físico e social. A palavra provém dos termos gregos </a:t>
            </a:r>
            <a:r>
              <a:rPr lang="pt-PT" sz="2000" b="1" dirty="0" err="1" smtClean="0"/>
              <a:t>psico</a:t>
            </a:r>
            <a:r>
              <a:rPr lang="pt-PT" sz="2000" b="1" dirty="0" smtClean="0"/>
              <a:t> (alma ou atividade mental) e </a:t>
            </a:r>
            <a:r>
              <a:rPr lang="pt-PT" sz="2000" b="1" dirty="0" err="1" smtClean="0"/>
              <a:t>logía</a:t>
            </a:r>
            <a:r>
              <a:rPr lang="pt-PT" sz="2000" b="1" dirty="0" smtClean="0"/>
              <a:t> (estudo).</a:t>
            </a:r>
            <a:endParaRPr lang="pt-PT" sz="20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0" y="2730321"/>
            <a:ext cx="7073815" cy="347729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521262" y="3434091"/>
            <a:ext cx="4185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 Psicologia procura descrever sensações, emoções, pensamentos, perceções e outros estados motivadores do comportamento humano.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7158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166813" cy="951079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Tipos de psicologia: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785611"/>
            <a:ext cx="8422783" cy="6072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Há pelo menos 21 tipos de psicologia. No entanto os mais conhecidos são</a:t>
            </a:r>
            <a:r>
              <a:rPr lang="pt-PT" dirty="0" smtClean="0"/>
              <a:t>:</a:t>
            </a:r>
          </a:p>
          <a:p>
            <a:r>
              <a:rPr lang="pt-PT" b="1" u="sng" dirty="0" smtClean="0">
                <a:solidFill>
                  <a:srgbClr val="00B0F0"/>
                </a:solidFill>
              </a:rPr>
              <a:t>1</a:t>
            </a:r>
            <a:r>
              <a:rPr lang="pt-PT" b="1" u="sng" dirty="0">
                <a:solidFill>
                  <a:srgbClr val="00B0F0"/>
                </a:solidFill>
              </a:rPr>
              <a:t>. Psicologia clínica:</a:t>
            </a:r>
            <a:r>
              <a:rPr lang="pt-PT" dirty="0">
                <a:solidFill>
                  <a:srgbClr val="00B0F0"/>
                </a:solidFill>
              </a:rPr>
              <a:t> </a:t>
            </a:r>
            <a:r>
              <a:rPr lang="pt-PT" dirty="0"/>
              <a:t>Os psicólogos clínicos avaliam, diagnosticam e tratam pessoas que sofrem de distúrbios psicológicos e doenças mentais. Eles também realizam psicoterapia e desenvolvem planos de </a:t>
            </a:r>
            <a:r>
              <a:rPr lang="pt-PT" dirty="0" smtClean="0"/>
              <a:t>tratamento</a:t>
            </a:r>
          </a:p>
          <a:p>
            <a:r>
              <a:rPr lang="pt-PT" b="1" u="sng" dirty="0" smtClean="0">
                <a:solidFill>
                  <a:srgbClr val="00B0F0"/>
                </a:solidFill>
              </a:rPr>
              <a:t>2.Psicologia </a:t>
            </a:r>
            <a:r>
              <a:rPr lang="pt-PT" b="1" u="sng" dirty="0">
                <a:solidFill>
                  <a:srgbClr val="00B0F0"/>
                </a:solidFill>
              </a:rPr>
              <a:t>de  educação: </a:t>
            </a:r>
            <a:r>
              <a:rPr lang="pt-PT" dirty="0"/>
              <a:t>Esses psicólogos estudam como as pessoas aprendem e o processo educacional. Desenvolvem estratégias de ensino e técnicas de ensino. </a:t>
            </a:r>
            <a:endParaRPr lang="pt-PT" dirty="0" smtClean="0"/>
          </a:p>
          <a:p>
            <a:r>
              <a:rPr lang="pt-PT" b="1" u="sng" dirty="0" smtClean="0">
                <a:solidFill>
                  <a:srgbClr val="00B0F0"/>
                </a:solidFill>
              </a:rPr>
              <a:t>3</a:t>
            </a:r>
            <a:r>
              <a:rPr lang="pt-PT" b="1" u="sng" dirty="0">
                <a:solidFill>
                  <a:srgbClr val="00B0F0"/>
                </a:solidFill>
              </a:rPr>
              <a:t>. Psicologia da saúde: </a:t>
            </a:r>
            <a:r>
              <a:rPr lang="pt-PT" dirty="0"/>
              <a:t>Psicólogos da saúde estão centrados em como a psicologia, biologia, e grupos sociais influenciam o comportamento de bem-estar, doença e saúde em </a:t>
            </a:r>
            <a:r>
              <a:rPr lang="pt-PT" dirty="0" smtClean="0"/>
              <a:t>geral</a:t>
            </a:r>
          </a:p>
          <a:p>
            <a:r>
              <a:rPr lang="pt-PT" b="1" u="sng" dirty="0" smtClean="0">
                <a:solidFill>
                  <a:srgbClr val="00B0F0"/>
                </a:solidFill>
              </a:rPr>
              <a:t>4</a:t>
            </a:r>
            <a:r>
              <a:rPr lang="pt-PT" b="1" u="sng" dirty="0">
                <a:solidFill>
                  <a:srgbClr val="00B0F0"/>
                </a:solidFill>
              </a:rPr>
              <a:t>. Psicologia de aprendizagem:</a:t>
            </a:r>
            <a:r>
              <a:rPr lang="pt-PT" dirty="0">
                <a:solidFill>
                  <a:srgbClr val="00B0F0"/>
                </a:solidFill>
              </a:rPr>
              <a:t> </a:t>
            </a:r>
            <a:r>
              <a:rPr lang="pt-PT" dirty="0"/>
              <a:t>Este tipo de psicólogo investiga como as pessoas aprendem, fatores que influenciam o processo de aprendizagem e potenciais obstáculos à aprendizagem</a:t>
            </a:r>
            <a:r>
              <a:rPr lang="pt-PT" dirty="0" smtClean="0"/>
              <a:t>.</a:t>
            </a:r>
          </a:p>
          <a:p>
            <a:r>
              <a:rPr lang="pt-PT" b="1" u="sng" dirty="0" smtClean="0">
                <a:solidFill>
                  <a:srgbClr val="00B0F0"/>
                </a:solidFill>
              </a:rPr>
              <a:t>5</a:t>
            </a:r>
            <a:r>
              <a:rPr lang="pt-PT" b="1" u="sng" dirty="0">
                <a:solidFill>
                  <a:srgbClr val="00B0F0"/>
                </a:solidFill>
              </a:rPr>
              <a:t>. Psicologia Criminal: </a:t>
            </a:r>
            <a:r>
              <a:rPr lang="pt-PT" dirty="0"/>
              <a:t>É um ramo da psicologia jurídica que trata de analisar racionalmente e empiricamente o comportamento criminoso.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4" y="475539"/>
            <a:ext cx="3504998" cy="280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4" y="3666503"/>
            <a:ext cx="3501578" cy="2835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95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225825" cy="1004552"/>
          </a:xfrm>
        </p:spPr>
        <p:txBody>
          <a:bodyPr/>
          <a:lstStyle/>
          <a:p>
            <a:r>
              <a:rPr lang="pt-PT" dirty="0">
                <a:solidFill>
                  <a:srgbClr val="FF0000"/>
                </a:solidFill>
              </a:rPr>
              <a:t>TIPOS DE PSICLOGIA( CONTINUAÇÃO</a:t>
            </a:r>
            <a:r>
              <a:rPr lang="pt-PT" dirty="0" smtClean="0">
                <a:solidFill>
                  <a:srgbClr val="FF0000"/>
                </a:solidFill>
              </a:rPr>
              <a:t>):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5911" y="1615037"/>
            <a:ext cx="8461420" cy="5867588"/>
          </a:xfrm>
        </p:spPr>
        <p:txBody>
          <a:bodyPr>
            <a:normAutofit/>
          </a:bodyPr>
          <a:lstStyle/>
          <a:p>
            <a:r>
              <a:rPr lang="pt-PT" b="1" u="sng" dirty="0" smtClean="0">
                <a:solidFill>
                  <a:srgbClr val="00B0F0"/>
                </a:solidFill>
              </a:rPr>
              <a:t>6.Psicologia </a:t>
            </a:r>
            <a:r>
              <a:rPr lang="pt-PT" b="1" u="sng" dirty="0">
                <a:solidFill>
                  <a:srgbClr val="00B0F0"/>
                </a:solidFill>
              </a:rPr>
              <a:t>Desportiva: </a:t>
            </a:r>
            <a:r>
              <a:rPr lang="pt-PT" dirty="0"/>
              <a:t> Acompanha atletas, preparando-os psicologicamente para competições</a:t>
            </a:r>
            <a:r>
              <a:rPr lang="pt-PT" dirty="0" smtClean="0"/>
              <a:t>.</a:t>
            </a:r>
          </a:p>
          <a:p>
            <a:r>
              <a:rPr lang="pt-PT" b="1" u="sng" dirty="0" smtClean="0">
                <a:solidFill>
                  <a:srgbClr val="00B0F0"/>
                </a:solidFill>
              </a:rPr>
              <a:t>7.Psicomotricidade</a:t>
            </a:r>
            <a:r>
              <a:rPr lang="pt-PT" b="1" u="sng" dirty="0">
                <a:solidFill>
                  <a:srgbClr val="00B0F0"/>
                </a:solidFill>
              </a:rPr>
              <a:t>:</a:t>
            </a:r>
            <a:r>
              <a:rPr lang="pt-PT" dirty="0"/>
              <a:t> Auxilia pacientes na recuperação psicomotora</a:t>
            </a:r>
            <a:r>
              <a:rPr lang="pt-PT" dirty="0" smtClean="0"/>
              <a:t>.</a:t>
            </a:r>
          </a:p>
          <a:p>
            <a:r>
              <a:rPr lang="pt-PT" b="1" u="sng" dirty="0" smtClean="0">
                <a:solidFill>
                  <a:srgbClr val="00B0F0"/>
                </a:solidFill>
              </a:rPr>
              <a:t>8.Psicologia </a:t>
            </a:r>
            <a:r>
              <a:rPr lang="pt-PT" b="1" u="sng" dirty="0">
                <a:solidFill>
                  <a:srgbClr val="00B0F0"/>
                </a:solidFill>
              </a:rPr>
              <a:t>Jurídica: </a:t>
            </a:r>
            <a:r>
              <a:rPr lang="pt-PT" dirty="0"/>
              <a:t>Aplica conhecimentos da psicologia em assuntos relacionados ao Direito</a:t>
            </a:r>
            <a:r>
              <a:rPr lang="pt-PT" dirty="0" smtClean="0"/>
              <a:t>.</a:t>
            </a:r>
          </a:p>
          <a:p>
            <a:r>
              <a:rPr lang="pt-PT" b="1" u="sng" dirty="0">
                <a:solidFill>
                  <a:srgbClr val="00B0F0"/>
                </a:solidFill>
              </a:rPr>
              <a:t>9</a:t>
            </a:r>
            <a:r>
              <a:rPr lang="pt-PT" b="1" u="sng" dirty="0" smtClean="0">
                <a:solidFill>
                  <a:srgbClr val="00B0F0"/>
                </a:solidFill>
              </a:rPr>
              <a:t>. </a:t>
            </a:r>
            <a:r>
              <a:rPr lang="pt-PT" b="1" u="sng" dirty="0">
                <a:solidFill>
                  <a:srgbClr val="00B0F0"/>
                </a:solidFill>
              </a:rPr>
              <a:t>Psicologia Organizacional e do Trabalho:  </a:t>
            </a:r>
            <a:r>
              <a:rPr lang="pt-PT" dirty="0"/>
              <a:t>Participa de processos de seleção de funcionários. Orienta sobre carreiras e promove relações saudáveis no ambiente de trabalho</a:t>
            </a:r>
            <a:r>
              <a:rPr lang="pt-PT" dirty="0" smtClean="0"/>
              <a:t>.</a:t>
            </a:r>
          </a:p>
          <a:p>
            <a:r>
              <a:rPr lang="pt-PT" b="1" u="sng" dirty="0" smtClean="0">
                <a:solidFill>
                  <a:srgbClr val="00B0F0"/>
                </a:solidFill>
              </a:rPr>
              <a:t>10. </a:t>
            </a:r>
            <a:r>
              <a:rPr lang="pt-PT" b="1" u="sng" dirty="0">
                <a:solidFill>
                  <a:srgbClr val="00B0F0"/>
                </a:solidFill>
              </a:rPr>
              <a:t>Orientação Profissional:  </a:t>
            </a:r>
            <a:r>
              <a:rPr lang="pt-PT" dirty="0"/>
              <a:t>Auxilia estudantes e profissionais a </a:t>
            </a:r>
            <a:r>
              <a:rPr lang="pt-PT" dirty="0" smtClean="0"/>
              <a:t>identificarem o </a:t>
            </a:r>
            <a:r>
              <a:rPr lang="pt-PT" dirty="0"/>
              <a:t>seu perfil e tomarem decisões de carreira.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1" y="785862"/>
            <a:ext cx="3356066" cy="2820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1" y="4076163"/>
            <a:ext cx="3312398" cy="2215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pt-PT" b="1" dirty="0">
                <a:solidFill>
                  <a:srgbClr val="FF0000"/>
                </a:solidFill>
              </a:rPr>
              <a:t>O currículo do curso de Psicologia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700265"/>
            <a:ext cx="10238704" cy="4889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/>
              <a:t>Vamos </a:t>
            </a:r>
            <a:r>
              <a:rPr lang="pt-PT" dirty="0"/>
              <a:t>conhecer algumas das principais áreas do curso de Psicologia e o que se estuda em cada uma delas</a:t>
            </a:r>
            <a:r>
              <a:rPr lang="pt-PT" dirty="0" smtClean="0"/>
              <a:t>:</a:t>
            </a:r>
          </a:p>
          <a:p>
            <a:pPr marL="457200" indent="-457200">
              <a:buAutoNum type="arabicPeriod"/>
            </a:pPr>
            <a:r>
              <a:rPr lang="pt-PT" dirty="0" smtClean="0"/>
              <a:t>Comportamentalismo</a:t>
            </a:r>
          </a:p>
          <a:p>
            <a:pPr marL="457200" indent="-457200">
              <a:buAutoNum type="arabicPeriod"/>
            </a:pPr>
            <a:r>
              <a:rPr lang="pt-PT" dirty="0" smtClean="0"/>
              <a:t>Psicopatologia</a:t>
            </a:r>
          </a:p>
          <a:p>
            <a:pPr marL="457200" indent="-457200">
              <a:buAutoNum type="arabicPeriod"/>
            </a:pPr>
            <a:r>
              <a:rPr lang="pt-PT" dirty="0"/>
              <a:t>Infância, Adolescência, Idade Adulta e </a:t>
            </a:r>
            <a:r>
              <a:rPr lang="pt-PT" dirty="0" smtClean="0"/>
              <a:t>Envelhecimento:</a:t>
            </a:r>
          </a:p>
          <a:p>
            <a:pPr marL="0" indent="0">
              <a:buNone/>
            </a:pPr>
            <a:r>
              <a:rPr lang="pt-PT" b="1" dirty="0">
                <a:solidFill>
                  <a:schemeClr val="bg1"/>
                </a:solidFill>
              </a:rPr>
              <a:t>Alguns dos temas abordados nestas matérias </a:t>
            </a:r>
            <a:r>
              <a:rPr lang="pt-PT" b="1" dirty="0" smtClean="0">
                <a:solidFill>
                  <a:schemeClr val="bg1"/>
                </a:solidFill>
              </a:rPr>
              <a:t>são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4. Métodos </a:t>
            </a:r>
            <a:r>
              <a:rPr lang="pt-PT" dirty="0"/>
              <a:t>de Pesquisa e Análise de </a:t>
            </a:r>
            <a:r>
              <a:rPr lang="pt-PT" dirty="0" smtClean="0"/>
              <a:t>Dados</a:t>
            </a:r>
          </a:p>
          <a:p>
            <a:pPr marL="0" indent="0">
              <a:buNone/>
            </a:pPr>
            <a:r>
              <a:rPr lang="pt-PT" dirty="0" smtClean="0"/>
              <a:t> 5. Avaliação Psicológica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6. Práticas Clínicas</a:t>
            </a:r>
          </a:p>
          <a:p>
            <a:pPr marL="0" indent="0">
              <a:buNone/>
            </a:pPr>
            <a:r>
              <a:rPr lang="pt-PT" dirty="0" smtClean="0"/>
              <a:t> 7.Orientação Profissional</a:t>
            </a:r>
          </a:p>
          <a:p>
            <a:pPr marL="0" indent="0">
              <a:buNone/>
            </a:pPr>
            <a:r>
              <a:rPr lang="pt-PT" smtClean="0"/>
              <a:t> 8. Dinâmica </a:t>
            </a:r>
            <a:r>
              <a:rPr lang="pt-PT" dirty="0"/>
              <a:t>de Grupo</a:t>
            </a:r>
            <a:endParaRPr lang="pt-PT" dirty="0" smtClean="0"/>
          </a:p>
          <a:p>
            <a:pPr marL="457200" indent="-457200">
              <a:buAutoNum type="arabicPeriod"/>
            </a:pPr>
            <a:endParaRPr lang="pt-PT" dirty="0" smtClean="0"/>
          </a:p>
          <a:p>
            <a:pPr marL="0" indent="0">
              <a:buNone/>
            </a:pPr>
            <a:endParaRPr lang="pt-PT" sz="1600" b="1" dirty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endParaRPr lang="pt-PT" sz="2400" b="1" dirty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7746643" y="2100795"/>
            <a:ext cx="4445357" cy="2031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Testes Psicológicos; Métodos de Observação; Exames Mentais; Modelos de Atendimento; Práticas Clínicas; Participação dos Pais no Processo Terapêutico; Inserção no Trabalho e na Sociedade; Avaliação de Comportamento e Personalidade.</a:t>
            </a:r>
            <a:endParaRPr lang="pt-PT" dirty="0"/>
          </a:p>
        </p:txBody>
      </p:sp>
      <p:cxnSp>
        <p:nvCxnSpPr>
          <p:cNvPr id="6" name="Conexão reta unidirecional 5"/>
          <p:cNvCxnSpPr/>
          <p:nvPr/>
        </p:nvCxnSpPr>
        <p:spPr>
          <a:xfrm flipV="1">
            <a:off x="6690575" y="2935566"/>
            <a:ext cx="1056068" cy="241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46" y="3794460"/>
            <a:ext cx="3660746" cy="2771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88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pt-PT" sz="6000" b="1" dirty="0" smtClean="0">
                <a:solidFill>
                  <a:srgbClr val="FF0000"/>
                </a:solidFill>
              </a:rPr>
              <a:t>Percurso escolar</a:t>
            </a:r>
            <a:endParaRPr lang="pt-PT" sz="6000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983971"/>
            <a:ext cx="8946541" cy="4195481"/>
          </a:xfrm>
        </p:spPr>
        <p:txBody>
          <a:bodyPr/>
          <a:lstStyle/>
          <a:p>
            <a:r>
              <a:rPr lang="pt-PT" dirty="0" smtClean="0"/>
              <a:t>Psicologia é uma das poucas áreas que se pode escolher 2 cursos: curso de ciências e tecnologia ou Línguas e Humanidades.</a:t>
            </a:r>
          </a:p>
          <a:p>
            <a:r>
              <a:rPr lang="pt-PT" dirty="0" smtClean="0"/>
              <a:t>Na faculdades o curso está dividido por duas partes:</a:t>
            </a:r>
          </a:p>
          <a:p>
            <a:pPr marL="0" indent="0">
              <a:buNone/>
            </a:pPr>
            <a:r>
              <a:rPr lang="pt-PT" dirty="0" smtClean="0"/>
              <a:t>1º ciclo- 3 anos         </a:t>
            </a:r>
          </a:p>
          <a:p>
            <a:pPr marL="0" indent="0">
              <a:buNone/>
            </a:pPr>
            <a:r>
              <a:rPr lang="pt-PT" dirty="0" smtClean="0"/>
              <a:t>Mestrado- 1/2anos </a:t>
            </a:r>
          </a:p>
          <a:p>
            <a:pPr marL="0" indent="0">
              <a:buNone/>
            </a:pPr>
            <a:r>
              <a:rPr lang="pt-PT" dirty="0" smtClean="0"/>
              <a:t>Doutoramento</a:t>
            </a:r>
          </a:p>
          <a:p>
            <a:r>
              <a:rPr lang="pt-PT" dirty="0" smtClean="0"/>
              <a:t>Estes são alguns exemplos de Universidades de Psicologia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92" y="3919951"/>
            <a:ext cx="3063913" cy="2767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487" y="3924725"/>
            <a:ext cx="6698087" cy="2762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36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ã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ã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ã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</TotalTime>
  <Words>479</Words>
  <Application>Microsoft Office PowerPoint</Application>
  <PresentationFormat>Ecrã Panorâmico</PresentationFormat>
  <Paragraphs>40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Britannic Bold</vt:lpstr>
      <vt:lpstr>Century Gothic</vt:lpstr>
      <vt:lpstr>Wingdings 3</vt:lpstr>
      <vt:lpstr>Ião</vt:lpstr>
      <vt:lpstr>PSICOLOGIA</vt:lpstr>
      <vt:lpstr>Apresentação do PowerPoint</vt:lpstr>
      <vt:lpstr>Tipos de psicologia:</vt:lpstr>
      <vt:lpstr>TIPOS DE PSICLOGIA( CONTINUAÇÃO):</vt:lpstr>
      <vt:lpstr>O currículo do curso de Psicologia</vt:lpstr>
      <vt:lpstr>Percurso escolar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</dc:title>
  <dc:creator>Beatriz Santos</dc:creator>
  <cp:lastModifiedBy>Beatriz Santos</cp:lastModifiedBy>
  <cp:revision>7</cp:revision>
  <dcterms:created xsi:type="dcterms:W3CDTF">2017-11-28T19:59:26Z</dcterms:created>
  <dcterms:modified xsi:type="dcterms:W3CDTF">2017-12-04T21:45:53Z</dcterms:modified>
</cp:coreProperties>
</file>