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44223CF-F7A8-469D-A31C-9A064C2C0F60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39231B6C-8EA4-4DC6-A04B-C308589BD11E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311760" y="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ESPAÑA</a:t>
            </a:r>
            <a:r>
              <a:rPr b="0" lang="es-E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11760" y="106200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Shape 56" descr=""/>
          <p:cNvPicPr/>
          <p:nvPr/>
        </p:nvPicPr>
        <p:blipFill>
          <a:blip r:embed="rId1"/>
          <a:stretch/>
        </p:blipFill>
        <p:spPr>
          <a:xfrm>
            <a:off x="3103920" y="1854360"/>
            <a:ext cx="3083400" cy="291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11760" y="4449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España es un país situado en el sur de Europa, tiene una extensión de 504.645 m2, siendo el cuarto mayor de Europa y en él viven más de 46 millones de personas.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España se sitúa entre los países de Francia y Portugal y linda en el sur con el continente de África.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El Castellano es su lengua oficial.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España es un país social y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democrático de derecho y su forma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de gobierno es la monarquía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parlamentaria.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 capital es Madrid, situada en el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centro del país.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Shape 63" descr=""/>
          <p:cNvPicPr/>
          <p:nvPr/>
        </p:nvPicPr>
        <p:blipFill>
          <a:blip r:embed="rId1"/>
          <a:stretch/>
        </p:blipFill>
        <p:spPr>
          <a:xfrm>
            <a:off x="4547880" y="2309400"/>
            <a:ext cx="4167000" cy="216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11760" y="4449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Madrid es un municipio de la Comunidad de Madrid, donde residen más de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 millones de personas. En ella se albergan las sedes del gobierno, ministerios y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organismos oficiales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Aunque también es un gran centro cultural y de ocio.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Desde el punto de vista cultural se puede visitar el Museo del Prado, el Museo Nacional Reina Sofía y la Biblioteca Nacional.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Para disfrutar de su ocio, podemos visitar La Plaza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Mayor y la Puerta del Sol. Podemos ver las mejores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obras de teatro y cine en La Gran Via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107640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Shape 70" descr=""/>
          <p:cNvPicPr/>
          <p:nvPr/>
        </p:nvPicPr>
        <p:blipFill>
          <a:blip r:embed="rId1"/>
          <a:stretch/>
        </p:blipFill>
        <p:spPr>
          <a:xfrm>
            <a:off x="6519600" y="1152360"/>
            <a:ext cx="1651320" cy="1272960"/>
          </a:xfrm>
          <a:prstGeom prst="rect">
            <a:avLst/>
          </a:prstGeom>
          <a:ln>
            <a:noFill/>
          </a:ln>
        </p:spPr>
      </p:pic>
      <p:pic>
        <p:nvPicPr>
          <p:cNvPr id="83" name="Shape 71" descr=""/>
          <p:cNvPicPr/>
          <p:nvPr/>
        </p:nvPicPr>
        <p:blipFill>
          <a:blip r:embed="rId2"/>
          <a:stretch/>
        </p:blipFill>
        <p:spPr>
          <a:xfrm>
            <a:off x="6244200" y="2860200"/>
            <a:ext cx="2174760" cy="883080"/>
          </a:xfrm>
          <a:prstGeom prst="rect">
            <a:avLst/>
          </a:prstGeom>
          <a:ln>
            <a:noFill/>
          </a:ln>
        </p:spPr>
      </p:pic>
      <p:pic>
        <p:nvPicPr>
          <p:cNvPr id="84" name="Shape 72" descr=""/>
          <p:cNvPicPr/>
          <p:nvPr/>
        </p:nvPicPr>
        <p:blipFill>
          <a:blip r:embed="rId3"/>
          <a:stretch/>
        </p:blipFill>
        <p:spPr>
          <a:xfrm>
            <a:off x="446760" y="3580560"/>
            <a:ext cx="1845000" cy="1029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11523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SSS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SDFSDFSDFSFSFSAFDSFDSDFSDFS  España se divide en 17 Comunidades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                                               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Autonomas, de las cuales dos de ellas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                                               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son archipielagos de islas, situados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                                               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fuera de la península.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 las cuales yo resido en EXTREMADURA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Shape 79" descr=""/>
          <p:cNvPicPr/>
          <p:nvPr/>
        </p:nvPicPr>
        <p:blipFill>
          <a:blip r:embed="rId1"/>
          <a:stretch/>
        </p:blipFill>
        <p:spPr>
          <a:xfrm>
            <a:off x="311760" y="444960"/>
            <a:ext cx="4285800" cy="28951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-24696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EXTREMADURA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Shape 86" descr=""/>
          <p:cNvPicPr/>
          <p:nvPr/>
        </p:nvPicPr>
        <p:blipFill>
          <a:blip r:embed="rId1"/>
          <a:stretch/>
        </p:blipFill>
        <p:spPr>
          <a:xfrm>
            <a:off x="2897280" y="1948320"/>
            <a:ext cx="3645720" cy="22150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Extremadura es una comunidad situada en el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suroeste de la península y está dividida en dos provincias, Cáceres y Badajoz.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 población es de 1 millón de personas y sus provincias son las más extensas de España.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 clima es cálido en el sur y frío en el norte, Podemos disfrutar de su gran belleza medioambiental de zonas como el Valle del Jerte, La Vera y Las Hurdes.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La capital de la comunidad es Mérida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Shape 93" descr=""/>
          <p:cNvPicPr/>
          <p:nvPr/>
        </p:nvPicPr>
        <p:blipFill>
          <a:blip r:embed="rId1"/>
          <a:stretch/>
        </p:blipFill>
        <p:spPr>
          <a:xfrm>
            <a:off x="561240" y="1474560"/>
            <a:ext cx="2307240" cy="26352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11760" y="4449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1371600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Mérida fue una de las ciudades más importantes    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de Hispania, de ahí la gran cantidad de monumentos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que se conservan de la época romana. En 1993 fue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declarada por la UNESCO “Patrimonio de la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Humanidad”.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En Mérida podemos disfrutar de multitud de monumentos romanos como El Templo de Diana, El Acueducto de los Milagros, El Teatro y Anfiteatro Romano y del Museo de Arte Romano, donde se expone todo lo encontrado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de aquella época. Incluso se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puede ver parte de las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calzadas romanas que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comunicaban las ciudades de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aquella época.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Shape 100" descr=""/>
          <p:cNvPicPr/>
          <p:nvPr/>
        </p:nvPicPr>
        <p:blipFill>
          <a:blip r:embed="rId1"/>
          <a:stretch/>
        </p:blipFill>
        <p:spPr>
          <a:xfrm>
            <a:off x="140040" y="613440"/>
            <a:ext cx="2876040" cy="1590480"/>
          </a:xfrm>
          <a:prstGeom prst="rect">
            <a:avLst/>
          </a:prstGeom>
          <a:ln>
            <a:noFill/>
          </a:ln>
        </p:spPr>
      </p:pic>
      <p:pic>
        <p:nvPicPr>
          <p:cNvPr id="97" name="Shape 101" descr=""/>
          <p:cNvPicPr/>
          <p:nvPr/>
        </p:nvPicPr>
        <p:blipFill>
          <a:blip r:embed="rId2"/>
          <a:stretch/>
        </p:blipFill>
        <p:spPr>
          <a:xfrm>
            <a:off x="5957280" y="3340080"/>
            <a:ext cx="2206440" cy="1468440"/>
          </a:xfrm>
          <a:prstGeom prst="rect">
            <a:avLst/>
          </a:prstGeom>
          <a:ln>
            <a:noFill/>
          </a:ln>
        </p:spPr>
      </p:pic>
      <p:pic>
        <p:nvPicPr>
          <p:cNvPr id="98" name="Shape 102" descr=""/>
          <p:cNvPicPr/>
          <p:nvPr/>
        </p:nvPicPr>
        <p:blipFill>
          <a:blip r:embed="rId3"/>
          <a:stretch/>
        </p:blipFill>
        <p:spPr>
          <a:xfrm>
            <a:off x="634320" y="3394440"/>
            <a:ext cx="1887840" cy="14137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-24696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HABA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Shape 109" descr=""/>
          <p:cNvPicPr/>
          <p:nvPr/>
        </p:nvPicPr>
        <p:blipFill>
          <a:blip r:embed="rId1"/>
          <a:stretch/>
        </p:blipFill>
        <p:spPr>
          <a:xfrm>
            <a:off x="2877480" y="1852560"/>
            <a:ext cx="3631680" cy="24166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17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La Haba es mi pueblo, de algo más de 1 millar de habitantes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y se encuentra cerca de ciudades más grandes como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Villanueva de la Serena y Don Benito.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Se encuentra en una zona totalmente agraria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y supone gran parte de su actividad.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Se pueden ver algunos monumentos como la iglesia de San Juan Bautista y la Ermita de La Antigua.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
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Entre sus fiestas cabe destacar La Feria de Marzo, La Jira y La Velá. Esta última se celebra durante los días del 13 al 16 de agosto.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Shape 116" descr=""/>
          <p:cNvPicPr/>
          <p:nvPr/>
        </p:nvPicPr>
        <p:blipFill>
          <a:blip r:embed="rId1"/>
          <a:stretch/>
        </p:blipFill>
        <p:spPr>
          <a:xfrm>
            <a:off x="5488920" y="919800"/>
            <a:ext cx="3342960" cy="11808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