
<file path=[Content_Types].xml><?xml version="1.0" encoding="utf-8"?>
<Types xmlns="http://schemas.openxmlformats.org/package/2006/content-types">
  <Override PartName="/_rels/.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7.jpeg" ContentType="image/jpeg"/>
  <Override PartName="/ppt/media/image16.png" ContentType="image/png"/>
  <Override PartName="/ppt/media/image15.jpeg" ContentType="image/jpeg"/>
  <Override PartName="/ppt/media/image14.jpeg" ContentType="image/jpeg"/>
  <Override PartName="/ppt/media/image13.png" ContentType="image/png"/>
  <Override PartName="/ppt/media/image12.png" ContentType="image/png"/>
  <Override PartName="/ppt/media/image11.png" ContentType="image/png"/>
  <Override PartName="/ppt/media/image4.png" ContentType="image/png"/>
  <Override PartName="/ppt/media/image3.png" ContentType="image/png"/>
  <Override PartName="/ppt/media/image2.png" ContentType="image/png"/>
  <Override PartName="/ppt/media/image1.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311760" y="1234080"/>
            <a:ext cx="852012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311760" y="2975760"/>
            <a:ext cx="852012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31176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467784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4677840" y="297576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33" name="PlaceHolder 5"/>
          <p:cNvSpPr>
            <a:spLocks noGrp="1"/>
          </p:cNvSpPr>
          <p:nvPr>
            <p:ph type="body"/>
          </p:nvPr>
        </p:nvSpPr>
        <p:spPr>
          <a:xfrm>
            <a:off x="311760" y="297576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311760" y="1234080"/>
            <a:ext cx="852012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311760" y="1234080"/>
            <a:ext cx="852012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pic>
        <p:nvPicPr>
          <p:cNvPr id="37" name="" descr=""/>
          <p:cNvPicPr/>
          <p:nvPr/>
        </p:nvPicPr>
        <p:blipFill>
          <a:blip r:embed="rId2"/>
          <a:stretch/>
        </p:blipFill>
        <p:spPr>
          <a:xfrm>
            <a:off x="2482200" y="1234080"/>
            <a:ext cx="4178880" cy="3334320"/>
          </a:xfrm>
          <a:prstGeom prst="rect">
            <a:avLst/>
          </a:prstGeom>
          <a:ln>
            <a:noFill/>
          </a:ln>
        </p:spPr>
      </p:pic>
      <p:pic>
        <p:nvPicPr>
          <p:cNvPr id="38" name="" descr=""/>
          <p:cNvPicPr/>
          <p:nvPr/>
        </p:nvPicPr>
        <p:blipFill>
          <a:blip r:embed="rId3"/>
          <a:stretch/>
        </p:blipFill>
        <p:spPr>
          <a:xfrm>
            <a:off x="2482200" y="1234080"/>
            <a:ext cx="4178880" cy="33343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43" name="PlaceHolder 2"/>
          <p:cNvSpPr>
            <a:spLocks noGrp="1"/>
          </p:cNvSpPr>
          <p:nvPr>
            <p:ph type="subTitle"/>
          </p:nvPr>
        </p:nvSpPr>
        <p:spPr>
          <a:xfrm>
            <a:off x="311760" y="1234080"/>
            <a:ext cx="8520120" cy="333432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311760" y="1234080"/>
            <a:ext cx="852012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47" name="PlaceHolder 2"/>
          <p:cNvSpPr>
            <a:spLocks noGrp="1"/>
          </p:cNvSpPr>
          <p:nvPr>
            <p:ph type="body"/>
          </p:nvPr>
        </p:nvSpPr>
        <p:spPr>
          <a:xfrm>
            <a:off x="311760" y="1234080"/>
            <a:ext cx="415764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48" name="PlaceHolder 3"/>
          <p:cNvSpPr>
            <a:spLocks noGrp="1"/>
          </p:cNvSpPr>
          <p:nvPr>
            <p:ph type="body"/>
          </p:nvPr>
        </p:nvSpPr>
        <p:spPr>
          <a:xfrm>
            <a:off x="4677840" y="1234080"/>
            <a:ext cx="415764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11760" y="444960"/>
            <a:ext cx="8520120" cy="265464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31176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311760" y="297576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4677840" y="1234080"/>
            <a:ext cx="415764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6" name="PlaceHolder 2"/>
          <p:cNvSpPr>
            <a:spLocks noGrp="1"/>
          </p:cNvSpPr>
          <p:nvPr>
            <p:ph type="subTitle"/>
          </p:nvPr>
        </p:nvSpPr>
        <p:spPr>
          <a:xfrm>
            <a:off x="311760" y="1234080"/>
            <a:ext cx="8520120" cy="333432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311760" y="1234080"/>
            <a:ext cx="415764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467784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4677840" y="297576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31176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467784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62" name="PlaceHolder 4"/>
          <p:cNvSpPr>
            <a:spLocks noGrp="1"/>
          </p:cNvSpPr>
          <p:nvPr>
            <p:ph type="body"/>
          </p:nvPr>
        </p:nvSpPr>
        <p:spPr>
          <a:xfrm>
            <a:off x="311760" y="2975760"/>
            <a:ext cx="852012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64" name="PlaceHolder 2"/>
          <p:cNvSpPr>
            <a:spLocks noGrp="1"/>
          </p:cNvSpPr>
          <p:nvPr>
            <p:ph type="body"/>
          </p:nvPr>
        </p:nvSpPr>
        <p:spPr>
          <a:xfrm>
            <a:off x="311760" y="1234080"/>
            <a:ext cx="852012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65" name="PlaceHolder 3"/>
          <p:cNvSpPr>
            <a:spLocks noGrp="1"/>
          </p:cNvSpPr>
          <p:nvPr>
            <p:ph type="body"/>
          </p:nvPr>
        </p:nvSpPr>
        <p:spPr>
          <a:xfrm>
            <a:off x="311760" y="2975760"/>
            <a:ext cx="852012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67" name="PlaceHolder 2"/>
          <p:cNvSpPr>
            <a:spLocks noGrp="1"/>
          </p:cNvSpPr>
          <p:nvPr>
            <p:ph type="body"/>
          </p:nvPr>
        </p:nvSpPr>
        <p:spPr>
          <a:xfrm>
            <a:off x="31176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68" name="PlaceHolder 3"/>
          <p:cNvSpPr>
            <a:spLocks noGrp="1"/>
          </p:cNvSpPr>
          <p:nvPr>
            <p:ph type="body"/>
          </p:nvPr>
        </p:nvSpPr>
        <p:spPr>
          <a:xfrm>
            <a:off x="467784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69" name="PlaceHolder 4"/>
          <p:cNvSpPr>
            <a:spLocks noGrp="1"/>
          </p:cNvSpPr>
          <p:nvPr>
            <p:ph type="body"/>
          </p:nvPr>
        </p:nvSpPr>
        <p:spPr>
          <a:xfrm>
            <a:off x="4677840" y="297576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70" name="PlaceHolder 5"/>
          <p:cNvSpPr>
            <a:spLocks noGrp="1"/>
          </p:cNvSpPr>
          <p:nvPr>
            <p:ph type="body"/>
          </p:nvPr>
        </p:nvSpPr>
        <p:spPr>
          <a:xfrm>
            <a:off x="311760" y="297576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311760" y="1234080"/>
            <a:ext cx="852012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73" name="PlaceHolder 3"/>
          <p:cNvSpPr>
            <a:spLocks noGrp="1"/>
          </p:cNvSpPr>
          <p:nvPr>
            <p:ph type="body"/>
          </p:nvPr>
        </p:nvSpPr>
        <p:spPr>
          <a:xfrm>
            <a:off x="311760" y="1234080"/>
            <a:ext cx="852012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pic>
        <p:nvPicPr>
          <p:cNvPr id="74" name="" descr=""/>
          <p:cNvPicPr/>
          <p:nvPr/>
        </p:nvPicPr>
        <p:blipFill>
          <a:blip r:embed="rId2"/>
          <a:stretch/>
        </p:blipFill>
        <p:spPr>
          <a:xfrm>
            <a:off x="2482200" y="1234080"/>
            <a:ext cx="4178880" cy="3334320"/>
          </a:xfrm>
          <a:prstGeom prst="rect">
            <a:avLst/>
          </a:prstGeom>
          <a:ln>
            <a:noFill/>
          </a:ln>
        </p:spPr>
      </p:pic>
      <p:pic>
        <p:nvPicPr>
          <p:cNvPr id="75" name="" descr=""/>
          <p:cNvPicPr/>
          <p:nvPr/>
        </p:nvPicPr>
        <p:blipFill>
          <a:blip r:embed="rId3"/>
          <a:stretch/>
        </p:blipFill>
        <p:spPr>
          <a:xfrm>
            <a:off x="2482200" y="1234080"/>
            <a:ext cx="4178880" cy="333432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311760" y="1234080"/>
            <a:ext cx="852012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311760" y="1234080"/>
            <a:ext cx="415764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11" name="PlaceHolder 3"/>
          <p:cNvSpPr>
            <a:spLocks noGrp="1"/>
          </p:cNvSpPr>
          <p:nvPr>
            <p:ph type="body"/>
          </p:nvPr>
        </p:nvSpPr>
        <p:spPr>
          <a:xfrm>
            <a:off x="4677840" y="1234080"/>
            <a:ext cx="415764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11760" y="444960"/>
            <a:ext cx="8520120" cy="265464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31176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16" name="PlaceHolder 3"/>
          <p:cNvSpPr>
            <a:spLocks noGrp="1"/>
          </p:cNvSpPr>
          <p:nvPr>
            <p:ph type="body"/>
          </p:nvPr>
        </p:nvSpPr>
        <p:spPr>
          <a:xfrm>
            <a:off x="311760" y="297576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17" name="PlaceHolder 4"/>
          <p:cNvSpPr>
            <a:spLocks noGrp="1"/>
          </p:cNvSpPr>
          <p:nvPr>
            <p:ph type="body"/>
          </p:nvPr>
        </p:nvSpPr>
        <p:spPr>
          <a:xfrm>
            <a:off x="4677840" y="1234080"/>
            <a:ext cx="415764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19" name="PlaceHolder 2"/>
          <p:cNvSpPr>
            <a:spLocks noGrp="1"/>
          </p:cNvSpPr>
          <p:nvPr>
            <p:ph type="body"/>
          </p:nvPr>
        </p:nvSpPr>
        <p:spPr>
          <a:xfrm>
            <a:off x="311760" y="1234080"/>
            <a:ext cx="4157640" cy="33343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20" name="PlaceHolder 3"/>
          <p:cNvSpPr>
            <a:spLocks noGrp="1"/>
          </p:cNvSpPr>
          <p:nvPr>
            <p:ph type="body"/>
          </p:nvPr>
        </p:nvSpPr>
        <p:spPr>
          <a:xfrm>
            <a:off x="467784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21" name="PlaceHolder 4"/>
          <p:cNvSpPr>
            <a:spLocks noGrp="1"/>
          </p:cNvSpPr>
          <p:nvPr>
            <p:ph type="body"/>
          </p:nvPr>
        </p:nvSpPr>
        <p:spPr>
          <a:xfrm>
            <a:off x="4677840" y="297576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11760" y="444960"/>
            <a:ext cx="8520120" cy="572400"/>
          </a:xfrm>
          <a:prstGeom prst="rect">
            <a:avLst/>
          </a:prstGeom>
        </p:spPr>
        <p:txBody>
          <a:bodyPr lIns="0" rIns="0" tIns="0" bIns="0" anchor="ctr"/>
          <a:p>
            <a:endParaRPr b="0" lang="es-ES" sz="1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31176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4677840" y="1234080"/>
            <a:ext cx="415764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311760" y="2975760"/>
            <a:ext cx="8520120" cy="1590120"/>
          </a:xfrm>
          <a:prstGeom prst="rect">
            <a:avLst/>
          </a:prstGeom>
        </p:spPr>
        <p:txBody>
          <a:bodyPr lIns="0" rIns="0" tIns="0" bIns="0"/>
          <a:p>
            <a:endParaRPr b="0" lang="es-ES" sz="14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8e71c"/>
        </a:solidFill>
      </p:bgPr>
    </p:bg>
    <p:spTree>
      <p:nvGrpSpPr>
        <p:cNvPr id="1" name=""/>
        <p:cNvGrpSpPr/>
        <p:nvPr/>
      </p:nvGrpSpPr>
      <p:grpSpPr>
        <a:xfrm>
          <a:off x="0" y="0"/>
          <a:ext cx="0" cy="0"/>
          <a:chOff x="0" y="0"/>
          <a:chExt cx="0" cy="0"/>
        </a:xfrm>
      </p:grpSpPr>
      <p:sp>
        <p:nvSpPr>
          <p:cNvPr id="0" name="CustomShape 1"/>
          <p:cNvSpPr/>
          <p:nvPr/>
        </p:nvSpPr>
        <p:spPr>
          <a:xfrm>
            <a:off x="4286160" y="0"/>
            <a:ext cx="72000" cy="5143320"/>
          </a:xfrm>
          <a:prstGeom prst="rect">
            <a:avLst/>
          </a:prstGeom>
          <a:solidFill>
            <a:schemeClr val="dk2"/>
          </a:solidFill>
          <a:ln>
            <a:noFill/>
          </a:ln>
        </p:spPr>
        <p:style>
          <a:lnRef idx="0"/>
          <a:fillRef idx="0"/>
          <a:effectRef idx="0"/>
          <a:fontRef idx="minor"/>
        </p:style>
      </p:sp>
      <p:sp>
        <p:nvSpPr>
          <p:cNvPr id="1" name="CustomShape 2"/>
          <p:cNvSpPr/>
          <p:nvPr/>
        </p:nvSpPr>
        <p:spPr>
          <a:xfrm>
            <a:off x="4358520" y="0"/>
            <a:ext cx="3852720" cy="5143320"/>
          </a:xfrm>
          <a:prstGeom prst="rect">
            <a:avLst/>
          </a:prstGeom>
          <a:solidFill>
            <a:schemeClr val="accent5"/>
          </a:solidFill>
          <a:ln>
            <a:noFill/>
          </a:ln>
        </p:spPr>
        <p:style>
          <a:lnRef idx="0"/>
          <a:fillRef idx="0"/>
          <a:effectRef idx="0"/>
          <a:fontRef idx="minor"/>
        </p:style>
      </p:sp>
      <p:sp>
        <p:nvSpPr>
          <p:cNvPr id="2" name="PlaceHolder 3"/>
          <p:cNvSpPr>
            <a:spLocks noGrp="1"/>
          </p:cNvSpPr>
          <p:nvPr>
            <p:ph type="title"/>
          </p:nvPr>
        </p:nvSpPr>
        <p:spPr>
          <a:xfrm>
            <a:off x="344160" y="1404000"/>
            <a:ext cx="8455320" cy="2146320"/>
          </a:xfrm>
          <a:prstGeom prst="rect">
            <a:avLst/>
          </a:prstGeom>
        </p:spPr>
        <p:txBody>
          <a:bodyPr tIns="91440" bIns="91440" anchor="ctr"/>
          <a:p>
            <a:endParaRPr b="0" lang="es-ES" sz="1400" spc="-1" strike="noStrike">
              <a:solidFill>
                <a:srgbClr val="000000"/>
              </a:solidFill>
              <a:uFill>
                <a:solidFill>
                  <a:srgbClr val="ffffff"/>
                </a:solidFill>
              </a:uFill>
              <a:latin typeface="Arial"/>
            </a:endParaRPr>
          </a:p>
        </p:txBody>
      </p:sp>
      <p:sp>
        <p:nvSpPr>
          <p:cNvPr id="3" name="PlaceHolder 4"/>
          <p:cNvSpPr>
            <a:spLocks noGrp="1"/>
          </p:cNvSpPr>
          <p:nvPr>
            <p:ph type="sldNum"/>
          </p:nvPr>
        </p:nvSpPr>
        <p:spPr>
          <a:xfrm>
            <a:off x="8498160" y="4688640"/>
            <a:ext cx="548280" cy="393120"/>
          </a:xfrm>
          <a:prstGeom prst="rect">
            <a:avLst/>
          </a:prstGeom>
        </p:spPr>
        <p:txBody>
          <a:bodyPr tIns="91440" bIns="91440" anchor="ctr"/>
          <a:p>
            <a:pPr>
              <a:lnSpc>
                <a:spcPct val="100000"/>
              </a:lnSpc>
            </a:pPr>
            <a:fld id="{1C26BD00-45BE-4FD3-BAF6-0E1538C1A7BC}" type="slidenum">
              <a:rPr b="0" lang="es-ES" sz="1400" spc="-1" strike="noStrike">
                <a:solidFill>
                  <a:srgbClr val="000000"/>
                </a:solidFill>
                <a:uFill>
                  <a:solidFill>
                    <a:srgbClr val="ffffff"/>
                  </a:solidFill>
                </a:uFill>
                <a:latin typeface="Arial"/>
                <a:ea typeface="Arial"/>
              </a:rPr>
              <a:t>&lt;número&gt;</a:t>
            </a:fld>
            <a:endParaRPr b="0" lang="es-ES"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s-ES" sz="1400" spc="-1" strike="noStrike">
                <a:solidFill>
                  <a:srgbClr val="000000"/>
                </a:solidFill>
                <a:uFill>
                  <a:solidFill>
                    <a:srgbClr val="ffffff"/>
                  </a:solidFill>
                </a:uFill>
                <a:latin typeface="Arial"/>
              </a:rPr>
              <a:t>Pulse para editar el formato de esquema del texto</a:t>
            </a:r>
            <a:endParaRPr b="0" lang="es-E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s-ES" sz="1400" spc="-1" strike="noStrike">
                <a:solidFill>
                  <a:srgbClr val="000000"/>
                </a:solidFill>
                <a:uFill>
                  <a:solidFill>
                    <a:srgbClr val="ffffff"/>
                  </a:solidFill>
                </a:uFill>
                <a:latin typeface="Arial"/>
              </a:rPr>
              <a:t>Segundo nivel del esquema</a:t>
            </a:r>
            <a:endParaRPr b="0" lang="es-E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s-ES" sz="1400" spc="-1" strike="noStrike">
                <a:solidFill>
                  <a:srgbClr val="000000"/>
                </a:solidFill>
                <a:uFill>
                  <a:solidFill>
                    <a:srgbClr val="ffffff"/>
                  </a:solidFill>
                </a:uFill>
                <a:latin typeface="Arial"/>
              </a:rPr>
              <a:t>Tercer nivel del esquema</a:t>
            </a:r>
            <a:endParaRPr b="0" lang="es-E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s-ES" sz="1400" spc="-1" strike="noStrike">
                <a:solidFill>
                  <a:srgbClr val="000000"/>
                </a:solidFill>
                <a:uFill>
                  <a:solidFill>
                    <a:srgbClr val="ffffff"/>
                  </a:solidFill>
                </a:uFill>
                <a:latin typeface="Arial"/>
              </a:rPr>
              <a:t>Cuarto nivel del esquema</a:t>
            </a:r>
            <a:endParaRPr b="0" lang="es-E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Quinto nivel del esquema</a:t>
            </a:r>
            <a:endParaRPr b="0" lang="es-E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Sexto nivel del esquema</a:t>
            </a:r>
            <a:endParaRPr b="0" lang="es-E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s-ES" sz="2000" spc="-1" strike="noStrike">
                <a:solidFill>
                  <a:srgbClr val="000000"/>
                </a:solidFill>
                <a:uFill>
                  <a:solidFill>
                    <a:srgbClr val="ffffff"/>
                  </a:solidFill>
                </a:uFill>
                <a:latin typeface="Arial"/>
              </a:rPr>
              <a:t>Séptimo nivel del esquema</a:t>
            </a:r>
            <a:endParaRPr b="0" lang="es-E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444960"/>
            <a:ext cx="8520120" cy="572400"/>
          </a:xfrm>
          <a:prstGeom prst="rect">
            <a:avLst/>
          </a:prstGeom>
        </p:spPr>
        <p:txBody>
          <a:bodyPr tIns="91440" bIns="91440"/>
          <a:p>
            <a:endParaRPr b="0" lang="es-ES" sz="1400" spc="-1" strike="noStrike">
              <a:solidFill>
                <a:srgbClr val="000000"/>
              </a:solidFill>
              <a:uFill>
                <a:solidFill>
                  <a:srgbClr val="ffffff"/>
                </a:solidFill>
              </a:uFill>
              <a:latin typeface="Arial"/>
            </a:endParaRPr>
          </a:p>
        </p:txBody>
      </p:sp>
      <p:sp>
        <p:nvSpPr>
          <p:cNvPr id="40" name="PlaceHolder 2"/>
          <p:cNvSpPr>
            <a:spLocks noGrp="1"/>
          </p:cNvSpPr>
          <p:nvPr>
            <p:ph type="body"/>
          </p:nvPr>
        </p:nvSpPr>
        <p:spPr>
          <a:xfrm>
            <a:off x="311760" y="1234080"/>
            <a:ext cx="8520120" cy="3334320"/>
          </a:xfrm>
          <a:prstGeom prst="rect">
            <a:avLst/>
          </a:prstGeom>
        </p:spPr>
        <p:txBody>
          <a:bodyPr tIns="91440" bIns="91440"/>
          <a:p>
            <a:pPr marL="432000" indent="-324000">
              <a:buClr>
                <a:srgbClr val="000000"/>
              </a:buClr>
              <a:buSzPct val="45000"/>
              <a:buFont typeface="Wingdings" charset="2"/>
              <a:buChar char=""/>
            </a:pPr>
            <a:r>
              <a:rPr b="0" lang="es-ES" sz="1800" spc="-1" strike="noStrike">
                <a:solidFill>
                  <a:srgbClr val="000000"/>
                </a:solidFill>
                <a:uFill>
                  <a:solidFill>
                    <a:srgbClr val="ffffff"/>
                  </a:solidFill>
                </a:uFill>
                <a:latin typeface="Arial"/>
              </a:rPr>
              <a:t>Pulse para editar el formato de esquema del texto</a:t>
            </a:r>
            <a:endParaRPr b="0" lang="es-E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s-ES" sz="1800" spc="-1" strike="noStrike">
                <a:solidFill>
                  <a:srgbClr val="000000"/>
                </a:solidFill>
                <a:uFill>
                  <a:solidFill>
                    <a:srgbClr val="ffffff"/>
                  </a:solidFill>
                </a:uFill>
                <a:latin typeface="Arial"/>
              </a:rPr>
              <a:t>Segundo nivel del esquema</a:t>
            </a:r>
            <a:endParaRPr b="0" lang="es-E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s-ES" sz="1800" spc="-1" strike="noStrike">
                <a:solidFill>
                  <a:srgbClr val="000000"/>
                </a:solidFill>
                <a:uFill>
                  <a:solidFill>
                    <a:srgbClr val="ffffff"/>
                  </a:solidFill>
                </a:uFill>
                <a:latin typeface="Arial"/>
              </a:rPr>
              <a:t>Tercer nivel del esquema</a:t>
            </a:r>
            <a:endParaRPr b="0" lang="es-E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s-ES" sz="1800" spc="-1" strike="noStrike">
                <a:solidFill>
                  <a:srgbClr val="000000"/>
                </a:solidFill>
                <a:uFill>
                  <a:solidFill>
                    <a:srgbClr val="ffffff"/>
                  </a:solidFill>
                </a:uFill>
                <a:latin typeface="Arial"/>
              </a:rPr>
              <a:t>Cuarto nivel del esquema</a:t>
            </a:r>
            <a:endParaRPr b="0" lang="es-E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Quinto nivel del esquema</a:t>
            </a:r>
            <a:endParaRPr b="0" lang="es-E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Sexto nivel del esquema</a:t>
            </a:r>
            <a:endParaRPr b="0" lang="es-E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s-ES" sz="1800" spc="-1" strike="noStrike">
                <a:solidFill>
                  <a:srgbClr val="000000"/>
                </a:solidFill>
                <a:uFill>
                  <a:solidFill>
                    <a:srgbClr val="ffffff"/>
                  </a:solidFill>
                </a:uFill>
                <a:latin typeface="Arial"/>
              </a:rPr>
              <a:t>Séptimo nivel del esquema</a:t>
            </a:r>
            <a:endParaRPr b="0" lang="es-ES" sz="1800" spc="-1" strike="noStrike">
              <a:solidFill>
                <a:srgbClr val="000000"/>
              </a:solidFill>
              <a:uFill>
                <a:solidFill>
                  <a:srgbClr val="ffffff"/>
                </a:solidFill>
              </a:uFill>
              <a:latin typeface="Arial"/>
            </a:endParaRPr>
          </a:p>
        </p:txBody>
      </p:sp>
      <p:sp>
        <p:nvSpPr>
          <p:cNvPr id="41" name="PlaceHolder 3"/>
          <p:cNvSpPr>
            <a:spLocks noGrp="1"/>
          </p:cNvSpPr>
          <p:nvPr>
            <p:ph type="sldNum"/>
          </p:nvPr>
        </p:nvSpPr>
        <p:spPr>
          <a:xfrm>
            <a:off x="8498160" y="4688640"/>
            <a:ext cx="548280" cy="393120"/>
          </a:xfrm>
          <a:prstGeom prst="rect">
            <a:avLst/>
          </a:prstGeom>
        </p:spPr>
        <p:txBody>
          <a:bodyPr tIns="91440" bIns="91440" anchor="ctr"/>
          <a:p>
            <a:pPr>
              <a:lnSpc>
                <a:spcPct val="100000"/>
              </a:lnSpc>
            </a:pPr>
            <a:fld id="{A0646B7C-0F9E-44F3-AED7-82CD11883134}" type="slidenum">
              <a:rPr b="0" lang="es-ES" sz="1400" spc="-1" strike="noStrike">
                <a:solidFill>
                  <a:srgbClr val="000000"/>
                </a:solidFill>
                <a:uFill>
                  <a:solidFill>
                    <a:srgbClr val="ffffff"/>
                  </a:solidFill>
                </a:uFill>
                <a:latin typeface="Arial"/>
                <a:ea typeface="Arial"/>
              </a:rPr>
              <a:t>&lt;número&gt;</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png"/><Relationship Id="rId4"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TextShape 1"/>
          <p:cNvSpPr txBox="1"/>
          <p:nvPr/>
        </p:nvSpPr>
        <p:spPr>
          <a:xfrm>
            <a:off x="344160" y="1404000"/>
            <a:ext cx="8455320" cy="2146320"/>
          </a:xfrm>
          <a:prstGeom prst="rect">
            <a:avLst/>
          </a:prstGeom>
          <a:solidFill>
            <a:srgbClr val="ffffff"/>
          </a:solidFill>
          <a:ln>
            <a:noFill/>
          </a:ln>
        </p:spPr>
        <p:txBody>
          <a:bodyPr tIns="91440" bIns="91440" anchor="ctr"/>
          <a:p>
            <a:pPr algn="ctr">
              <a:lnSpc>
                <a:spcPct val="100000"/>
              </a:lnSpc>
            </a:pPr>
            <a:r>
              <a:rPr b="1" lang="es-ES" sz="6800" spc="-1" strike="noStrike">
                <a:solidFill>
                  <a:srgbClr val="000000"/>
                </a:solidFill>
                <a:uFill>
                  <a:solidFill>
                    <a:srgbClr val="ffffff"/>
                  </a:solidFill>
                </a:uFill>
                <a:latin typeface="Playfair Display"/>
                <a:ea typeface="Playfair Display"/>
              </a:rPr>
              <a:t>EXTREMADURA</a:t>
            </a:r>
            <a:endParaRPr b="0" lang="es-ES" sz="1400" spc="-1" strike="noStrike">
              <a:solidFill>
                <a:srgbClr val="000000"/>
              </a:solidFill>
              <a:uFill>
                <a:solidFill>
                  <a:srgbClr val="ffffff"/>
                </a:solidFill>
              </a:uFill>
              <a:latin typeface="Arial"/>
            </a:endParaRPr>
          </a:p>
        </p:txBody>
      </p:sp>
      <p:sp>
        <p:nvSpPr>
          <p:cNvPr id="77" name="TextShape 2"/>
          <p:cNvSpPr txBox="1"/>
          <p:nvPr/>
        </p:nvSpPr>
        <p:spPr>
          <a:xfrm>
            <a:off x="344160" y="3550680"/>
            <a:ext cx="4909680" cy="577440"/>
          </a:xfrm>
          <a:prstGeom prst="rect">
            <a:avLst/>
          </a:prstGeom>
          <a:solidFill>
            <a:srgbClr val="000000"/>
          </a:solidFill>
          <a:ln>
            <a:noFill/>
          </a:ln>
        </p:spPr>
        <p:txBody>
          <a:bodyPr tIns="91440" bIns="91440" anchor="ctr"/>
          <a:p>
            <a:pPr algn="ctr"/>
            <a:endParaRPr b="0" lang="es-ES" sz="32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311760" y="444960"/>
            <a:ext cx="8520120" cy="572400"/>
          </a:xfrm>
          <a:prstGeom prst="rect">
            <a:avLst/>
          </a:prstGeom>
          <a:noFill/>
          <a:ln>
            <a:noFill/>
          </a:ln>
        </p:spPr>
        <p:txBody>
          <a:bodyPr tIns="91440" bIns="91440"/>
          <a:p>
            <a:pPr>
              <a:lnSpc>
                <a:spcPct val="100000"/>
              </a:lnSpc>
            </a:pPr>
            <a:r>
              <a:rPr b="0" lang="es-ES" sz="3000" spc="-1" strike="noStrike">
                <a:solidFill>
                  <a:srgbClr val="000000"/>
                </a:solidFill>
                <a:uFill>
                  <a:solidFill>
                    <a:srgbClr val="ffffff"/>
                  </a:solidFill>
                </a:uFill>
                <a:latin typeface="Oswald"/>
                <a:ea typeface="Oswald"/>
              </a:rPr>
              <a:t>Zurbarán y Gargáligas..</a:t>
            </a:r>
            <a:endParaRPr b="0" lang="es-ES" sz="1400" spc="-1" strike="noStrike">
              <a:solidFill>
                <a:srgbClr val="000000"/>
              </a:solidFill>
              <a:uFill>
                <a:solidFill>
                  <a:srgbClr val="ffffff"/>
                </a:solidFill>
              </a:uFill>
              <a:latin typeface="Arial"/>
            </a:endParaRPr>
          </a:p>
        </p:txBody>
      </p:sp>
      <p:sp>
        <p:nvSpPr>
          <p:cNvPr id="112" name="TextShape 2"/>
          <p:cNvSpPr txBox="1"/>
          <p:nvPr/>
        </p:nvSpPr>
        <p:spPr>
          <a:xfrm>
            <a:off x="311760" y="1234080"/>
            <a:ext cx="8520120" cy="3334320"/>
          </a:xfrm>
          <a:prstGeom prst="rect">
            <a:avLst/>
          </a:prstGeom>
          <a:noFill/>
          <a:ln>
            <a:noFill/>
          </a:ln>
        </p:spPr>
        <p:txBody>
          <a:bodyPr tIns="91440" bIns="91440"/>
          <a:p>
            <a:pPr>
              <a:lnSpc>
                <a:spcPct val="100000"/>
              </a:lnSpc>
            </a:pPr>
            <a:r>
              <a:rPr b="1" lang="es-ES" sz="2000" spc="-1" strike="noStrike">
                <a:solidFill>
                  <a:srgbClr val="000000"/>
                </a:solidFill>
                <a:uFill>
                  <a:solidFill>
                    <a:srgbClr val="ffffff"/>
                  </a:solidFill>
                </a:uFill>
                <a:latin typeface="Playfair Display"/>
                <a:ea typeface="Playfair Display"/>
              </a:rPr>
              <a:t>Son dos pueblos cercanos el uno al otro, entre ellos hay una distancia de 10 km, donde siempre nos hemos reunido en fiestas, en medio de estos pueblos, se encuentra Valdivia.</a:t>
            </a:r>
            <a:endParaRPr b="0" lang="es-ES" sz="1400" spc="-1" strike="noStrike">
              <a:solidFill>
                <a:srgbClr val="000000"/>
              </a:solidFill>
              <a:uFill>
                <a:solidFill>
                  <a:srgbClr val="ffffff"/>
                </a:solidFill>
              </a:uFill>
              <a:latin typeface="Arial"/>
            </a:endParaRPr>
          </a:p>
          <a:p>
            <a:pPr>
              <a:lnSpc>
                <a:spcPct val="100000"/>
              </a:lnSpc>
            </a:pPr>
            <a:endParaRPr b="0" lang="es-ES" sz="1400" spc="-1" strike="noStrike">
              <a:solidFill>
                <a:srgbClr val="000000"/>
              </a:solidFill>
              <a:uFill>
                <a:solidFill>
                  <a:srgbClr val="ffffff"/>
                </a:solidFill>
              </a:uFill>
              <a:latin typeface="Arial"/>
            </a:endParaRPr>
          </a:p>
          <a:p>
            <a:pPr>
              <a:lnSpc>
                <a:spcPct val="100000"/>
              </a:lnSpc>
            </a:pPr>
            <a:endParaRPr b="0" lang="es-ES" sz="1400" spc="-1" strike="noStrike">
              <a:solidFill>
                <a:srgbClr val="000000"/>
              </a:solidFill>
              <a:uFill>
                <a:solidFill>
                  <a:srgbClr val="ffffff"/>
                </a:solidFill>
              </a:uFill>
              <a:latin typeface="Arial"/>
            </a:endParaRPr>
          </a:p>
          <a:p>
            <a:pPr algn="r">
              <a:lnSpc>
                <a:spcPct val="100000"/>
              </a:lnSpc>
            </a:pPr>
            <a:r>
              <a:rPr b="1" lang="es-ES" sz="2000" spc="-1" strike="noStrike">
                <a:solidFill>
                  <a:srgbClr val="000000"/>
                </a:solidFill>
                <a:uFill>
                  <a:solidFill>
                    <a:srgbClr val="ffffff"/>
                  </a:solidFill>
                </a:uFill>
                <a:latin typeface="Playfair Display"/>
                <a:ea typeface="Playfair Display"/>
              </a:rPr>
              <a:t>FIN.</a:t>
            </a:r>
            <a:endParaRPr b="0" lang="es-ES" sz="14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311760" y="444960"/>
            <a:ext cx="8520120" cy="572400"/>
          </a:xfrm>
          <a:prstGeom prst="rect">
            <a:avLst/>
          </a:prstGeom>
          <a:noFill/>
          <a:ln>
            <a:noFill/>
          </a:ln>
        </p:spPr>
        <p:txBody>
          <a:bodyPr tIns="91440" bIns="91440"/>
          <a:p>
            <a:pPr>
              <a:lnSpc>
                <a:spcPct val="100000"/>
              </a:lnSpc>
            </a:pPr>
            <a:r>
              <a:rPr b="0" lang="es-ES" sz="3000" spc="-1" strike="noStrike">
                <a:solidFill>
                  <a:srgbClr val="000000"/>
                </a:solidFill>
                <a:uFill>
                  <a:solidFill>
                    <a:srgbClr val="ffffff"/>
                  </a:solidFill>
                </a:uFill>
                <a:latin typeface="Oswald"/>
                <a:ea typeface="Oswald"/>
              </a:rPr>
              <a:t>Cáceres y Badajoz...</a:t>
            </a:r>
            <a:endParaRPr b="0" lang="es-ES" sz="1400" spc="-1" strike="noStrike">
              <a:solidFill>
                <a:srgbClr val="000000"/>
              </a:solidFill>
              <a:uFill>
                <a:solidFill>
                  <a:srgbClr val="ffffff"/>
                </a:solidFill>
              </a:uFill>
              <a:latin typeface="Arial"/>
            </a:endParaRPr>
          </a:p>
        </p:txBody>
      </p:sp>
      <p:sp>
        <p:nvSpPr>
          <p:cNvPr id="79" name="TextShape 2"/>
          <p:cNvSpPr txBox="1"/>
          <p:nvPr/>
        </p:nvSpPr>
        <p:spPr>
          <a:xfrm>
            <a:off x="311760" y="1234080"/>
            <a:ext cx="8520120" cy="3334320"/>
          </a:xfrm>
          <a:prstGeom prst="rect">
            <a:avLst/>
          </a:prstGeom>
          <a:noFill/>
          <a:ln>
            <a:noFill/>
          </a:ln>
        </p:spPr>
        <p:txBody>
          <a:bodyPr tIns="91440" bIns="91440"/>
          <a:p>
            <a:pPr algn="ctr">
              <a:lnSpc>
                <a:spcPct val="100000"/>
              </a:lnSpc>
            </a:pPr>
            <a:r>
              <a:rPr b="0" lang="es-ES" sz="1800" spc="-1" strike="noStrike">
                <a:solidFill>
                  <a:srgbClr val="000000"/>
                </a:solidFill>
                <a:uFill>
                  <a:solidFill>
                    <a:srgbClr val="ffffff"/>
                  </a:solidFill>
                </a:uFill>
                <a:latin typeface="Playfair Display"/>
                <a:ea typeface="Playfair Display"/>
              </a:rPr>
              <a:t>                                                       </a:t>
            </a:r>
            <a:r>
              <a:rPr b="1" lang="es-ES" sz="2000" spc="-1" strike="noStrike">
                <a:solidFill>
                  <a:srgbClr val="000000"/>
                </a:solidFill>
                <a:uFill>
                  <a:solidFill>
                    <a:srgbClr val="ffffff"/>
                  </a:solidFill>
                </a:uFill>
                <a:latin typeface="Playfair Display"/>
                <a:ea typeface="Playfair Display"/>
              </a:rPr>
              <a:t>Extremadura está dividido en Cáceres y Badajoz.</a:t>
            </a:r>
            <a:endParaRPr b="0" lang="es-ES" sz="1400" spc="-1" strike="noStrike">
              <a:solidFill>
                <a:srgbClr val="000000"/>
              </a:solidFill>
              <a:uFill>
                <a:solidFill>
                  <a:srgbClr val="ffffff"/>
                </a:solidFill>
              </a:uFill>
              <a:latin typeface="Arial"/>
            </a:endParaRPr>
          </a:p>
          <a:p>
            <a:pPr algn="ctr">
              <a:lnSpc>
                <a:spcPct val="100000"/>
              </a:lnSpc>
            </a:pPr>
            <a:r>
              <a:rPr b="1" lang="es-ES" sz="2000" spc="-1" strike="noStrike">
                <a:solidFill>
                  <a:srgbClr val="000000"/>
                </a:solidFill>
                <a:uFill>
                  <a:solidFill>
                    <a:srgbClr val="ffffff"/>
                  </a:solidFill>
                </a:uFill>
                <a:latin typeface="Playfair Display"/>
                <a:ea typeface="Playfair Display"/>
              </a:rPr>
              <a:t>                                                    </a:t>
            </a:r>
            <a:r>
              <a:rPr b="1" lang="es-ES" sz="2000" spc="-1" strike="noStrike">
                <a:solidFill>
                  <a:srgbClr val="000000"/>
                </a:solidFill>
                <a:uFill>
                  <a:solidFill>
                    <a:srgbClr val="ffffff"/>
                  </a:solidFill>
                </a:uFill>
                <a:latin typeface="Playfair Display"/>
                <a:ea typeface="Playfair Display"/>
              </a:rPr>
              <a:t>Y su capital es MÉRIDA.</a:t>
            </a:r>
            <a:endParaRPr b="0" lang="es-ES" sz="1400" spc="-1" strike="noStrike">
              <a:solidFill>
                <a:srgbClr val="000000"/>
              </a:solidFill>
              <a:uFill>
                <a:solidFill>
                  <a:srgbClr val="ffffff"/>
                </a:solidFill>
              </a:uFill>
              <a:latin typeface="Arial"/>
            </a:endParaRPr>
          </a:p>
        </p:txBody>
      </p:sp>
      <p:pic>
        <p:nvPicPr>
          <p:cNvPr id="80" name="Shape 66" descr=""/>
          <p:cNvPicPr/>
          <p:nvPr/>
        </p:nvPicPr>
        <p:blipFill>
          <a:blip r:embed="rId1"/>
          <a:stretch/>
        </p:blipFill>
        <p:spPr>
          <a:xfrm>
            <a:off x="311760" y="1234080"/>
            <a:ext cx="3081600" cy="3334320"/>
          </a:xfrm>
          <a:prstGeom prst="rect">
            <a:avLst/>
          </a:prstGeom>
          <a:ln>
            <a:noFill/>
          </a:ln>
        </p:spPr>
      </p:pic>
      <p:sp>
        <p:nvSpPr>
          <p:cNvPr id="81" name="CustomShape 3"/>
          <p:cNvSpPr/>
          <p:nvPr/>
        </p:nvSpPr>
        <p:spPr>
          <a:xfrm>
            <a:off x="3658680" y="2616120"/>
            <a:ext cx="724320" cy="494640"/>
          </a:xfrm>
          <a:prstGeom prst="leftArrow">
            <a:avLst>
              <a:gd name="adj1" fmla="val 50000"/>
              <a:gd name="adj2" fmla="val 50000"/>
            </a:avLst>
          </a:prstGeom>
          <a:solidFill>
            <a:schemeClr val="lt2"/>
          </a:solidFill>
          <a:ln w="9360">
            <a:solidFill>
              <a:schemeClr val="dk2"/>
            </a:solidFill>
            <a:round/>
          </a:ln>
        </p:spPr>
        <p:style>
          <a:lnRef idx="0"/>
          <a:fillRef idx="0"/>
          <a:effectRef idx="0"/>
          <a:fontRef idx="minor"/>
        </p:style>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311760" y="444960"/>
            <a:ext cx="8520120" cy="572400"/>
          </a:xfrm>
          <a:prstGeom prst="rect">
            <a:avLst/>
          </a:prstGeom>
          <a:noFill/>
          <a:ln>
            <a:noFill/>
          </a:ln>
        </p:spPr>
        <p:txBody>
          <a:bodyPr tIns="91440" bIns="91440"/>
          <a:p>
            <a:pPr>
              <a:lnSpc>
                <a:spcPct val="100000"/>
              </a:lnSpc>
            </a:pPr>
            <a:r>
              <a:rPr b="0" lang="es-ES" sz="3000" spc="-1" strike="noStrike">
                <a:solidFill>
                  <a:srgbClr val="000000"/>
                </a:solidFill>
                <a:uFill>
                  <a:solidFill>
                    <a:srgbClr val="ffffff"/>
                  </a:solidFill>
                </a:uFill>
                <a:latin typeface="Oswald"/>
                <a:ea typeface="Oswald"/>
              </a:rPr>
              <a:t>Mérida</a:t>
            </a:r>
            <a:endParaRPr b="0" lang="es-ES" sz="1400" spc="-1" strike="noStrike">
              <a:solidFill>
                <a:srgbClr val="000000"/>
              </a:solidFill>
              <a:uFill>
                <a:solidFill>
                  <a:srgbClr val="ffffff"/>
                </a:solidFill>
              </a:uFill>
              <a:latin typeface="Arial"/>
            </a:endParaRPr>
          </a:p>
        </p:txBody>
      </p:sp>
      <p:sp>
        <p:nvSpPr>
          <p:cNvPr id="83" name="TextShape 2"/>
          <p:cNvSpPr txBox="1"/>
          <p:nvPr/>
        </p:nvSpPr>
        <p:spPr>
          <a:xfrm>
            <a:off x="311760" y="1234080"/>
            <a:ext cx="8520120" cy="3334320"/>
          </a:xfrm>
          <a:prstGeom prst="rect">
            <a:avLst/>
          </a:prstGeom>
          <a:noFill/>
          <a:ln>
            <a:noFill/>
          </a:ln>
        </p:spPr>
        <p:txBody>
          <a:bodyPr tIns="91440" bIns="91440"/>
          <a:p>
            <a:pPr algn="r">
              <a:lnSpc>
                <a:spcPct val="100000"/>
              </a:lnSpc>
            </a:pPr>
            <a:r>
              <a:rPr b="0" lang="es-ES" sz="2000" spc="-1" strike="noStrike">
                <a:solidFill>
                  <a:srgbClr val="555555"/>
                </a:solidFill>
                <a:uFill>
                  <a:solidFill>
                    <a:srgbClr val="ffffff"/>
                  </a:solidFill>
                </a:uFill>
                <a:latin typeface="Playfair Display"/>
                <a:ea typeface="Playfair Display"/>
              </a:rPr>
              <a:t>La ciudad de </a:t>
            </a:r>
            <a:r>
              <a:rPr b="1" lang="es-ES" sz="2000" spc="-1" strike="noStrike">
                <a:solidFill>
                  <a:srgbClr val="333333"/>
                </a:solidFill>
                <a:uFill>
                  <a:solidFill>
                    <a:srgbClr val="ffffff"/>
                  </a:solidFill>
                </a:uFill>
                <a:latin typeface="Playfair Display"/>
                <a:ea typeface="Playfair Display"/>
              </a:rPr>
              <a:t>Augusta Emerita</a:t>
            </a:r>
            <a:r>
              <a:rPr b="0" lang="es-ES" sz="2000" spc="-1" strike="noStrike">
                <a:solidFill>
                  <a:srgbClr val="555555"/>
                </a:solidFill>
                <a:uFill>
                  <a:solidFill>
                    <a:srgbClr val="ffffff"/>
                  </a:solidFill>
                </a:uFill>
                <a:latin typeface="Playfair Display"/>
                <a:ea typeface="Playfair Display"/>
              </a:rPr>
              <a:t>, </a:t>
            </a:r>
            <a:endParaRPr b="0" lang="es-ES" sz="1400" spc="-1" strike="noStrike">
              <a:solidFill>
                <a:srgbClr val="000000"/>
              </a:solidFill>
              <a:uFill>
                <a:solidFill>
                  <a:srgbClr val="ffffff"/>
                </a:solidFill>
              </a:uFill>
              <a:latin typeface="Arial"/>
            </a:endParaRPr>
          </a:p>
          <a:p>
            <a:pPr algn="r">
              <a:lnSpc>
                <a:spcPct val="100000"/>
              </a:lnSpc>
            </a:pPr>
            <a:r>
              <a:rPr b="0" lang="es-ES" sz="2000" spc="-1" strike="noStrike">
                <a:solidFill>
                  <a:srgbClr val="555555"/>
                </a:solidFill>
                <a:uFill>
                  <a:solidFill>
                    <a:srgbClr val="ffffff"/>
                  </a:solidFill>
                </a:uFill>
                <a:latin typeface="Playfair Display"/>
                <a:ea typeface="Playfair Display"/>
              </a:rPr>
              <a:t>fue fundada por orden del emperador</a:t>
            </a:r>
            <a:endParaRPr b="0" lang="es-ES" sz="1400" spc="-1" strike="noStrike">
              <a:solidFill>
                <a:srgbClr val="000000"/>
              </a:solidFill>
              <a:uFill>
                <a:solidFill>
                  <a:srgbClr val="ffffff"/>
                </a:solidFill>
              </a:uFill>
              <a:latin typeface="Arial"/>
            </a:endParaRPr>
          </a:p>
          <a:p>
            <a:pPr algn="r">
              <a:lnSpc>
                <a:spcPct val="100000"/>
              </a:lnSpc>
            </a:pPr>
            <a:r>
              <a:rPr b="0" lang="es-ES" sz="2000" spc="-1" strike="noStrike">
                <a:solidFill>
                  <a:srgbClr val="555555"/>
                </a:solidFill>
                <a:uFill>
                  <a:solidFill>
                    <a:srgbClr val="ffffff"/>
                  </a:solidFill>
                </a:uFill>
                <a:latin typeface="Playfair Display"/>
                <a:ea typeface="Playfair Display"/>
              </a:rPr>
              <a:t> </a:t>
            </a:r>
            <a:r>
              <a:rPr b="0" lang="es-ES" sz="2000" spc="-1" strike="noStrike">
                <a:solidFill>
                  <a:srgbClr val="555555"/>
                </a:solidFill>
                <a:uFill>
                  <a:solidFill>
                    <a:srgbClr val="ffffff"/>
                  </a:solidFill>
                </a:uFill>
                <a:latin typeface="Playfair Display"/>
                <a:ea typeface="Playfair Display"/>
              </a:rPr>
              <a:t>Octavio Augusto en el </a:t>
            </a:r>
            <a:r>
              <a:rPr b="1" lang="es-ES" sz="2000" spc="-1" strike="noStrike">
                <a:solidFill>
                  <a:srgbClr val="333333"/>
                </a:solidFill>
                <a:uFill>
                  <a:solidFill>
                    <a:srgbClr val="ffffff"/>
                  </a:solidFill>
                </a:uFill>
                <a:latin typeface="Playfair Display"/>
                <a:ea typeface="Playfair Display"/>
              </a:rPr>
              <a:t>año 25 a. C.</a:t>
            </a:r>
            <a:endParaRPr b="0" lang="es-ES" sz="1400" spc="-1" strike="noStrike">
              <a:solidFill>
                <a:srgbClr val="000000"/>
              </a:solidFill>
              <a:uFill>
                <a:solidFill>
                  <a:srgbClr val="ffffff"/>
                </a:solidFill>
              </a:uFill>
              <a:latin typeface="Arial"/>
            </a:endParaRPr>
          </a:p>
        </p:txBody>
      </p:sp>
      <p:pic>
        <p:nvPicPr>
          <p:cNvPr id="84" name="Shape 74" descr=""/>
          <p:cNvPicPr/>
          <p:nvPr/>
        </p:nvPicPr>
        <p:blipFill>
          <a:blip r:embed="rId1"/>
          <a:stretch/>
        </p:blipFill>
        <p:spPr>
          <a:xfrm>
            <a:off x="484200" y="1343160"/>
            <a:ext cx="2555640" cy="31280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311760" y="444960"/>
            <a:ext cx="8520120" cy="572400"/>
          </a:xfrm>
          <a:prstGeom prst="rect">
            <a:avLst/>
          </a:prstGeom>
          <a:noFill/>
          <a:ln>
            <a:noFill/>
          </a:ln>
        </p:spPr>
        <p:txBody>
          <a:bodyPr tIns="91440" bIns="91440"/>
          <a:p>
            <a:pPr>
              <a:lnSpc>
                <a:spcPct val="100000"/>
              </a:lnSpc>
            </a:pPr>
            <a:r>
              <a:rPr b="0" lang="es-ES" sz="3000" spc="-1" strike="noStrike">
                <a:solidFill>
                  <a:srgbClr val="000000"/>
                </a:solidFill>
                <a:uFill>
                  <a:solidFill>
                    <a:srgbClr val="ffffff"/>
                  </a:solidFill>
                </a:uFill>
                <a:latin typeface="Oswald"/>
                <a:ea typeface="Oswald"/>
              </a:rPr>
              <a:t>Más Mérida...</a:t>
            </a:r>
            <a:endParaRPr b="0" lang="es-ES" sz="1400" spc="-1" strike="noStrike">
              <a:solidFill>
                <a:srgbClr val="000000"/>
              </a:solidFill>
              <a:uFill>
                <a:solidFill>
                  <a:srgbClr val="ffffff"/>
                </a:solidFill>
              </a:uFill>
              <a:latin typeface="Arial"/>
            </a:endParaRPr>
          </a:p>
        </p:txBody>
      </p:sp>
      <p:sp>
        <p:nvSpPr>
          <p:cNvPr id="86" name="TextShape 2"/>
          <p:cNvSpPr txBox="1"/>
          <p:nvPr/>
        </p:nvSpPr>
        <p:spPr>
          <a:xfrm>
            <a:off x="311760" y="1234080"/>
            <a:ext cx="8520120" cy="3334320"/>
          </a:xfrm>
          <a:prstGeom prst="rect">
            <a:avLst/>
          </a:prstGeom>
          <a:noFill/>
          <a:ln>
            <a:noFill/>
          </a:ln>
        </p:spPr>
        <p:txBody>
          <a:bodyPr tIns="91440" bIns="91440"/>
          <a:p>
            <a:pPr algn="ctr">
              <a:lnSpc>
                <a:spcPct val="100000"/>
              </a:lnSpc>
            </a:pPr>
            <a:r>
              <a:rPr b="0" lang="es-ES" sz="1800" spc="-1" strike="noStrike">
                <a:solidFill>
                  <a:srgbClr val="000000"/>
                </a:solidFill>
                <a:uFill>
                  <a:solidFill>
                    <a:srgbClr val="ffffff"/>
                  </a:solidFill>
                </a:uFill>
                <a:latin typeface="Playfair Display"/>
                <a:ea typeface="Playfair Display"/>
              </a:rPr>
              <a:t>                                              </a:t>
            </a:r>
            <a:r>
              <a:rPr b="1" lang="es-ES" sz="1800" spc="-1" strike="noStrike">
                <a:solidFill>
                  <a:srgbClr val="000000"/>
                </a:solidFill>
                <a:uFill>
                  <a:solidFill>
                    <a:srgbClr val="ffffff"/>
                  </a:solidFill>
                </a:uFill>
                <a:latin typeface="Playfair Display"/>
                <a:ea typeface="Playfair Display"/>
              </a:rPr>
              <a:t>TEATRO ROMANO Y ACUEDUCTO</a:t>
            </a:r>
            <a:endParaRPr b="0" lang="es-ES" sz="1400" spc="-1" strike="noStrike">
              <a:solidFill>
                <a:srgbClr val="000000"/>
              </a:solidFill>
              <a:uFill>
                <a:solidFill>
                  <a:srgbClr val="ffffff"/>
                </a:solidFill>
              </a:uFill>
              <a:latin typeface="Arial"/>
            </a:endParaRPr>
          </a:p>
        </p:txBody>
      </p:sp>
      <p:pic>
        <p:nvPicPr>
          <p:cNvPr id="87" name="Shape 81" descr=""/>
          <p:cNvPicPr/>
          <p:nvPr/>
        </p:nvPicPr>
        <p:blipFill>
          <a:blip r:embed="rId1"/>
          <a:stretch/>
        </p:blipFill>
        <p:spPr>
          <a:xfrm>
            <a:off x="417600" y="1314360"/>
            <a:ext cx="3435120" cy="2289960"/>
          </a:xfrm>
          <a:prstGeom prst="rect">
            <a:avLst/>
          </a:prstGeom>
          <a:ln>
            <a:noFill/>
          </a:ln>
        </p:spPr>
      </p:pic>
      <p:pic>
        <p:nvPicPr>
          <p:cNvPr id="88" name="Shape 82" descr=""/>
          <p:cNvPicPr/>
          <p:nvPr/>
        </p:nvPicPr>
        <p:blipFill>
          <a:blip r:embed="rId2"/>
          <a:stretch/>
        </p:blipFill>
        <p:spPr>
          <a:xfrm>
            <a:off x="4206600" y="1762560"/>
            <a:ext cx="3886200" cy="259380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311760" y="444960"/>
            <a:ext cx="8520120" cy="572400"/>
          </a:xfrm>
          <a:prstGeom prst="rect">
            <a:avLst/>
          </a:prstGeom>
          <a:noFill/>
          <a:ln>
            <a:noFill/>
          </a:ln>
        </p:spPr>
        <p:txBody>
          <a:bodyPr tIns="91440" bIns="91440"/>
          <a:p>
            <a:pPr>
              <a:lnSpc>
                <a:spcPct val="100000"/>
              </a:lnSpc>
            </a:pPr>
            <a:r>
              <a:rPr b="0" lang="es-ES" sz="3000" spc="-1" strike="noStrike">
                <a:solidFill>
                  <a:srgbClr val="000000"/>
                </a:solidFill>
                <a:uFill>
                  <a:solidFill>
                    <a:srgbClr val="ffffff"/>
                  </a:solidFill>
                </a:uFill>
                <a:latin typeface="Oswald"/>
                <a:ea typeface="Oswald"/>
              </a:rPr>
              <a:t>Don Benito</a:t>
            </a:r>
            <a:endParaRPr b="0" lang="es-ES" sz="1400" spc="-1" strike="noStrike">
              <a:solidFill>
                <a:srgbClr val="000000"/>
              </a:solidFill>
              <a:uFill>
                <a:solidFill>
                  <a:srgbClr val="ffffff"/>
                </a:solidFill>
              </a:uFill>
              <a:latin typeface="Arial"/>
            </a:endParaRPr>
          </a:p>
        </p:txBody>
      </p:sp>
      <p:sp>
        <p:nvSpPr>
          <p:cNvPr id="90" name="TextShape 2"/>
          <p:cNvSpPr txBox="1"/>
          <p:nvPr/>
        </p:nvSpPr>
        <p:spPr>
          <a:xfrm>
            <a:off x="311760" y="1234080"/>
            <a:ext cx="8520120" cy="3334320"/>
          </a:xfrm>
          <a:prstGeom prst="rect">
            <a:avLst/>
          </a:prstGeom>
          <a:noFill/>
          <a:ln>
            <a:noFill/>
          </a:ln>
        </p:spPr>
        <p:txBody>
          <a:bodyPr tIns="91440" bIns="91440"/>
          <a:p>
            <a:pPr>
              <a:lnSpc>
                <a:spcPct val="100000"/>
              </a:lnSpc>
            </a:pPr>
            <a:r>
              <a:rPr b="1" lang="es-ES" sz="1800" spc="-1" strike="noStrike">
                <a:solidFill>
                  <a:srgbClr val="000000"/>
                </a:solidFill>
                <a:uFill>
                  <a:solidFill>
                    <a:srgbClr val="ffffff"/>
                  </a:solidFill>
                </a:uFill>
                <a:latin typeface="Playfair Display"/>
                <a:ea typeface="Playfair Display"/>
              </a:rPr>
              <a:t>Don Benito es una ciudad de 40.000 habitantes. Se fundó en el Siglo XV.</a:t>
            </a:r>
            <a:endParaRPr b="0" lang="es-ES" sz="1400" spc="-1" strike="noStrike">
              <a:solidFill>
                <a:srgbClr val="000000"/>
              </a:solidFill>
              <a:uFill>
                <a:solidFill>
                  <a:srgbClr val="ffffff"/>
                </a:solidFill>
              </a:uFill>
              <a:latin typeface="Arial"/>
            </a:endParaRPr>
          </a:p>
          <a:p>
            <a:pPr algn="ctr">
              <a:lnSpc>
                <a:spcPct val="100000"/>
              </a:lnSpc>
            </a:pPr>
            <a:r>
              <a:rPr b="1" lang="es-ES" sz="1800" spc="-1" strike="noStrike">
                <a:solidFill>
                  <a:srgbClr val="000000"/>
                </a:solidFill>
                <a:uFill>
                  <a:solidFill>
                    <a:srgbClr val="ffffff"/>
                  </a:solidFill>
                </a:uFill>
                <a:latin typeface="Playfair Display"/>
                <a:ea typeface="Playfair Display"/>
              </a:rPr>
              <a:t>                                       </a:t>
            </a:r>
            <a:r>
              <a:rPr b="1" lang="es-ES" sz="1800" spc="-1" strike="noStrike">
                <a:solidFill>
                  <a:srgbClr val="000000"/>
                </a:solidFill>
                <a:uFill>
                  <a:solidFill>
                    <a:srgbClr val="ffffff"/>
                  </a:solidFill>
                </a:uFill>
                <a:latin typeface="Playfair Display"/>
                <a:ea typeface="Playfair Display"/>
              </a:rPr>
              <a:t>BANDERA    En él se encuentra nuestro instituto, y el hospital                                                                                                  </a:t>
            </a:r>
            <a:endParaRPr b="0" lang="es-ES" sz="1400" spc="-1" strike="noStrike">
              <a:solidFill>
                <a:srgbClr val="000000"/>
              </a:solidFill>
              <a:uFill>
                <a:solidFill>
                  <a:srgbClr val="ffffff"/>
                </a:solidFill>
              </a:uFill>
              <a:latin typeface="Arial"/>
            </a:endParaRPr>
          </a:p>
        </p:txBody>
      </p:sp>
      <p:pic>
        <p:nvPicPr>
          <p:cNvPr id="91" name="Shape 89" descr=""/>
          <p:cNvPicPr/>
          <p:nvPr/>
        </p:nvPicPr>
        <p:blipFill>
          <a:blip r:embed="rId1"/>
          <a:stretch/>
        </p:blipFill>
        <p:spPr>
          <a:xfrm>
            <a:off x="659880" y="1881360"/>
            <a:ext cx="1803960" cy="1202400"/>
          </a:xfrm>
          <a:prstGeom prst="rect">
            <a:avLst/>
          </a:prstGeom>
          <a:ln>
            <a:noFill/>
          </a:ln>
        </p:spPr>
      </p:pic>
      <p:pic>
        <p:nvPicPr>
          <p:cNvPr id="92" name="Shape 90" descr=""/>
          <p:cNvPicPr/>
          <p:nvPr/>
        </p:nvPicPr>
        <p:blipFill>
          <a:blip r:embed="rId2"/>
          <a:stretch/>
        </p:blipFill>
        <p:spPr>
          <a:xfrm>
            <a:off x="5695920" y="2315520"/>
            <a:ext cx="1697400" cy="2191680"/>
          </a:xfrm>
          <a:prstGeom prst="rect">
            <a:avLst/>
          </a:prstGeom>
          <a:ln>
            <a:noFill/>
          </a:ln>
        </p:spPr>
      </p:pic>
      <p:sp>
        <p:nvSpPr>
          <p:cNvPr id="93" name="CustomShape 3"/>
          <p:cNvSpPr/>
          <p:nvPr/>
        </p:nvSpPr>
        <p:spPr>
          <a:xfrm>
            <a:off x="2633760" y="2262600"/>
            <a:ext cx="229320" cy="335520"/>
          </a:xfrm>
          <a:prstGeom prst="leftArrow">
            <a:avLst>
              <a:gd name="adj1" fmla="val 50000"/>
              <a:gd name="adj2" fmla="val 50000"/>
            </a:avLst>
          </a:prstGeom>
          <a:solidFill>
            <a:schemeClr val="lt2"/>
          </a:solidFill>
          <a:ln w="9360">
            <a:solidFill>
              <a:schemeClr val="dk2"/>
            </a:solidFill>
            <a:round/>
          </a:ln>
        </p:spPr>
        <p:style>
          <a:lnRef idx="0"/>
          <a:fillRef idx="0"/>
          <a:effectRef idx="0"/>
          <a:fontRef idx="minor"/>
        </p:style>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311760" y="444960"/>
            <a:ext cx="8520120" cy="572400"/>
          </a:xfrm>
          <a:prstGeom prst="rect">
            <a:avLst/>
          </a:prstGeom>
          <a:noFill/>
          <a:ln>
            <a:noFill/>
          </a:ln>
        </p:spPr>
        <p:txBody>
          <a:bodyPr tIns="91440" bIns="91440"/>
          <a:p>
            <a:pPr>
              <a:lnSpc>
                <a:spcPct val="100000"/>
              </a:lnSpc>
            </a:pPr>
            <a:r>
              <a:rPr b="0" lang="es-ES" sz="3000" spc="-1" strike="noStrike">
                <a:solidFill>
                  <a:srgbClr val="000000"/>
                </a:solidFill>
                <a:uFill>
                  <a:solidFill>
                    <a:srgbClr val="ffffff"/>
                  </a:solidFill>
                </a:uFill>
                <a:latin typeface="Oswald"/>
                <a:ea typeface="Oswald"/>
              </a:rPr>
              <a:t>Zurbarán</a:t>
            </a:r>
            <a:endParaRPr b="0" lang="es-ES" sz="1400" spc="-1" strike="noStrike">
              <a:solidFill>
                <a:srgbClr val="000000"/>
              </a:solidFill>
              <a:uFill>
                <a:solidFill>
                  <a:srgbClr val="ffffff"/>
                </a:solidFill>
              </a:uFill>
              <a:latin typeface="Arial"/>
            </a:endParaRPr>
          </a:p>
        </p:txBody>
      </p:sp>
      <p:sp>
        <p:nvSpPr>
          <p:cNvPr id="95" name="TextShape 2"/>
          <p:cNvSpPr txBox="1"/>
          <p:nvPr/>
        </p:nvSpPr>
        <p:spPr>
          <a:xfrm>
            <a:off x="311760" y="1234080"/>
            <a:ext cx="8520120" cy="3334320"/>
          </a:xfrm>
          <a:prstGeom prst="rect">
            <a:avLst/>
          </a:prstGeom>
          <a:noFill/>
          <a:ln>
            <a:noFill/>
          </a:ln>
        </p:spPr>
        <p:txBody>
          <a:bodyPr tIns="91440" bIns="91440"/>
          <a:p>
            <a:pPr>
              <a:lnSpc>
                <a:spcPct val="100000"/>
              </a:lnSpc>
            </a:pPr>
            <a:r>
              <a:rPr b="1" lang="es-ES" sz="2000" spc="-1" strike="noStrike">
                <a:solidFill>
                  <a:srgbClr val="000000"/>
                </a:solidFill>
                <a:uFill>
                  <a:solidFill>
                    <a:srgbClr val="ffffff"/>
                  </a:solidFill>
                </a:uFill>
                <a:latin typeface="Playfair Display"/>
                <a:ea typeface="Playfair Display"/>
              </a:rPr>
              <a:t>Zurbarán es un pequeño pueblo que con el paso de los años ha ido creciendo poco a poco. Tiene alrededor de 900 habitantes. Está a unos 30km de Don Benito.</a:t>
            </a:r>
            <a:endParaRPr b="0" lang="es-ES" sz="1400" spc="-1" strike="noStrike">
              <a:solidFill>
                <a:srgbClr val="000000"/>
              </a:solidFill>
              <a:uFill>
                <a:solidFill>
                  <a:srgbClr val="ffffff"/>
                </a:solidFill>
              </a:uFill>
              <a:latin typeface="Arial"/>
            </a:endParaRPr>
          </a:p>
          <a:p>
            <a:pPr>
              <a:lnSpc>
                <a:spcPct val="100000"/>
              </a:lnSpc>
            </a:pPr>
            <a:r>
              <a:rPr b="1" lang="es-ES" sz="2000" spc="-1" strike="noStrike">
                <a:solidFill>
                  <a:srgbClr val="000000"/>
                </a:solidFill>
                <a:uFill>
                  <a:solidFill>
                    <a:srgbClr val="ffffff"/>
                  </a:solidFill>
                </a:uFill>
                <a:latin typeface="Playfair Display"/>
                <a:ea typeface="Playfair Display"/>
              </a:rPr>
              <a:t>Se realizan muchas actividades,</a:t>
            </a:r>
            <a:endParaRPr b="0" lang="es-ES" sz="1400" spc="-1" strike="noStrike">
              <a:solidFill>
                <a:srgbClr val="000000"/>
              </a:solidFill>
              <a:uFill>
                <a:solidFill>
                  <a:srgbClr val="ffffff"/>
                </a:solidFill>
              </a:uFill>
              <a:latin typeface="Arial"/>
            </a:endParaRPr>
          </a:p>
          <a:p>
            <a:pPr>
              <a:lnSpc>
                <a:spcPct val="100000"/>
              </a:lnSpc>
            </a:pPr>
            <a:r>
              <a:rPr b="1" lang="es-ES" sz="2000" spc="-1" strike="noStrike">
                <a:solidFill>
                  <a:srgbClr val="000000"/>
                </a:solidFill>
                <a:uFill>
                  <a:solidFill>
                    <a:srgbClr val="ffffff"/>
                  </a:solidFill>
                </a:uFill>
                <a:latin typeface="Playfair Display"/>
                <a:ea typeface="Playfair Display"/>
              </a:rPr>
              <a:t>y es el segundo pueblo de España</a:t>
            </a:r>
            <a:endParaRPr b="0" lang="es-ES" sz="1400" spc="-1" strike="noStrike">
              <a:solidFill>
                <a:srgbClr val="000000"/>
              </a:solidFill>
              <a:uFill>
                <a:solidFill>
                  <a:srgbClr val="ffffff"/>
                </a:solidFill>
              </a:uFill>
              <a:latin typeface="Arial"/>
            </a:endParaRPr>
          </a:p>
          <a:p>
            <a:pPr>
              <a:lnSpc>
                <a:spcPct val="100000"/>
              </a:lnSpc>
            </a:pPr>
            <a:r>
              <a:rPr b="1" lang="es-ES" sz="2000" spc="-1" strike="noStrike">
                <a:solidFill>
                  <a:srgbClr val="000000"/>
                </a:solidFill>
                <a:uFill>
                  <a:solidFill>
                    <a:srgbClr val="ffffff"/>
                  </a:solidFill>
                </a:uFill>
                <a:latin typeface="Playfair Display"/>
                <a:ea typeface="Playfair Display"/>
              </a:rPr>
              <a:t>que tiene una asociación de </a:t>
            </a:r>
            <a:endParaRPr b="0" lang="es-ES" sz="1400" spc="-1" strike="noStrike">
              <a:solidFill>
                <a:srgbClr val="000000"/>
              </a:solidFill>
              <a:uFill>
                <a:solidFill>
                  <a:srgbClr val="ffffff"/>
                </a:solidFill>
              </a:uFill>
              <a:latin typeface="Arial"/>
            </a:endParaRPr>
          </a:p>
          <a:p>
            <a:pPr>
              <a:lnSpc>
                <a:spcPct val="100000"/>
              </a:lnSpc>
            </a:pPr>
            <a:r>
              <a:rPr b="1" lang="es-ES" sz="2000" spc="-1" strike="noStrike">
                <a:solidFill>
                  <a:srgbClr val="000000"/>
                </a:solidFill>
                <a:uFill>
                  <a:solidFill>
                    <a:srgbClr val="ffffff"/>
                  </a:solidFill>
                </a:uFill>
                <a:latin typeface="Playfair Display"/>
                <a:ea typeface="Playfair Display"/>
              </a:rPr>
              <a:t>hombres.</a:t>
            </a:r>
            <a:endParaRPr b="0" lang="es-ES" sz="1400" spc="-1" strike="noStrike">
              <a:solidFill>
                <a:srgbClr val="000000"/>
              </a:solidFill>
              <a:uFill>
                <a:solidFill>
                  <a:srgbClr val="ffffff"/>
                </a:solidFill>
              </a:uFill>
              <a:latin typeface="Arial"/>
            </a:endParaRPr>
          </a:p>
        </p:txBody>
      </p:sp>
      <p:pic>
        <p:nvPicPr>
          <p:cNvPr id="96" name="Shape 98" descr=""/>
          <p:cNvPicPr/>
          <p:nvPr/>
        </p:nvPicPr>
        <p:blipFill>
          <a:blip r:embed="rId1"/>
          <a:stretch/>
        </p:blipFill>
        <p:spPr>
          <a:xfrm>
            <a:off x="5579640" y="2448000"/>
            <a:ext cx="2973240" cy="237600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311760" y="444960"/>
            <a:ext cx="8520120" cy="572400"/>
          </a:xfrm>
          <a:prstGeom prst="rect">
            <a:avLst/>
          </a:prstGeom>
          <a:noFill/>
          <a:ln>
            <a:noFill/>
          </a:ln>
        </p:spPr>
        <p:txBody>
          <a:bodyPr tIns="91440" bIns="91440"/>
          <a:p>
            <a:pPr>
              <a:lnSpc>
                <a:spcPct val="100000"/>
              </a:lnSpc>
            </a:pPr>
            <a:r>
              <a:rPr b="0" lang="es-ES" sz="3000" spc="-1" strike="noStrike">
                <a:solidFill>
                  <a:srgbClr val="000000"/>
                </a:solidFill>
                <a:uFill>
                  <a:solidFill>
                    <a:srgbClr val="ffffff"/>
                  </a:solidFill>
                </a:uFill>
                <a:latin typeface="Oswald"/>
                <a:ea typeface="Oswald"/>
              </a:rPr>
              <a:t>Más Zurbarán...</a:t>
            </a:r>
            <a:endParaRPr b="0" lang="es-ES" sz="1400" spc="-1" strike="noStrike">
              <a:solidFill>
                <a:srgbClr val="000000"/>
              </a:solidFill>
              <a:uFill>
                <a:solidFill>
                  <a:srgbClr val="ffffff"/>
                </a:solidFill>
              </a:uFill>
              <a:latin typeface="Arial"/>
            </a:endParaRPr>
          </a:p>
        </p:txBody>
      </p:sp>
      <p:sp>
        <p:nvSpPr>
          <p:cNvPr id="98" name="TextShape 2"/>
          <p:cNvSpPr txBox="1"/>
          <p:nvPr/>
        </p:nvSpPr>
        <p:spPr>
          <a:xfrm>
            <a:off x="311760" y="1234080"/>
            <a:ext cx="8520120" cy="3334320"/>
          </a:xfrm>
          <a:prstGeom prst="rect">
            <a:avLst/>
          </a:prstGeom>
          <a:noFill/>
          <a:ln>
            <a:noFill/>
          </a:ln>
        </p:spPr>
        <p:txBody>
          <a:bodyPr tIns="91440" bIns="91440"/>
          <a:p>
            <a:pPr algn="ctr">
              <a:lnSpc>
                <a:spcPct val="100000"/>
              </a:lnSpc>
            </a:pPr>
            <a:r>
              <a:rPr b="0" lang="es-ES" sz="2000" spc="-1" strike="noStrike">
                <a:solidFill>
                  <a:srgbClr val="000000"/>
                </a:solidFill>
                <a:uFill>
                  <a:solidFill>
                    <a:srgbClr val="ffffff"/>
                  </a:solidFill>
                </a:uFill>
                <a:latin typeface="Playfair Display"/>
                <a:ea typeface="Playfair Display"/>
              </a:rPr>
              <a:t>                                          </a:t>
            </a:r>
            <a:r>
              <a:rPr b="1" lang="es-ES" sz="2000" spc="-1" strike="noStrike">
                <a:solidFill>
                  <a:srgbClr val="000000"/>
                </a:solidFill>
                <a:uFill>
                  <a:solidFill>
                    <a:srgbClr val="ffffff"/>
                  </a:solidFill>
                </a:uFill>
                <a:latin typeface="Playfair Display"/>
                <a:ea typeface="Playfair Display"/>
              </a:rPr>
              <a:t>Un día importante es La Sagrada Familia</a:t>
            </a:r>
            <a:endParaRPr b="0" lang="es-ES" sz="1400" spc="-1" strike="noStrike">
              <a:solidFill>
                <a:srgbClr val="000000"/>
              </a:solidFill>
              <a:uFill>
                <a:solidFill>
                  <a:srgbClr val="ffffff"/>
                </a:solidFill>
              </a:uFill>
              <a:latin typeface="Arial"/>
            </a:endParaRPr>
          </a:p>
          <a:p>
            <a:pPr algn="r">
              <a:lnSpc>
                <a:spcPct val="100000"/>
              </a:lnSpc>
            </a:pPr>
            <a:r>
              <a:rPr b="1" lang="es-ES" sz="2000" spc="-1" strike="noStrike">
                <a:solidFill>
                  <a:srgbClr val="000000"/>
                </a:solidFill>
                <a:uFill>
                  <a:solidFill>
                    <a:srgbClr val="ffffff"/>
                  </a:solidFill>
                </a:uFill>
                <a:latin typeface="Playfair Display"/>
                <a:ea typeface="Playfair Display"/>
              </a:rPr>
              <a:t>                                 </a:t>
            </a:r>
            <a:r>
              <a:rPr b="1" lang="es-ES" sz="2000" spc="-1" strike="noStrike">
                <a:solidFill>
                  <a:srgbClr val="000000"/>
                </a:solidFill>
                <a:uFill>
                  <a:solidFill>
                    <a:srgbClr val="ffffff"/>
                  </a:solidFill>
                </a:uFill>
                <a:latin typeface="Playfair Display"/>
                <a:ea typeface="Playfair Display"/>
              </a:rPr>
              <a:t>También se encuentra Tany Nature</a:t>
            </a:r>
            <a:endParaRPr b="0" lang="es-ES" sz="1400" spc="-1" strike="noStrike">
              <a:solidFill>
                <a:srgbClr val="000000"/>
              </a:solidFill>
              <a:uFill>
                <a:solidFill>
                  <a:srgbClr val="ffffff"/>
                </a:solidFill>
              </a:uFill>
              <a:latin typeface="Arial"/>
            </a:endParaRPr>
          </a:p>
          <a:p>
            <a:pPr algn="r">
              <a:lnSpc>
                <a:spcPct val="100000"/>
              </a:lnSpc>
            </a:pPr>
            <a:r>
              <a:rPr b="1" lang="es-ES" sz="2000" spc="-1" strike="noStrike">
                <a:solidFill>
                  <a:srgbClr val="000000"/>
                </a:solidFill>
                <a:uFill>
                  <a:solidFill>
                    <a:srgbClr val="ffffff"/>
                  </a:solidFill>
                </a:uFill>
                <a:latin typeface="Playfair Display"/>
                <a:ea typeface="Playfair Display"/>
              </a:rPr>
              <a:t>una fábrica muy importante.</a:t>
            </a:r>
            <a:endParaRPr b="0" lang="es-ES" sz="1400" spc="-1" strike="noStrike">
              <a:solidFill>
                <a:srgbClr val="000000"/>
              </a:solidFill>
              <a:uFill>
                <a:solidFill>
                  <a:srgbClr val="ffffff"/>
                </a:solidFill>
              </a:uFill>
              <a:latin typeface="Arial"/>
            </a:endParaRPr>
          </a:p>
          <a:p>
            <a:pPr>
              <a:lnSpc>
                <a:spcPct val="100000"/>
              </a:lnSpc>
            </a:pPr>
            <a:endParaRPr b="0" lang="es-ES" sz="1400" spc="-1" strike="noStrike">
              <a:solidFill>
                <a:srgbClr val="000000"/>
              </a:solidFill>
              <a:uFill>
                <a:solidFill>
                  <a:srgbClr val="ffffff"/>
                </a:solidFill>
              </a:uFill>
              <a:latin typeface="Arial"/>
            </a:endParaRPr>
          </a:p>
          <a:p>
            <a:pPr>
              <a:lnSpc>
                <a:spcPct val="100000"/>
              </a:lnSpc>
            </a:pPr>
            <a:r>
              <a:rPr b="1" lang="es-ES" sz="2000" spc="-1" strike="noStrike">
                <a:solidFill>
                  <a:srgbClr val="000000"/>
                </a:solidFill>
                <a:uFill>
                  <a:solidFill>
                    <a:srgbClr val="ffffff"/>
                  </a:solidFill>
                </a:uFill>
                <a:latin typeface="Playfair Display"/>
                <a:ea typeface="Playfair Display"/>
              </a:rPr>
              <a:t>Las fiestas se celebran en Agosto</a:t>
            </a:r>
            <a:endParaRPr b="0" lang="es-ES" sz="1400" spc="-1" strike="noStrike">
              <a:solidFill>
                <a:srgbClr val="000000"/>
              </a:solidFill>
              <a:uFill>
                <a:solidFill>
                  <a:srgbClr val="ffffff"/>
                </a:solidFill>
              </a:uFill>
              <a:latin typeface="Arial"/>
            </a:endParaRPr>
          </a:p>
          <a:p>
            <a:pPr>
              <a:lnSpc>
                <a:spcPct val="100000"/>
              </a:lnSpc>
            </a:pPr>
            <a:endParaRPr b="0" lang="es-ES" sz="1400" spc="-1" strike="noStrike">
              <a:solidFill>
                <a:srgbClr val="000000"/>
              </a:solidFill>
              <a:uFill>
                <a:solidFill>
                  <a:srgbClr val="ffffff"/>
                </a:solidFill>
              </a:uFill>
              <a:latin typeface="Arial"/>
            </a:endParaRPr>
          </a:p>
        </p:txBody>
      </p:sp>
      <p:pic>
        <p:nvPicPr>
          <p:cNvPr id="99" name="Shape 105" descr=""/>
          <p:cNvPicPr/>
          <p:nvPr/>
        </p:nvPicPr>
        <p:blipFill>
          <a:blip r:embed="rId1"/>
          <a:stretch/>
        </p:blipFill>
        <p:spPr>
          <a:xfrm>
            <a:off x="311760" y="1234080"/>
            <a:ext cx="3081600" cy="2247480"/>
          </a:xfrm>
          <a:prstGeom prst="rect">
            <a:avLst/>
          </a:prstGeom>
          <a:ln>
            <a:noFill/>
          </a:ln>
        </p:spPr>
      </p:pic>
      <p:pic>
        <p:nvPicPr>
          <p:cNvPr id="100" name="Shape 106" descr=""/>
          <p:cNvPicPr/>
          <p:nvPr/>
        </p:nvPicPr>
        <p:blipFill>
          <a:blip r:embed="rId2"/>
          <a:stretch/>
        </p:blipFill>
        <p:spPr>
          <a:xfrm>
            <a:off x="5544000" y="3168000"/>
            <a:ext cx="2857320" cy="1714320"/>
          </a:xfrm>
          <a:prstGeom prst="rect">
            <a:avLst/>
          </a:prstGeom>
          <a:ln>
            <a:noFill/>
          </a:ln>
        </p:spPr>
      </p:pic>
      <p:sp>
        <p:nvSpPr>
          <p:cNvPr id="101" name="CustomShape 3"/>
          <p:cNvSpPr/>
          <p:nvPr/>
        </p:nvSpPr>
        <p:spPr>
          <a:xfrm>
            <a:off x="3552840" y="2014920"/>
            <a:ext cx="388440" cy="264960"/>
          </a:xfrm>
          <a:prstGeom prst="leftArrow">
            <a:avLst>
              <a:gd name="adj1" fmla="val 50000"/>
              <a:gd name="adj2" fmla="val 50000"/>
            </a:avLst>
          </a:prstGeom>
          <a:solidFill>
            <a:schemeClr val="lt2"/>
          </a:solidFill>
          <a:ln w="9360">
            <a:solidFill>
              <a:schemeClr val="dk2"/>
            </a:solidFill>
            <a:round/>
          </a:ln>
        </p:spPr>
        <p:style>
          <a:lnRef idx="0"/>
          <a:fillRef idx="0"/>
          <a:effectRef idx="0"/>
          <a:fontRef idx="minor"/>
        </p:style>
      </p:sp>
      <p:sp>
        <p:nvSpPr>
          <p:cNvPr id="102" name="CustomShape 4"/>
          <p:cNvSpPr/>
          <p:nvPr/>
        </p:nvSpPr>
        <p:spPr>
          <a:xfrm>
            <a:off x="4878360" y="3093120"/>
            <a:ext cx="388440" cy="264960"/>
          </a:xfrm>
          <a:prstGeom prst="rightArrow">
            <a:avLst>
              <a:gd name="adj1" fmla="val 50000"/>
              <a:gd name="adj2" fmla="val 50000"/>
            </a:avLst>
          </a:prstGeom>
          <a:solidFill>
            <a:schemeClr val="lt2"/>
          </a:solidFill>
          <a:ln w="9360">
            <a:solidFill>
              <a:schemeClr val="dk2"/>
            </a:solidFill>
            <a:round/>
          </a:ln>
        </p:spPr>
        <p:style>
          <a:lnRef idx="0"/>
          <a:fillRef idx="0"/>
          <a:effectRef idx="0"/>
          <a:fontRef idx="minor"/>
        </p:style>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311760" y="444960"/>
            <a:ext cx="8520120" cy="572400"/>
          </a:xfrm>
          <a:prstGeom prst="rect">
            <a:avLst/>
          </a:prstGeom>
          <a:noFill/>
          <a:ln>
            <a:noFill/>
          </a:ln>
        </p:spPr>
        <p:txBody>
          <a:bodyPr tIns="91440" bIns="91440"/>
          <a:p>
            <a:pPr>
              <a:lnSpc>
                <a:spcPct val="100000"/>
              </a:lnSpc>
            </a:pPr>
            <a:r>
              <a:rPr b="0" lang="es-ES" sz="3000" spc="-1" strike="noStrike">
                <a:solidFill>
                  <a:srgbClr val="000000"/>
                </a:solidFill>
                <a:uFill>
                  <a:solidFill>
                    <a:srgbClr val="ffffff"/>
                  </a:solidFill>
                </a:uFill>
                <a:latin typeface="Oswald"/>
                <a:ea typeface="Oswald"/>
              </a:rPr>
              <a:t>Gargaligas</a:t>
            </a:r>
            <a:endParaRPr b="0" lang="es-ES" sz="1400" spc="-1" strike="noStrike">
              <a:solidFill>
                <a:srgbClr val="000000"/>
              </a:solidFill>
              <a:uFill>
                <a:solidFill>
                  <a:srgbClr val="ffffff"/>
                </a:solidFill>
              </a:uFill>
              <a:latin typeface="Arial"/>
            </a:endParaRPr>
          </a:p>
        </p:txBody>
      </p:sp>
      <p:sp>
        <p:nvSpPr>
          <p:cNvPr id="104" name="TextShape 2"/>
          <p:cNvSpPr txBox="1"/>
          <p:nvPr/>
        </p:nvSpPr>
        <p:spPr>
          <a:xfrm>
            <a:off x="3949920" y="738000"/>
            <a:ext cx="4882320" cy="4296600"/>
          </a:xfrm>
          <a:prstGeom prst="rect">
            <a:avLst/>
          </a:prstGeom>
          <a:noFill/>
          <a:ln w="9360">
            <a:solidFill>
              <a:srgbClr val="000000"/>
            </a:solidFill>
            <a:round/>
          </a:ln>
        </p:spPr>
        <p:txBody>
          <a:bodyPr tIns="91440" bIns="91440"/>
          <a:p>
            <a:pPr>
              <a:lnSpc>
                <a:spcPct val="100000"/>
              </a:lnSpc>
            </a:pPr>
            <a:r>
              <a:rPr b="1" lang="es-ES" sz="1800" spc="-1" strike="noStrike">
                <a:solidFill>
                  <a:srgbClr val="000000"/>
                </a:solidFill>
                <a:uFill>
                  <a:solidFill>
                    <a:srgbClr val="ffffff"/>
                  </a:solidFill>
                </a:uFill>
                <a:latin typeface="Playfair Display"/>
                <a:ea typeface="Playfair Display"/>
              </a:rPr>
              <a:t>Gargáligas es un pequeño pueblo situado en la provincia de Badajoz, con aproximadamente unos 500 habitantes.</a:t>
            </a:r>
            <a:endParaRPr b="0" lang="es-ES" sz="1400" spc="-1" strike="noStrike">
              <a:solidFill>
                <a:srgbClr val="000000"/>
              </a:solidFill>
              <a:uFill>
                <a:solidFill>
                  <a:srgbClr val="ffffff"/>
                </a:solidFill>
              </a:uFill>
              <a:latin typeface="Arial"/>
            </a:endParaRPr>
          </a:p>
          <a:p>
            <a:pPr>
              <a:lnSpc>
                <a:spcPct val="100000"/>
              </a:lnSpc>
            </a:pPr>
            <a:endParaRPr b="0" lang="es-ES" sz="1400" spc="-1" strike="noStrike">
              <a:solidFill>
                <a:srgbClr val="000000"/>
              </a:solidFill>
              <a:uFill>
                <a:solidFill>
                  <a:srgbClr val="ffffff"/>
                </a:solidFill>
              </a:uFill>
              <a:latin typeface="Arial"/>
            </a:endParaRPr>
          </a:p>
          <a:p>
            <a:pPr>
              <a:lnSpc>
                <a:spcPct val="100000"/>
              </a:lnSpc>
            </a:pPr>
            <a:endParaRPr b="0" lang="es-ES" sz="1400" spc="-1" strike="noStrike">
              <a:solidFill>
                <a:srgbClr val="000000"/>
              </a:solidFill>
              <a:uFill>
                <a:solidFill>
                  <a:srgbClr val="ffffff"/>
                </a:solidFill>
              </a:uFill>
              <a:latin typeface="Arial"/>
            </a:endParaRPr>
          </a:p>
          <a:p>
            <a:pPr>
              <a:lnSpc>
                <a:spcPct val="100000"/>
              </a:lnSpc>
            </a:pPr>
            <a:endParaRPr b="0" lang="es-ES" sz="1400" spc="-1" strike="noStrike">
              <a:solidFill>
                <a:srgbClr val="000000"/>
              </a:solidFill>
              <a:uFill>
                <a:solidFill>
                  <a:srgbClr val="ffffff"/>
                </a:solidFill>
              </a:uFill>
              <a:latin typeface="Arial"/>
            </a:endParaRPr>
          </a:p>
          <a:p>
            <a:pPr>
              <a:lnSpc>
                <a:spcPct val="100000"/>
              </a:lnSpc>
            </a:pPr>
            <a:endParaRPr b="0" lang="es-ES" sz="1400" spc="-1" strike="noStrike">
              <a:solidFill>
                <a:srgbClr val="000000"/>
              </a:solidFill>
              <a:uFill>
                <a:solidFill>
                  <a:srgbClr val="ffffff"/>
                </a:solidFill>
              </a:uFill>
              <a:latin typeface="Arial"/>
            </a:endParaRPr>
          </a:p>
          <a:p>
            <a:pPr>
              <a:lnSpc>
                <a:spcPct val="100000"/>
              </a:lnSpc>
            </a:pPr>
            <a:r>
              <a:rPr b="1" lang="es-ES" sz="1800" spc="-1" strike="noStrike">
                <a:solidFill>
                  <a:srgbClr val="000000"/>
                </a:solidFill>
                <a:uFill>
                  <a:solidFill>
                    <a:srgbClr val="ffffff"/>
                  </a:solidFill>
                </a:uFill>
                <a:latin typeface="Playfair Display"/>
                <a:ea typeface="Playfair Display"/>
              </a:rPr>
              <a:t>Este se encuentra a unos 20 km de Don Benito. Ahí es donde se encuentra nuestro insituto I.E.S Luis Chamizo</a:t>
            </a:r>
            <a:endParaRPr b="0" lang="es-ES" sz="1400" spc="-1" strike="noStrike">
              <a:solidFill>
                <a:srgbClr val="000000"/>
              </a:solidFill>
              <a:uFill>
                <a:solidFill>
                  <a:srgbClr val="ffffff"/>
                </a:solidFill>
              </a:uFill>
              <a:latin typeface="Arial"/>
            </a:endParaRPr>
          </a:p>
        </p:txBody>
      </p:sp>
      <p:pic>
        <p:nvPicPr>
          <p:cNvPr id="105" name="Shape 115" descr=""/>
          <p:cNvPicPr/>
          <p:nvPr/>
        </p:nvPicPr>
        <p:blipFill>
          <a:blip r:embed="rId1"/>
          <a:stretch/>
        </p:blipFill>
        <p:spPr>
          <a:xfrm>
            <a:off x="311760" y="1239840"/>
            <a:ext cx="2857320" cy="1599840"/>
          </a:xfrm>
          <a:prstGeom prst="rect">
            <a:avLst/>
          </a:prstGeom>
          <a:ln>
            <a:noFill/>
          </a:ln>
        </p:spPr>
      </p:pic>
      <p:pic>
        <p:nvPicPr>
          <p:cNvPr id="106" name="Shape 116" descr=""/>
          <p:cNvPicPr/>
          <p:nvPr/>
        </p:nvPicPr>
        <p:blipFill>
          <a:blip r:embed="rId2"/>
          <a:stretch/>
        </p:blipFill>
        <p:spPr>
          <a:xfrm>
            <a:off x="195840" y="3534840"/>
            <a:ext cx="2104200" cy="1304280"/>
          </a:xfrm>
          <a:prstGeom prst="rect">
            <a:avLst/>
          </a:prstGeom>
          <a:ln>
            <a:noFill/>
          </a:ln>
        </p:spPr>
      </p:pic>
      <p:pic>
        <p:nvPicPr>
          <p:cNvPr id="107" name="Shape 117" descr=""/>
          <p:cNvPicPr/>
          <p:nvPr/>
        </p:nvPicPr>
        <p:blipFill>
          <a:blip r:embed="rId3"/>
          <a:stretch/>
        </p:blipFill>
        <p:spPr>
          <a:xfrm>
            <a:off x="5718240" y="1900080"/>
            <a:ext cx="1345320" cy="197208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311760" y="444960"/>
            <a:ext cx="8520120" cy="572400"/>
          </a:xfrm>
          <a:prstGeom prst="rect">
            <a:avLst/>
          </a:prstGeom>
          <a:noFill/>
          <a:ln>
            <a:noFill/>
          </a:ln>
        </p:spPr>
        <p:txBody>
          <a:bodyPr tIns="91440" bIns="91440"/>
          <a:p>
            <a:pPr>
              <a:lnSpc>
                <a:spcPct val="100000"/>
              </a:lnSpc>
            </a:pPr>
            <a:r>
              <a:rPr b="0" lang="es-ES" sz="3000" spc="-1" strike="noStrike">
                <a:solidFill>
                  <a:srgbClr val="000000"/>
                </a:solidFill>
                <a:uFill>
                  <a:solidFill>
                    <a:srgbClr val="ffffff"/>
                  </a:solidFill>
                </a:uFill>
                <a:latin typeface="Oswald"/>
                <a:ea typeface="Oswald"/>
              </a:rPr>
              <a:t>En Gargáligas..</a:t>
            </a:r>
            <a:endParaRPr b="0" lang="es-ES" sz="1400" spc="-1" strike="noStrike">
              <a:solidFill>
                <a:srgbClr val="000000"/>
              </a:solidFill>
              <a:uFill>
                <a:solidFill>
                  <a:srgbClr val="ffffff"/>
                </a:solidFill>
              </a:uFill>
              <a:latin typeface="Arial"/>
            </a:endParaRPr>
          </a:p>
        </p:txBody>
      </p:sp>
      <p:sp>
        <p:nvSpPr>
          <p:cNvPr id="109" name="TextShape 2"/>
          <p:cNvSpPr txBox="1"/>
          <p:nvPr/>
        </p:nvSpPr>
        <p:spPr>
          <a:xfrm>
            <a:off x="5403960" y="1128600"/>
            <a:ext cx="3427920" cy="3440160"/>
          </a:xfrm>
          <a:prstGeom prst="rect">
            <a:avLst/>
          </a:prstGeom>
          <a:noFill/>
          <a:ln w="9360">
            <a:solidFill>
              <a:srgbClr val="000000"/>
            </a:solidFill>
            <a:round/>
          </a:ln>
        </p:spPr>
        <p:txBody>
          <a:bodyPr tIns="91440" bIns="91440"/>
          <a:p>
            <a:pPr>
              <a:lnSpc>
                <a:spcPct val="100000"/>
              </a:lnSpc>
            </a:pPr>
            <a:r>
              <a:rPr b="1" lang="es-ES" sz="1800" spc="-1" strike="noStrike">
                <a:solidFill>
                  <a:srgbClr val="000000"/>
                </a:solidFill>
                <a:uFill>
                  <a:solidFill>
                    <a:srgbClr val="ffffff"/>
                  </a:solidFill>
                </a:uFill>
                <a:latin typeface="Playfair Display"/>
                <a:ea typeface="Playfair Display"/>
              </a:rPr>
              <a:t>Se realizan muchos eventos entre ellos: </a:t>
            </a:r>
            <a:endParaRPr b="0" lang="es-ES" sz="1400" spc="-1" strike="noStrike">
              <a:solidFill>
                <a:srgbClr val="000000"/>
              </a:solidFill>
              <a:uFill>
                <a:solidFill>
                  <a:srgbClr val="ffffff"/>
                </a:solidFill>
              </a:uFill>
              <a:latin typeface="Arial"/>
            </a:endParaRPr>
          </a:p>
          <a:p>
            <a:pPr>
              <a:lnSpc>
                <a:spcPct val="100000"/>
              </a:lnSpc>
            </a:pPr>
            <a:r>
              <a:rPr b="1" lang="es-ES" sz="1800" spc="-1" strike="noStrike">
                <a:solidFill>
                  <a:srgbClr val="000000"/>
                </a:solidFill>
                <a:uFill>
                  <a:solidFill>
                    <a:srgbClr val="ffffff"/>
                  </a:solidFill>
                </a:uFill>
                <a:latin typeface="Playfair Display"/>
                <a:ea typeface="Playfair Display"/>
              </a:rPr>
              <a:t>carreras solidarias, recaudaciones de dinero y alimentos, etc..</a:t>
            </a:r>
            <a:endParaRPr b="0" lang="es-ES" sz="1400" spc="-1" strike="noStrike">
              <a:solidFill>
                <a:srgbClr val="000000"/>
              </a:solidFill>
              <a:uFill>
                <a:solidFill>
                  <a:srgbClr val="ffffff"/>
                </a:solidFill>
              </a:uFill>
              <a:latin typeface="Arial"/>
            </a:endParaRPr>
          </a:p>
          <a:p>
            <a:pPr>
              <a:lnSpc>
                <a:spcPct val="100000"/>
              </a:lnSpc>
            </a:pPr>
            <a:r>
              <a:rPr b="1" lang="es-ES" sz="1800" spc="-1" strike="noStrike">
                <a:solidFill>
                  <a:srgbClr val="000000"/>
                </a:solidFill>
                <a:uFill>
                  <a:solidFill>
                    <a:srgbClr val="ffffff"/>
                  </a:solidFill>
                </a:uFill>
                <a:latin typeface="Playfair Display"/>
                <a:ea typeface="Playfair Display"/>
              </a:rPr>
              <a:t>En gargáligas las fiestas son en Septiembre, con nuestra patrona  la  Virgen de Guadalupe.</a:t>
            </a:r>
            <a:endParaRPr b="0" lang="es-ES" sz="1400" spc="-1" strike="noStrike">
              <a:solidFill>
                <a:srgbClr val="000000"/>
              </a:solidFill>
              <a:uFill>
                <a:solidFill>
                  <a:srgbClr val="ffffff"/>
                </a:solidFill>
              </a:uFill>
              <a:latin typeface="Arial"/>
            </a:endParaRPr>
          </a:p>
        </p:txBody>
      </p:sp>
      <p:pic>
        <p:nvPicPr>
          <p:cNvPr id="110" name="Shape 124" descr=""/>
          <p:cNvPicPr/>
          <p:nvPr/>
        </p:nvPicPr>
        <p:blipFill>
          <a:blip r:embed="rId1"/>
          <a:stretch/>
        </p:blipFill>
        <p:spPr>
          <a:xfrm>
            <a:off x="311760" y="1170000"/>
            <a:ext cx="4939560" cy="286776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LibreOffice/5.1.4.2$Linux_X86_64 LibreOffice_project/10m0$Build-2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es-ES</dc:language>
  <cp:lastModifiedBy/>
  <dcterms:modified xsi:type="dcterms:W3CDTF">2017-01-31T22:46:05Z</dcterms:modified>
  <cp:revision>1</cp:revision>
  <dc:subject/>
  <dc:title/>
</cp:coreProperties>
</file>