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2EFBE-3AAB-4D5D-AC2D-843F8C6D3FFD}" type="datetimeFigureOut">
              <a:rPr lang="es-ES" smtClean="0"/>
              <a:pPr/>
              <a:t>08/01/2017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1147D4-D749-429D-9E94-438D512F7FD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2EFBE-3AAB-4D5D-AC2D-843F8C6D3FFD}" type="datetimeFigureOut">
              <a:rPr lang="es-ES" smtClean="0"/>
              <a:pPr/>
              <a:t>08/01/2017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147D4-D749-429D-9E94-438D512F7FD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000" dirty="0" smtClean="0">
                <a:latin typeface="Algerian" pitchFamily="82" charset="0"/>
              </a:rPr>
              <a:t>EXTREMADURA</a:t>
            </a:r>
            <a:endParaRPr lang="es-ES" sz="6000" dirty="0">
              <a:latin typeface="Algerian" pitchFamily="82" charset="0"/>
            </a:endParaRPr>
          </a:p>
        </p:txBody>
      </p:sp>
      <p:pic>
        <p:nvPicPr>
          <p:cNvPr id="3" name="2 Imagen" descr="extremadura_400px.jpg"/>
          <p:cNvPicPr>
            <a:picLocks noChangeAspect="1"/>
          </p:cNvPicPr>
          <p:nvPr/>
        </p:nvPicPr>
        <p:blipFill>
          <a:blip r:embed="rId2" cstate="print"/>
          <a:stretch>
            <a:fillRect/>
          </a:stretch>
        </p:blipFill>
        <p:spPr>
          <a:xfrm>
            <a:off x="683568" y="1556792"/>
            <a:ext cx="7704856" cy="48245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S" sz="5400" dirty="0" smtClean="0">
                <a:latin typeface="Andalus" pitchFamily="18" charset="-78"/>
                <a:cs typeface="Andalus" pitchFamily="18" charset="-78"/>
              </a:rPr>
              <a:t>Cáceres</a:t>
            </a:r>
            <a:endParaRPr lang="es-ES" sz="5400" dirty="0">
              <a:latin typeface="Andalus" pitchFamily="18" charset="-78"/>
              <a:cs typeface="Andalus" pitchFamily="18" charset="-78"/>
            </a:endParaRPr>
          </a:p>
        </p:txBody>
      </p:sp>
      <p:sp>
        <p:nvSpPr>
          <p:cNvPr id="3" name="2 Marcador de contenido"/>
          <p:cNvSpPr>
            <a:spLocks noGrp="1"/>
          </p:cNvSpPr>
          <p:nvPr>
            <p:ph idx="1"/>
          </p:nvPr>
        </p:nvSpPr>
        <p:spPr>
          <a:xfrm>
            <a:off x="457200" y="1268760"/>
            <a:ext cx="8229600" cy="4857403"/>
          </a:xfrm>
        </p:spPr>
        <p:txBody>
          <a:bodyPr>
            <a:normAutofit/>
          </a:bodyPr>
          <a:lstStyle/>
          <a:p>
            <a:r>
              <a:rPr lang="es-ES" sz="1700" dirty="0" smtClean="0"/>
              <a:t>Cáceres es una ciudad y municipio español situado en el centro de la comunidad autónoma de Extremadura. Cáceres es la capital de la provincia homónima desde 1822 y tiene </a:t>
            </a:r>
            <a:r>
              <a:rPr lang="es-ES" sz="1700" dirty="0" smtClean="0"/>
              <a:t>95.617 </a:t>
            </a:r>
            <a:r>
              <a:rPr lang="es-ES" sz="1700" dirty="0" smtClean="0"/>
              <a:t>habitantes</a:t>
            </a:r>
          </a:p>
          <a:p>
            <a:r>
              <a:rPr lang="es-ES" sz="1700" dirty="0" smtClean="0"/>
              <a:t>La ciudad vieja de Cáceres fue declarada Patrimonio de la Humanidad por la UNESCO en 1986, ya que es uno de los conjuntos urbanos de la Edad Media y del Renacimiento más completos del mundo.</a:t>
            </a:r>
          </a:p>
          <a:p>
            <a:r>
              <a:rPr lang="es-ES" sz="1700" dirty="0" smtClean="0"/>
              <a:t>Algunos de los monumentos más bellos y admirables son: La </a:t>
            </a:r>
            <a:r>
              <a:rPr lang="es-ES" sz="1700" dirty="0"/>
              <a:t>C</a:t>
            </a:r>
            <a:r>
              <a:rPr lang="es-ES" sz="1700" dirty="0" smtClean="0"/>
              <a:t>oncatedral de Santa María, el Palacio de las Veletas, los palacios de los Golfines, la Casa del Sol, la Torre de Bujaco o el Arco de la Estrella.</a:t>
            </a:r>
          </a:p>
        </p:txBody>
      </p:sp>
      <p:pic>
        <p:nvPicPr>
          <p:cNvPr id="1026" name="Picture 2" descr="C:\Users\Antonio\Desktop\Caceres.jpg"/>
          <p:cNvPicPr>
            <a:picLocks noChangeAspect="1" noChangeArrowheads="1"/>
          </p:cNvPicPr>
          <p:nvPr/>
        </p:nvPicPr>
        <p:blipFill>
          <a:blip r:embed="rId2" cstate="print"/>
          <a:srcRect/>
          <a:stretch>
            <a:fillRect/>
          </a:stretch>
        </p:blipFill>
        <p:spPr bwMode="auto">
          <a:xfrm>
            <a:off x="2411760" y="3861048"/>
            <a:ext cx="4752528" cy="26526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ndalus" pitchFamily="18" charset="-78"/>
                <a:cs typeface="Andalus" pitchFamily="18" charset="-78"/>
              </a:rPr>
              <a:t>Zafra</a:t>
            </a:r>
            <a:endParaRPr lang="es-ES" dirty="0">
              <a:latin typeface="Andalus" pitchFamily="18" charset="-78"/>
              <a:cs typeface="Andalus" pitchFamily="18" charset="-78"/>
            </a:endParaRPr>
          </a:p>
        </p:txBody>
      </p:sp>
      <p:sp>
        <p:nvSpPr>
          <p:cNvPr id="3" name="2 Marcador de contenido"/>
          <p:cNvSpPr>
            <a:spLocks noGrp="1"/>
          </p:cNvSpPr>
          <p:nvPr>
            <p:ph idx="1"/>
          </p:nvPr>
        </p:nvSpPr>
        <p:spPr>
          <a:xfrm>
            <a:off x="457200" y="1196752"/>
            <a:ext cx="8229600" cy="4929411"/>
          </a:xfrm>
        </p:spPr>
        <p:txBody>
          <a:bodyPr>
            <a:normAutofit/>
          </a:bodyPr>
          <a:lstStyle/>
          <a:p>
            <a:r>
              <a:rPr lang="es-ES" sz="1700" dirty="0" smtClean="0"/>
              <a:t>Es uno de los municipios más importantes de su provincia, Badajoz y esta considerada la capital del extremo sur de la región. </a:t>
            </a:r>
          </a:p>
          <a:p>
            <a:r>
              <a:rPr lang="es-ES" sz="1700" dirty="0" smtClean="0"/>
              <a:t>Se celebra anualmente a finales de Septiembre y principios de Octubre la prestigiosa </a:t>
            </a:r>
            <a:r>
              <a:rPr lang="es-ES" sz="1700" u="sng" dirty="0" smtClean="0"/>
              <a:t>Feria </a:t>
            </a:r>
            <a:r>
              <a:rPr lang="es-ES" sz="1700" u="sng" dirty="0"/>
              <a:t>I</a:t>
            </a:r>
            <a:r>
              <a:rPr lang="es-ES" sz="1700" u="sng" dirty="0" smtClean="0"/>
              <a:t>nternacional </a:t>
            </a:r>
            <a:r>
              <a:rPr lang="es-ES" sz="1700" u="sng" dirty="0"/>
              <a:t>G</a:t>
            </a:r>
            <a:r>
              <a:rPr lang="es-ES" sz="1700" u="sng" dirty="0" smtClean="0"/>
              <a:t>anadera de Zafra</a:t>
            </a:r>
            <a:r>
              <a:rPr lang="es-ES" sz="1700" dirty="0" smtClean="0"/>
              <a:t>, que en el año 2010 llegó a contabilizar alrededor de un millón de visitantes.</a:t>
            </a:r>
          </a:p>
          <a:p>
            <a:r>
              <a:rPr lang="es-ES" sz="1700" dirty="0" smtClean="0"/>
              <a:t>Algunos de los lugares que puedes visitar son: El Palacio de los Duques de Feria, Plaza Grande y Plaza Chica, la Iglesia de la Candelaria , el Palacete Neoclásico del Conde de la Corte y la Casa del Ajimez.</a:t>
            </a:r>
            <a:endParaRPr lang="es-ES" sz="1700" dirty="0"/>
          </a:p>
        </p:txBody>
      </p:sp>
      <p:pic>
        <p:nvPicPr>
          <p:cNvPr id="4" name="3 Imagen" descr="zafra.jpg"/>
          <p:cNvPicPr>
            <a:picLocks noChangeAspect="1"/>
          </p:cNvPicPr>
          <p:nvPr/>
        </p:nvPicPr>
        <p:blipFill>
          <a:blip r:embed="rId2" cstate="print"/>
          <a:stretch>
            <a:fillRect/>
          </a:stretch>
        </p:blipFill>
        <p:spPr>
          <a:xfrm>
            <a:off x="2483768" y="3573016"/>
            <a:ext cx="4788024" cy="30763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dirty="0" smtClean="0">
                <a:latin typeface="Andalus" pitchFamily="18" charset="-78"/>
                <a:cs typeface="Andalus" pitchFamily="18" charset="-78"/>
              </a:rPr>
              <a:t>Mérida</a:t>
            </a:r>
            <a:endParaRPr lang="es-ES" dirty="0">
              <a:latin typeface="Andalus" pitchFamily="18" charset="-78"/>
              <a:cs typeface="Andalus" pitchFamily="18" charset="-78"/>
            </a:endParaRPr>
          </a:p>
        </p:txBody>
      </p:sp>
      <p:sp>
        <p:nvSpPr>
          <p:cNvPr id="3" name="2 Marcador de contenido"/>
          <p:cNvSpPr>
            <a:spLocks noGrp="1"/>
          </p:cNvSpPr>
          <p:nvPr>
            <p:ph idx="1"/>
          </p:nvPr>
        </p:nvSpPr>
        <p:spPr>
          <a:xfrm>
            <a:off x="395536" y="1268760"/>
            <a:ext cx="8229600" cy="4857403"/>
          </a:xfrm>
        </p:spPr>
        <p:txBody>
          <a:bodyPr numCol="2">
            <a:normAutofit/>
          </a:bodyPr>
          <a:lstStyle/>
          <a:p>
            <a:pPr algn="just"/>
            <a:r>
              <a:rPr lang="es-ES" sz="1650" dirty="0" smtClean="0"/>
              <a:t>Es la capital de la comunidad autónoma de Extremadura y está situada en el norte de la provincia de Badajoz. Tiene 59.174 habitantes.</a:t>
            </a:r>
          </a:p>
          <a:p>
            <a:pPr algn="just"/>
            <a:r>
              <a:rPr lang="es-ES" sz="1650" dirty="0" smtClean="0"/>
              <a:t>Fue fundada como colonia romana en el año 25 </a:t>
            </a:r>
            <a:r>
              <a:rPr lang="es-ES" sz="1650" dirty="0" err="1" smtClean="0"/>
              <a:t>a.C</a:t>
            </a:r>
            <a:r>
              <a:rPr lang="es-ES" sz="1650" dirty="0" smtClean="0"/>
              <a:t> por orden del emperador Octavio Augusto. Tras las invasiones bárbaras Mérida fue la capital de todo el reino visigodo de Hispania. En 1993 el “Conjunto Arqueológico de Mérida” fue declarado por la UNESCO Patrimonio de la Humanidad.</a:t>
            </a:r>
          </a:p>
          <a:p>
            <a:pPr algn="just"/>
            <a:r>
              <a:rPr lang="es-ES" sz="1650" dirty="0" smtClean="0"/>
              <a:t>Algunos de los monumentos más importantes de esta ciudad son: El teatro Romano, Anfiteatro, Circo Romano, Acueducto de los Milagros, Templo de Diana, Alcazaba Árabe y El Museo Nacional de Arte Romano, entre otros. </a:t>
            </a:r>
            <a:endParaRPr lang="es-ES" sz="1650" dirty="0"/>
          </a:p>
        </p:txBody>
      </p:sp>
      <p:pic>
        <p:nvPicPr>
          <p:cNvPr id="1026" name="Picture 2" descr="C:\Users\Antonio\Desktop\Collage_de_Mérida.jpg"/>
          <p:cNvPicPr>
            <a:picLocks noChangeAspect="1" noChangeArrowheads="1"/>
          </p:cNvPicPr>
          <p:nvPr/>
        </p:nvPicPr>
        <p:blipFill>
          <a:blip r:embed="rId2" cstate="print"/>
          <a:srcRect/>
          <a:stretch>
            <a:fillRect/>
          </a:stretch>
        </p:blipFill>
        <p:spPr bwMode="auto">
          <a:xfrm>
            <a:off x="5796136" y="908720"/>
            <a:ext cx="2736304" cy="5328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S" sz="4000" dirty="0" smtClean="0">
                <a:latin typeface="Andalus" pitchFamily="18" charset="-78"/>
                <a:cs typeface="Andalus" pitchFamily="18" charset="-78"/>
              </a:rPr>
              <a:t>Don Benito y Villanueva de la Serena</a:t>
            </a:r>
            <a:endParaRPr lang="es-ES" sz="4000" dirty="0">
              <a:latin typeface="Andalus" pitchFamily="18" charset="-78"/>
              <a:cs typeface="Andalus" pitchFamily="18" charset="-78"/>
            </a:endParaRPr>
          </a:p>
        </p:txBody>
      </p:sp>
      <p:sp>
        <p:nvSpPr>
          <p:cNvPr id="3" name="2 Marcador de contenido"/>
          <p:cNvSpPr>
            <a:spLocks noGrp="1"/>
          </p:cNvSpPr>
          <p:nvPr>
            <p:ph idx="1"/>
          </p:nvPr>
        </p:nvSpPr>
        <p:spPr>
          <a:xfrm>
            <a:off x="457200" y="1124744"/>
            <a:ext cx="8229600" cy="5472608"/>
          </a:xfrm>
        </p:spPr>
        <p:txBody>
          <a:bodyPr>
            <a:normAutofit/>
          </a:bodyPr>
          <a:lstStyle/>
          <a:p>
            <a:r>
              <a:rPr lang="es-ES" sz="1700" dirty="0" smtClean="0"/>
              <a:t>Pertenecientes a la provincia de Badajoz , la población de Don Benito es de 36.975 habitantes  y la de Villanueva, 25.992 habitantes. </a:t>
            </a:r>
          </a:p>
          <a:p>
            <a:r>
              <a:rPr lang="es-ES" sz="1700" dirty="0" smtClean="0"/>
              <a:t>Estos son algunos de los lugares que puedes visitar en Don Benito: La Plaza de España, La Parroquia de Santiago, El Anfiteatro Ave María, FEVAL (Institución Ferial de Extremadura), El Museo Etnográfico y La Plaza de Toros. </a:t>
            </a:r>
          </a:p>
          <a:p>
            <a:r>
              <a:rPr lang="es-ES" sz="1700" dirty="0" smtClean="0"/>
              <a:t>Y estos son algunos de los lugares que puedes visitar en Villanueva: Iglesia Parroquial, Casa Consistorial y Casa de los Bolos. </a:t>
            </a:r>
          </a:p>
        </p:txBody>
      </p:sp>
      <p:pic>
        <p:nvPicPr>
          <p:cNvPr id="2050" name="Picture 2" descr="C:\Users\Antonio\Desktop\PLAZA-DE-ESPAÑA.jpg"/>
          <p:cNvPicPr>
            <a:picLocks noChangeAspect="1" noChangeArrowheads="1"/>
          </p:cNvPicPr>
          <p:nvPr/>
        </p:nvPicPr>
        <p:blipFill>
          <a:blip r:embed="rId2" cstate="print"/>
          <a:srcRect/>
          <a:stretch>
            <a:fillRect/>
          </a:stretch>
        </p:blipFill>
        <p:spPr bwMode="auto">
          <a:xfrm>
            <a:off x="539552" y="3501008"/>
            <a:ext cx="4032448" cy="3024336"/>
          </a:xfrm>
          <a:prstGeom prst="rect">
            <a:avLst/>
          </a:prstGeom>
          <a:noFill/>
        </p:spPr>
      </p:pic>
      <p:pic>
        <p:nvPicPr>
          <p:cNvPr id="2051" name="Picture 3" descr="C:\Users\Antonio\Desktop\villanueva-de-la-serena.jpg"/>
          <p:cNvPicPr>
            <a:picLocks noChangeAspect="1" noChangeArrowheads="1"/>
          </p:cNvPicPr>
          <p:nvPr/>
        </p:nvPicPr>
        <p:blipFill>
          <a:blip r:embed="rId3" cstate="print"/>
          <a:srcRect/>
          <a:stretch>
            <a:fillRect/>
          </a:stretch>
        </p:blipFill>
        <p:spPr bwMode="auto">
          <a:xfrm>
            <a:off x="4788024" y="3501008"/>
            <a:ext cx="4032448" cy="30243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ES" dirty="0" smtClean="0">
                <a:latin typeface="Andalus" pitchFamily="18" charset="-78"/>
                <a:cs typeface="Andalus" pitchFamily="18" charset="-78"/>
              </a:rPr>
              <a:t>La Haba</a:t>
            </a:r>
            <a:endParaRPr lang="es-ES" dirty="0">
              <a:latin typeface="Andalus" pitchFamily="18" charset="-78"/>
              <a:cs typeface="Andalus" pitchFamily="18" charset="-78"/>
            </a:endParaRPr>
          </a:p>
        </p:txBody>
      </p:sp>
      <p:sp>
        <p:nvSpPr>
          <p:cNvPr id="3" name="2 Marcador de contenido"/>
          <p:cNvSpPr>
            <a:spLocks noGrp="1"/>
          </p:cNvSpPr>
          <p:nvPr>
            <p:ph idx="1"/>
          </p:nvPr>
        </p:nvSpPr>
        <p:spPr>
          <a:xfrm>
            <a:off x="457200" y="1196752"/>
            <a:ext cx="8229600" cy="4929411"/>
          </a:xfrm>
        </p:spPr>
        <p:txBody>
          <a:bodyPr>
            <a:normAutofit/>
          </a:bodyPr>
          <a:lstStyle/>
          <a:p>
            <a:r>
              <a:rPr lang="es-ES" sz="1700" dirty="0" smtClean="0"/>
              <a:t>La Haba es un municipio español perteneciente a la provincia de Badajoz, situado entre Don Benito y Villanueva de la Serena. Tiene 1.275 habitantes.</a:t>
            </a:r>
          </a:p>
          <a:p>
            <a:r>
              <a:rPr lang="es-ES" sz="1700" dirty="0" smtClean="0"/>
              <a:t>Algunos de los monumentos de nuestro pueblo son: Iglesia Parroquial de San Juan Bautista y la Ermita de Nuestra Señora de la Antigua.</a:t>
            </a:r>
          </a:p>
          <a:p>
            <a:r>
              <a:rPr lang="es-ES" sz="1700" dirty="0" smtClean="0"/>
              <a:t>También hay una Casa de la Cultura, un Campo de Fútbol, Colegio, Piscina, Polideportivo, Gimnasio y un Pantano.</a:t>
            </a:r>
          </a:p>
          <a:p>
            <a:endParaRPr lang="es-ES" sz="1700" dirty="0"/>
          </a:p>
        </p:txBody>
      </p:sp>
      <p:pic>
        <p:nvPicPr>
          <p:cNvPr id="3076" name="Picture 4" descr="Resultado de imagen de la haba"/>
          <p:cNvPicPr>
            <a:picLocks noChangeAspect="1" noChangeArrowheads="1"/>
          </p:cNvPicPr>
          <p:nvPr/>
        </p:nvPicPr>
        <p:blipFill>
          <a:blip r:embed="rId2" cstate="print"/>
          <a:srcRect/>
          <a:stretch>
            <a:fillRect/>
          </a:stretch>
        </p:blipFill>
        <p:spPr bwMode="auto">
          <a:xfrm>
            <a:off x="323528" y="3501008"/>
            <a:ext cx="4406458" cy="2952328"/>
          </a:xfrm>
          <a:prstGeom prst="rect">
            <a:avLst/>
          </a:prstGeom>
          <a:noFill/>
        </p:spPr>
      </p:pic>
      <p:pic>
        <p:nvPicPr>
          <p:cNvPr id="3078" name="Picture 6" descr="Imagen relacionada"/>
          <p:cNvPicPr>
            <a:picLocks noChangeAspect="1" noChangeArrowheads="1"/>
          </p:cNvPicPr>
          <p:nvPr/>
        </p:nvPicPr>
        <p:blipFill>
          <a:blip r:embed="rId3" cstate="print"/>
          <a:srcRect/>
          <a:stretch>
            <a:fillRect/>
          </a:stretch>
        </p:blipFill>
        <p:spPr bwMode="auto">
          <a:xfrm>
            <a:off x="4884035" y="3501008"/>
            <a:ext cx="3936437" cy="2952328"/>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514</Words>
  <Application>Microsoft Office PowerPoint</Application>
  <PresentationFormat>Presentación en pantalla (4:3)</PresentationFormat>
  <Paragraphs>21</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EXTREMADURA</vt:lpstr>
      <vt:lpstr>Cáceres</vt:lpstr>
      <vt:lpstr>Zafra</vt:lpstr>
      <vt:lpstr>Mérida</vt:lpstr>
      <vt:lpstr>Don Benito y Villanueva de la Serena</vt:lpstr>
      <vt:lpstr>La Haba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dc:creator>
  <cp:lastModifiedBy>Antonio</cp:lastModifiedBy>
  <cp:revision>17</cp:revision>
  <dcterms:created xsi:type="dcterms:W3CDTF">2017-01-05T11:48:27Z</dcterms:created>
  <dcterms:modified xsi:type="dcterms:W3CDTF">2017-01-08T15:44:25Z</dcterms:modified>
</cp:coreProperties>
</file>