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12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4993-01EB-4EB9-8E19-F07F61917C5D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D846-3918-43FE-821A-D56D2C77D9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E08-30AC-48FA-AF44-D5C35E8A6A31}" type="datetimeFigureOut">
              <a:rPr lang="fr-FR" smtClean="0"/>
              <a:pPr/>
              <a:t>03/01/2017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79AD-2D76-41AD-A2A0-616144763C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OMO\calvi\Espagnol%201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OMO\calvi\Espagnol%202.m4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OMO\calvi\Espagnol%203.m4a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OMO\calvi\Espagnol%204.m4a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MOMO\calvi\Espagnol%205.m4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LVI-ENTREE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1285852" y="2428868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CALVI</a:t>
            </a:r>
            <a:endParaRPr lang="fr-FR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Image 7" descr="téléchargem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5728"/>
            <a:ext cx="1928794" cy="2108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 8" descr="7124093-109184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286256"/>
            <a:ext cx="2403637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gnol 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cation_Villa_Calvi_0040-391fbe472a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3" name="Image 2" descr="Fotolia_56677355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5472"/>
            <a:ext cx="9144000" cy="34625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4546" y="30718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257174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citadelle</a:t>
            </a:r>
            <a:endParaRPr lang="fr-FR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6" name="Espagnol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-PLAISANCE-CALVI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Espagnol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nde-plage-calvi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0" cy="3810000"/>
          </a:xfrm>
          <a:prstGeom prst="rect">
            <a:avLst/>
          </a:prstGeom>
        </p:spPr>
      </p:pic>
      <p:pic>
        <p:nvPicPr>
          <p:cNvPr id="3" name="Image 2" descr="plage-roncu-calvi-cors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67050"/>
            <a:ext cx="5715000" cy="3790950"/>
          </a:xfrm>
          <a:prstGeom prst="rect">
            <a:avLst/>
          </a:prstGeom>
        </p:spPr>
      </p:pic>
      <p:pic>
        <p:nvPicPr>
          <p:cNvPr id="4" name="Image 3" descr="téléchargement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731" y="0"/>
            <a:ext cx="3435270" cy="3071810"/>
          </a:xfrm>
          <a:prstGeom prst="rect">
            <a:avLst/>
          </a:prstGeom>
        </p:spPr>
      </p:pic>
      <p:pic>
        <p:nvPicPr>
          <p:cNvPr id="5" name="Image 4" descr="téléchargement (4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786190"/>
            <a:ext cx="3524250" cy="3071810"/>
          </a:xfrm>
          <a:prstGeom prst="rect">
            <a:avLst/>
          </a:prstGeom>
        </p:spPr>
      </p:pic>
      <p:pic>
        <p:nvPicPr>
          <p:cNvPr id="6" name="Espagnol 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"/>
            <a:ext cx="4429124" cy="6858000"/>
          </a:xfrm>
          <a:prstGeom prst="rect">
            <a:avLst/>
          </a:prstGeom>
        </p:spPr>
      </p:pic>
      <p:pic>
        <p:nvPicPr>
          <p:cNvPr id="3" name="Image 2" descr="téléchar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714877" cy="6858000"/>
          </a:xfrm>
          <a:prstGeom prst="rect">
            <a:avLst/>
          </a:prstGeom>
        </p:spPr>
      </p:pic>
      <p:pic>
        <p:nvPicPr>
          <p:cNvPr id="4" name="Espagnol 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00042"/>
            <a:ext cx="5305454" cy="3973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</Words>
  <Application>Microsoft Office PowerPoint</Application>
  <PresentationFormat>Affichage à l'écran (4:3)</PresentationFormat>
  <Paragraphs>3</Paragraphs>
  <Slides>6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Acer</cp:lastModifiedBy>
  <cp:revision>12</cp:revision>
  <dcterms:created xsi:type="dcterms:W3CDTF">2016-11-27T10:06:41Z</dcterms:created>
  <dcterms:modified xsi:type="dcterms:W3CDTF">2017-01-03T11:49:38Z</dcterms:modified>
</cp:coreProperties>
</file>