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u-HU"/>
              <a:t>Mintacím szerkesztése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u-HU"/>
              <a:t>Mintacím szerkesztése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u-HU"/>
              <a:t>Mintacím szerkesztése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u-HU"/>
              <a:t>Mintacím szerkesztése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u-HU"/>
              <a:t>Mintacím szerkesztése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u-HU"/>
              <a:t>Mintacím szerkesztése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u-HU"/>
              <a:t>Mintacím szerkesztése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u-HU"/>
              <a:t>Mintacím szerkesztése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u-HU"/>
              <a:t>Mintacím szerkesztése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907224-B13E-44FB-BDEC-1C2D6FEFE9A7}"/>
              </a:ext>
            </a:extLst>
          </p:cNvPr>
          <p:cNvSpPr>
            <a:spLocks noGrp="1"/>
          </p:cNvSpPr>
          <p:nvPr>
            <p:ph type="ctrTitle"/>
          </p:nvPr>
        </p:nvSpPr>
        <p:spPr/>
        <p:txBody>
          <a:bodyPr/>
          <a:lstStyle/>
          <a:p>
            <a:r>
              <a:rPr lang="hu-HU" dirty="0" err="1"/>
              <a:t>Mein</a:t>
            </a:r>
            <a:r>
              <a:rPr lang="hu-HU" dirty="0"/>
              <a:t> Zimmer</a:t>
            </a:r>
          </a:p>
        </p:txBody>
      </p:sp>
      <p:sp>
        <p:nvSpPr>
          <p:cNvPr id="3" name="Alcím 2">
            <a:extLst>
              <a:ext uri="{FF2B5EF4-FFF2-40B4-BE49-F238E27FC236}">
                <a16:creationId xmlns:a16="http://schemas.microsoft.com/office/drawing/2014/main" id="{6016AD71-B41A-44C3-9ED8-58B06D9A7AEF}"/>
              </a:ext>
            </a:extLst>
          </p:cNvPr>
          <p:cNvSpPr>
            <a:spLocks noGrp="1"/>
          </p:cNvSpPr>
          <p:nvPr>
            <p:ph type="subTitle" idx="1"/>
          </p:nvPr>
        </p:nvSpPr>
        <p:spPr/>
        <p:txBody>
          <a:bodyPr/>
          <a:lstStyle/>
          <a:p>
            <a:r>
              <a:rPr lang="hu-HU" dirty="0" err="1"/>
              <a:t>Die</a:t>
            </a:r>
            <a:r>
              <a:rPr lang="hu-HU" dirty="0"/>
              <a:t> Zimmer von </a:t>
            </a:r>
            <a:r>
              <a:rPr lang="hu-HU" dirty="0" err="1"/>
              <a:t>den</a:t>
            </a:r>
            <a:r>
              <a:rPr lang="hu-HU" dirty="0"/>
              <a:t> </a:t>
            </a:r>
            <a:r>
              <a:rPr lang="hu-HU" dirty="0" err="1"/>
              <a:t>ungarischen</a:t>
            </a:r>
            <a:r>
              <a:rPr lang="hu-HU" dirty="0"/>
              <a:t> </a:t>
            </a:r>
            <a:r>
              <a:rPr lang="hu-HU" dirty="0" err="1"/>
              <a:t>Schülern</a:t>
            </a:r>
            <a:endParaRPr lang="hu-HU" dirty="0"/>
          </a:p>
        </p:txBody>
      </p:sp>
    </p:spTree>
    <p:extLst>
      <p:ext uri="{BB962C8B-B14F-4D97-AF65-F5344CB8AC3E}">
        <p14:creationId xmlns:p14="http://schemas.microsoft.com/office/powerpoint/2010/main" val="134512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D910832-A0D1-44F9-84FE-65EEE87C61BC}"/>
              </a:ext>
            </a:extLst>
          </p:cNvPr>
          <p:cNvSpPr>
            <a:spLocks noGrp="1"/>
          </p:cNvSpPr>
          <p:nvPr>
            <p:ph type="title"/>
          </p:nvPr>
        </p:nvSpPr>
        <p:spPr/>
        <p:txBody>
          <a:bodyPr/>
          <a:lstStyle/>
          <a:p>
            <a:r>
              <a:rPr lang="hu-HU" dirty="0"/>
              <a:t>Jani</a:t>
            </a:r>
          </a:p>
        </p:txBody>
      </p:sp>
      <p:pic>
        <p:nvPicPr>
          <p:cNvPr id="5" name="Tartalom helye 4">
            <a:extLst>
              <a:ext uri="{FF2B5EF4-FFF2-40B4-BE49-F238E27FC236}">
                <a16:creationId xmlns:a16="http://schemas.microsoft.com/office/drawing/2014/main" id="{4E33337B-2495-4A06-B095-BAA5F91084E4}"/>
              </a:ext>
            </a:extLst>
          </p:cNvPr>
          <p:cNvPicPr>
            <a:picLocks noGrp="1" noChangeAspect="1"/>
          </p:cNvPicPr>
          <p:nvPr>
            <p:ph sz="half" idx="1"/>
          </p:nvPr>
        </p:nvPicPr>
        <p:blipFill>
          <a:blip r:embed="rId2"/>
          <a:stretch>
            <a:fillRect/>
          </a:stretch>
        </p:blipFill>
        <p:spPr>
          <a:xfrm>
            <a:off x="1452249" y="2560638"/>
            <a:ext cx="4410701" cy="3309937"/>
          </a:xfrm>
          <a:prstGeom prst="rect">
            <a:avLst/>
          </a:prstGeom>
        </p:spPr>
      </p:pic>
      <p:sp>
        <p:nvSpPr>
          <p:cNvPr id="4" name="Tartalom helye 3">
            <a:extLst>
              <a:ext uri="{FF2B5EF4-FFF2-40B4-BE49-F238E27FC236}">
                <a16:creationId xmlns:a16="http://schemas.microsoft.com/office/drawing/2014/main" id="{C124D4EE-F949-46C9-8BEA-D783EC5F5B30}"/>
              </a:ext>
            </a:extLst>
          </p:cNvPr>
          <p:cNvSpPr>
            <a:spLocks noGrp="1"/>
          </p:cNvSpPr>
          <p:nvPr>
            <p:ph sz="half" idx="2"/>
          </p:nvPr>
        </p:nvSpPr>
        <p:spPr/>
        <p:txBody>
          <a:bodyPr/>
          <a:lstStyle/>
          <a:p>
            <a:r>
              <a:rPr lang="hu-HU" dirty="0" err="1"/>
              <a:t>Im</a:t>
            </a:r>
            <a:r>
              <a:rPr lang="hu-HU" dirty="0"/>
              <a:t> Zimmer </a:t>
            </a:r>
            <a:r>
              <a:rPr lang="hu-HU" dirty="0" err="1"/>
              <a:t>gibt</a:t>
            </a:r>
            <a:r>
              <a:rPr lang="hu-HU" dirty="0"/>
              <a:t> es </a:t>
            </a:r>
            <a:r>
              <a:rPr lang="hu-HU" dirty="0" err="1"/>
              <a:t>ein</a:t>
            </a:r>
            <a:r>
              <a:rPr lang="hu-HU" dirty="0"/>
              <a:t> </a:t>
            </a:r>
            <a:r>
              <a:rPr lang="hu-HU" dirty="0" err="1"/>
              <a:t>Stockbett,einen</a:t>
            </a:r>
            <a:r>
              <a:rPr lang="hu-HU" dirty="0"/>
              <a:t> </a:t>
            </a:r>
            <a:r>
              <a:rPr lang="hu-HU" dirty="0" err="1"/>
              <a:t>Fernsehen,eine</a:t>
            </a:r>
            <a:r>
              <a:rPr lang="hu-HU" dirty="0"/>
              <a:t> </a:t>
            </a:r>
            <a:r>
              <a:rPr lang="hu-HU" dirty="0" err="1"/>
              <a:t>Kommode,einen</a:t>
            </a:r>
            <a:r>
              <a:rPr lang="hu-HU" dirty="0"/>
              <a:t> </a:t>
            </a:r>
            <a:r>
              <a:rPr lang="hu-HU" dirty="0" err="1"/>
              <a:t>Schreibtisch</a:t>
            </a:r>
            <a:r>
              <a:rPr lang="hu-HU" dirty="0"/>
              <a:t> und </a:t>
            </a:r>
            <a:r>
              <a:rPr lang="hu-HU" dirty="0" err="1"/>
              <a:t>einen</a:t>
            </a:r>
            <a:r>
              <a:rPr lang="hu-HU" dirty="0"/>
              <a:t> Computer. </a:t>
            </a:r>
            <a:r>
              <a:rPr lang="hu-HU" dirty="0" err="1"/>
              <a:t>Auf</a:t>
            </a:r>
            <a:r>
              <a:rPr lang="hu-HU" dirty="0"/>
              <a:t> </a:t>
            </a:r>
            <a:r>
              <a:rPr lang="hu-HU" dirty="0" err="1"/>
              <a:t>dem</a:t>
            </a:r>
            <a:r>
              <a:rPr lang="hu-HU" dirty="0"/>
              <a:t> </a:t>
            </a:r>
            <a:r>
              <a:rPr lang="hu-HU" dirty="0" err="1"/>
              <a:t>Foto</a:t>
            </a:r>
            <a:r>
              <a:rPr lang="hu-HU" dirty="0"/>
              <a:t> </a:t>
            </a:r>
            <a:r>
              <a:rPr lang="hu-HU" dirty="0" err="1"/>
              <a:t>liegt</a:t>
            </a:r>
            <a:r>
              <a:rPr lang="hu-HU" dirty="0"/>
              <a:t> </a:t>
            </a:r>
            <a:r>
              <a:rPr lang="hu-HU" dirty="0" err="1"/>
              <a:t>mein</a:t>
            </a:r>
            <a:r>
              <a:rPr lang="hu-HU" dirty="0"/>
              <a:t> </a:t>
            </a:r>
            <a:r>
              <a:rPr lang="hu-HU" dirty="0" err="1"/>
              <a:t>Handy</a:t>
            </a:r>
            <a:r>
              <a:rPr lang="hu-HU" dirty="0"/>
              <a:t> </a:t>
            </a:r>
            <a:r>
              <a:rPr lang="hu-HU" dirty="0" err="1"/>
              <a:t>neben</a:t>
            </a:r>
            <a:r>
              <a:rPr lang="hu-HU" dirty="0"/>
              <a:t> </a:t>
            </a:r>
            <a:r>
              <a:rPr lang="hu-HU" dirty="0" err="1"/>
              <a:t>dem</a:t>
            </a:r>
            <a:r>
              <a:rPr lang="hu-HU" dirty="0"/>
              <a:t> </a:t>
            </a:r>
            <a:r>
              <a:rPr lang="hu-HU" dirty="0" err="1"/>
              <a:t>Heft</a:t>
            </a:r>
            <a:r>
              <a:rPr lang="hu-HU" dirty="0"/>
              <a:t>. </a:t>
            </a:r>
            <a:r>
              <a:rPr lang="hu-HU" dirty="0" err="1"/>
              <a:t>Die</a:t>
            </a:r>
            <a:r>
              <a:rPr lang="hu-HU" dirty="0"/>
              <a:t> </a:t>
            </a:r>
            <a:r>
              <a:rPr lang="hu-HU" dirty="0" err="1"/>
              <a:t>Lavalampe</a:t>
            </a:r>
            <a:r>
              <a:rPr lang="hu-HU" dirty="0"/>
              <a:t> </a:t>
            </a:r>
            <a:r>
              <a:rPr lang="hu-HU" dirty="0" err="1"/>
              <a:t>steht</a:t>
            </a:r>
            <a:r>
              <a:rPr lang="hu-HU" dirty="0"/>
              <a:t> </a:t>
            </a:r>
            <a:r>
              <a:rPr lang="hu-HU" dirty="0" err="1"/>
              <a:t>auf</a:t>
            </a:r>
            <a:r>
              <a:rPr lang="hu-HU" dirty="0"/>
              <a:t> </a:t>
            </a:r>
            <a:r>
              <a:rPr lang="hu-HU" dirty="0" err="1"/>
              <a:t>dem</a:t>
            </a:r>
            <a:r>
              <a:rPr lang="hu-HU" dirty="0"/>
              <a:t> </a:t>
            </a:r>
            <a:r>
              <a:rPr lang="hu-HU" dirty="0" err="1"/>
              <a:t>Tisch</a:t>
            </a:r>
            <a:r>
              <a:rPr lang="hu-HU" dirty="0"/>
              <a:t>. </a:t>
            </a:r>
            <a:r>
              <a:rPr lang="hu-HU" dirty="0" err="1"/>
              <a:t>Die</a:t>
            </a:r>
            <a:r>
              <a:rPr lang="hu-HU" dirty="0"/>
              <a:t> </a:t>
            </a:r>
            <a:r>
              <a:rPr lang="hu-HU" dirty="0" err="1"/>
              <a:t>Uhr</a:t>
            </a:r>
            <a:r>
              <a:rPr lang="hu-HU" dirty="0"/>
              <a:t> </a:t>
            </a:r>
            <a:r>
              <a:rPr lang="hu-HU" dirty="0" err="1"/>
              <a:t>ist</a:t>
            </a:r>
            <a:r>
              <a:rPr lang="hu-HU" dirty="0"/>
              <a:t> </a:t>
            </a:r>
            <a:r>
              <a:rPr lang="hu-HU" dirty="0" err="1"/>
              <a:t>hinter</a:t>
            </a:r>
            <a:r>
              <a:rPr lang="hu-HU" dirty="0"/>
              <a:t> </a:t>
            </a:r>
            <a:r>
              <a:rPr lang="hu-HU" dirty="0" err="1"/>
              <a:t>der</a:t>
            </a:r>
            <a:r>
              <a:rPr lang="hu-HU" dirty="0"/>
              <a:t> </a:t>
            </a:r>
            <a:r>
              <a:rPr lang="hu-HU" dirty="0" err="1"/>
              <a:t>Salbe</a:t>
            </a:r>
            <a:r>
              <a:rPr lang="hu-HU" dirty="0"/>
              <a:t>. </a:t>
            </a:r>
          </a:p>
          <a:p>
            <a:endParaRPr lang="hu-HU" dirty="0"/>
          </a:p>
        </p:txBody>
      </p:sp>
    </p:spTree>
    <p:extLst>
      <p:ext uri="{BB962C8B-B14F-4D97-AF65-F5344CB8AC3E}">
        <p14:creationId xmlns:p14="http://schemas.microsoft.com/office/powerpoint/2010/main" val="217694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617B5E7-82EF-4F98-88F9-C0D5A5E8239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EDA38C96-883D-497B-8F5D-D7E435243DA2}"/>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DB488A02-ECF8-47A5-806C-8CDF9935E68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40566D3B-3450-407D-9C9E-622BF0D9786C}"/>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04FE625F-F961-4FE5-95C8-0AE28A5D55C3}"/>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5" name="Straight Connector 24">
            <a:extLst>
              <a:ext uri="{FF2B5EF4-FFF2-40B4-BE49-F238E27FC236}">
                <a16:creationId xmlns:a16="http://schemas.microsoft.com/office/drawing/2014/main" id="{F54A39E9-7329-429E-AA37-59887458780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7" name="Rectangle 26">
            <a:extLst>
              <a:ext uri="{FF2B5EF4-FFF2-40B4-BE49-F238E27FC236}">
                <a16:creationId xmlns:a16="http://schemas.microsoft.com/office/drawing/2014/main" id="{428C1455-18F2-4B6A-B07E-2B31728BC2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4C7D59C-11EB-4B8B-B5DD-A73CB69586E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0" name="Picture 29">
              <a:extLst>
                <a:ext uri="{FF2B5EF4-FFF2-40B4-BE49-F238E27FC236}">
                  <a16:creationId xmlns:a16="http://schemas.microsoft.com/office/drawing/2014/main" id="{246E6BC9-FAE3-4F4B-B4B0-78753079BDD8}"/>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A969418E-DB10-4886-85CE-BB603C895A4C}"/>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9B775CB6-A84D-4EFF-AA4B-123FD2944E0C}"/>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3" name="Picture 32">
              <a:extLst>
                <a:ext uri="{FF2B5EF4-FFF2-40B4-BE49-F238E27FC236}">
                  <a16:creationId xmlns:a16="http://schemas.microsoft.com/office/drawing/2014/main" id="{0297512A-9FDF-4EA1-8247-FA7BE647B5C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5" name="Straight Connector 34">
            <a:extLst>
              <a:ext uri="{FF2B5EF4-FFF2-40B4-BE49-F238E27FC236}">
                <a16:creationId xmlns:a16="http://schemas.microsoft.com/office/drawing/2014/main" id="{6D0B581B-6F81-44B8-8D75-3D6C15057D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951" y="2400639"/>
            <a:ext cx="4389120"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829FB2B0-46A7-41CD-996A-B837EB0B48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976495" cy="464108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Kép 12" descr="A képen beltéri, fal, asztal, számítógép látható&#10;&#10;A leírás teljesen megbízható">
            <a:extLst>
              <a:ext uri="{FF2B5EF4-FFF2-40B4-BE49-F238E27FC236}">
                <a16:creationId xmlns:a16="http://schemas.microsoft.com/office/drawing/2014/main" id="{26266909-AE7F-4219-B37E-12806F934B7F}"/>
              </a:ext>
            </a:extLst>
          </p:cNvPr>
          <p:cNvPicPr>
            <a:picLocks noChangeAspect="1"/>
          </p:cNvPicPr>
          <p:nvPr/>
        </p:nvPicPr>
        <p:blipFill rotWithShape="1">
          <a:blip r:embed="rId5"/>
          <a:srcRect l="4701" r="20064" b="-3"/>
          <a:stretch/>
        </p:blipFill>
        <p:spPr>
          <a:xfrm>
            <a:off x="1247209" y="1254050"/>
            <a:ext cx="2508652" cy="2509223"/>
          </a:xfrm>
          <a:prstGeom prst="rect">
            <a:avLst/>
          </a:prstGeom>
        </p:spPr>
      </p:pic>
      <p:pic>
        <p:nvPicPr>
          <p:cNvPr id="14" name="Kép 13" descr="A képen beltéri, fal, ülő látható&#10;&#10;A leírás teljesen megbízható">
            <a:extLst>
              <a:ext uri="{FF2B5EF4-FFF2-40B4-BE49-F238E27FC236}">
                <a16:creationId xmlns:a16="http://schemas.microsoft.com/office/drawing/2014/main" id="{EF04C951-42FB-4036-BA4A-E7DFB00C5301}"/>
              </a:ext>
            </a:extLst>
          </p:cNvPr>
          <p:cNvPicPr>
            <a:picLocks noChangeAspect="1"/>
          </p:cNvPicPr>
          <p:nvPr/>
        </p:nvPicPr>
        <p:blipFill rotWithShape="1">
          <a:blip r:embed="rId6"/>
          <a:srcRect r="206" b="4"/>
          <a:stretch/>
        </p:blipFill>
        <p:spPr>
          <a:xfrm>
            <a:off x="3910152" y="2919155"/>
            <a:ext cx="1996622" cy="2658685"/>
          </a:xfrm>
          <a:prstGeom prst="rect">
            <a:avLst/>
          </a:prstGeom>
        </p:spPr>
      </p:pic>
      <p:sp>
        <p:nvSpPr>
          <p:cNvPr id="39" name="Rectangle 38">
            <a:extLst>
              <a:ext uri="{FF2B5EF4-FFF2-40B4-BE49-F238E27FC236}">
                <a16:creationId xmlns:a16="http://schemas.microsoft.com/office/drawing/2014/main" id="{5593735B-142F-4703-AF97-9E46939787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77318F-7135-4A7B-9C3B-68736EED28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3922106"/>
            <a:ext cx="2494212" cy="1655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Tartalom helye 10" descr="A képen beltéri, fal, asztal látható&#10;&#10;A leírás teljesen megbízható">
            <a:extLst>
              <a:ext uri="{FF2B5EF4-FFF2-40B4-BE49-F238E27FC236}">
                <a16:creationId xmlns:a16="http://schemas.microsoft.com/office/drawing/2014/main" id="{B36B44D4-75D8-4385-A72B-C496905C0BE8}"/>
              </a:ext>
            </a:extLst>
          </p:cNvPr>
          <p:cNvPicPr>
            <a:picLocks noGrp="1" noChangeAspect="1"/>
          </p:cNvPicPr>
          <p:nvPr>
            <p:ph idx="1"/>
          </p:nvPr>
        </p:nvPicPr>
        <p:blipFill rotWithShape="1">
          <a:blip r:embed="rId7"/>
          <a:srcRect t="604" r="9" b="9"/>
          <a:stretch/>
        </p:blipFill>
        <p:spPr>
          <a:xfrm>
            <a:off x="3893147" y="1254050"/>
            <a:ext cx="2021427" cy="1511938"/>
          </a:xfrm>
          <a:prstGeom prst="rect">
            <a:avLst/>
          </a:prstGeom>
        </p:spPr>
      </p:pic>
      <p:pic>
        <p:nvPicPr>
          <p:cNvPr id="12" name="Kép 11" descr="A képen beltéri, zöld, fal, padló látható&#10;&#10;A leírás teljesen megbízható">
            <a:extLst>
              <a:ext uri="{FF2B5EF4-FFF2-40B4-BE49-F238E27FC236}">
                <a16:creationId xmlns:a16="http://schemas.microsoft.com/office/drawing/2014/main" id="{7787C79E-1219-4054-94C8-893DC55EFB43}"/>
              </a:ext>
            </a:extLst>
          </p:cNvPr>
          <p:cNvPicPr>
            <a:picLocks noChangeAspect="1"/>
          </p:cNvPicPr>
          <p:nvPr/>
        </p:nvPicPr>
        <p:blipFill rotWithShape="1">
          <a:blip r:embed="rId8"/>
          <a:srcRect r="8" b="11790"/>
          <a:stretch/>
        </p:blipFill>
        <p:spPr>
          <a:xfrm>
            <a:off x="1247209" y="3922106"/>
            <a:ext cx="2494212" cy="1655734"/>
          </a:xfrm>
          <a:prstGeom prst="rect">
            <a:avLst/>
          </a:prstGeom>
        </p:spPr>
      </p:pic>
      <p:sp>
        <p:nvSpPr>
          <p:cNvPr id="2" name="Cím 1">
            <a:extLst>
              <a:ext uri="{FF2B5EF4-FFF2-40B4-BE49-F238E27FC236}">
                <a16:creationId xmlns:a16="http://schemas.microsoft.com/office/drawing/2014/main" id="{37261F64-B199-4BC1-8296-798B76E7A6A2}"/>
              </a:ext>
            </a:extLst>
          </p:cNvPr>
          <p:cNvSpPr>
            <a:spLocks noGrp="1"/>
          </p:cNvSpPr>
          <p:nvPr>
            <p:ph type="title"/>
          </p:nvPr>
        </p:nvSpPr>
        <p:spPr>
          <a:xfrm>
            <a:off x="6412198" y="982132"/>
            <a:ext cx="4752626" cy="1303867"/>
          </a:xfrm>
        </p:spPr>
        <p:txBody>
          <a:bodyPr vert="horz" lIns="91440" tIns="45720" rIns="91440" bIns="45720" rtlCol="0" anchor="ctr">
            <a:normAutofit/>
          </a:bodyPr>
          <a:lstStyle/>
          <a:p>
            <a:r>
              <a:rPr lang="en-US" sz="4400"/>
              <a:t>Dominik</a:t>
            </a:r>
          </a:p>
        </p:txBody>
      </p:sp>
      <p:sp>
        <p:nvSpPr>
          <p:cNvPr id="4" name="Szöveg helye 3">
            <a:extLst>
              <a:ext uri="{FF2B5EF4-FFF2-40B4-BE49-F238E27FC236}">
                <a16:creationId xmlns:a16="http://schemas.microsoft.com/office/drawing/2014/main" id="{B2861AAA-CEEC-48DB-B380-0804AD2360AE}"/>
              </a:ext>
            </a:extLst>
          </p:cNvPr>
          <p:cNvSpPr>
            <a:spLocks noGrp="1"/>
          </p:cNvSpPr>
          <p:nvPr>
            <p:ph type="body" sz="half" idx="2"/>
          </p:nvPr>
        </p:nvSpPr>
        <p:spPr>
          <a:xfrm>
            <a:off x="6412198" y="2556932"/>
            <a:ext cx="4752626" cy="3318936"/>
          </a:xfrm>
        </p:spPr>
        <p:txBody>
          <a:bodyPr vert="horz" lIns="91440" tIns="45720" rIns="91440" bIns="45720" rtlCol="0" anchor="t">
            <a:normAutofit/>
          </a:bodyPr>
          <a:lstStyle/>
          <a:p>
            <a:pPr algn="l">
              <a:buFont typeface="Arial"/>
              <a:buChar char="•"/>
            </a:pPr>
            <a:r>
              <a:rPr lang="en-US"/>
              <a:t>Die Wände sind grün</a:t>
            </a:r>
          </a:p>
          <a:p>
            <a:pPr algn="l">
              <a:buFont typeface="Arial"/>
              <a:buChar char="•"/>
            </a:pPr>
            <a:r>
              <a:rPr lang="en-US"/>
              <a:t>Im Zimmer gibt es ein Bett, 2 Schränke und einen Fernseher und 5 Basketbälle,einen Schreibtisch, drei Fenster und einen Sitzsack.</a:t>
            </a:r>
          </a:p>
        </p:txBody>
      </p:sp>
    </p:spTree>
    <p:extLst>
      <p:ext uri="{BB962C8B-B14F-4D97-AF65-F5344CB8AC3E}">
        <p14:creationId xmlns:p14="http://schemas.microsoft.com/office/powerpoint/2010/main" val="313321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53" name="Group 35">
            <a:extLst>
              <a:ext uri="{FF2B5EF4-FFF2-40B4-BE49-F238E27FC236}">
                <a16:creationId xmlns:a16="http://schemas.microsoft.com/office/drawing/2014/main" id="{DFB5D1BB-0703-437B-BD1E-1D07F8A2730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7" name="Picture 36">
              <a:extLst>
                <a:ext uri="{FF2B5EF4-FFF2-40B4-BE49-F238E27FC236}">
                  <a16:creationId xmlns:a16="http://schemas.microsoft.com/office/drawing/2014/main" id="{3886586B-3F0F-4593-B272-AE75AD0F092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020DEB59-BF94-41B5-8F16-8B10442EE09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9A3BEF6F-FC03-43B1-8D1B-8DA3A360DBF0}"/>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0" name="Picture 39">
              <a:extLst>
                <a:ext uri="{FF2B5EF4-FFF2-40B4-BE49-F238E27FC236}">
                  <a16:creationId xmlns:a16="http://schemas.microsoft.com/office/drawing/2014/main" id="{0F49BA32-A501-4C79-9A72-92587AB9EEFE}"/>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55" name="Straight Connector 41">
            <a:extLst>
              <a:ext uri="{FF2B5EF4-FFF2-40B4-BE49-F238E27FC236}">
                <a16:creationId xmlns:a16="http://schemas.microsoft.com/office/drawing/2014/main" id="{883F92AF-2403-4558-B1D7-72130A1E4BC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6" name="Rectangle 43">
            <a:extLst>
              <a:ext uri="{FF2B5EF4-FFF2-40B4-BE49-F238E27FC236}">
                <a16:creationId xmlns:a16="http://schemas.microsoft.com/office/drawing/2014/main" id="{22AC0F86-9A78-4E84-A4B4-ADB8B2629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45">
            <a:extLst>
              <a:ext uri="{FF2B5EF4-FFF2-40B4-BE49-F238E27FC236}">
                <a16:creationId xmlns:a16="http://schemas.microsoft.com/office/drawing/2014/main" id="{4AF78B9E-8BE2-4706-9377-A05FA25ABAB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7" name="Picture 46">
              <a:extLst>
                <a:ext uri="{FF2B5EF4-FFF2-40B4-BE49-F238E27FC236}">
                  <a16:creationId xmlns:a16="http://schemas.microsoft.com/office/drawing/2014/main" id="{32CDFDE2-4DB3-4623-BA21-187D1B710FB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8" name="Rectangle 47">
              <a:extLst>
                <a:ext uri="{FF2B5EF4-FFF2-40B4-BE49-F238E27FC236}">
                  <a16:creationId xmlns:a16="http://schemas.microsoft.com/office/drawing/2014/main" id="{ED74B2AA-1443-4E9B-8462-F7F5B852590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9BB652B6-7300-49EC-9422-EF5342492AF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9" name="Picture 49">
              <a:extLst>
                <a:ext uri="{FF2B5EF4-FFF2-40B4-BE49-F238E27FC236}">
                  <a16:creationId xmlns:a16="http://schemas.microsoft.com/office/drawing/2014/main" id="{D0909587-01DE-424D-A15F-DAA28CF2CD3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52" name="Straight Connector 51">
            <a:extLst>
              <a:ext uri="{FF2B5EF4-FFF2-40B4-BE49-F238E27FC236}">
                <a16:creationId xmlns:a16="http://schemas.microsoft.com/office/drawing/2014/main" id="{0E5D0023-B23E-4823-8D72-B07FFF8CAE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69A54E25-1C05-48E5-A5CC-3778C1D363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Tartalom helye 4">
            <a:extLst>
              <a:ext uri="{FF2B5EF4-FFF2-40B4-BE49-F238E27FC236}">
                <a16:creationId xmlns:a16="http://schemas.microsoft.com/office/drawing/2014/main" id="{E69E8A72-B6C2-4998-95DB-EF1A0FCEF501}"/>
              </a:ext>
            </a:extLst>
          </p:cNvPr>
          <p:cNvPicPr>
            <a:picLocks noChangeAspect="1"/>
          </p:cNvPicPr>
          <p:nvPr/>
        </p:nvPicPr>
        <p:blipFill rotWithShape="1">
          <a:blip r:embed="rId5"/>
          <a:srcRect r="17219" b="-2"/>
          <a:stretch/>
        </p:blipFill>
        <p:spPr>
          <a:xfrm>
            <a:off x="1412683" y="1410208"/>
            <a:ext cx="5278777" cy="3858780"/>
          </a:xfrm>
          <a:prstGeom prst="rect">
            <a:avLst/>
          </a:prstGeom>
        </p:spPr>
      </p:pic>
      <p:sp>
        <p:nvSpPr>
          <p:cNvPr id="2" name="Cím 1">
            <a:extLst>
              <a:ext uri="{FF2B5EF4-FFF2-40B4-BE49-F238E27FC236}">
                <a16:creationId xmlns:a16="http://schemas.microsoft.com/office/drawing/2014/main" id="{52005F35-47D0-4B44-8485-4052858CE9C2}"/>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a:t>Szandi</a:t>
            </a:r>
          </a:p>
        </p:txBody>
      </p:sp>
      <p:sp>
        <p:nvSpPr>
          <p:cNvPr id="61" name="Content Placeholder 32"/>
          <p:cNvSpPr>
            <a:spLocks noGrp="1"/>
          </p:cNvSpPr>
          <p:nvPr>
            <p:ph sz="half" idx="1"/>
          </p:nvPr>
        </p:nvSpPr>
        <p:spPr>
          <a:xfrm>
            <a:off x="7535824" y="2093843"/>
            <a:ext cx="3752402" cy="3782025"/>
          </a:xfrm>
        </p:spPr>
        <p:txBody>
          <a:bodyPr vert="horz" lIns="91440" tIns="45720" rIns="91440" bIns="45720" rtlCol="0" anchor="t">
            <a:normAutofit/>
          </a:bodyPr>
          <a:lstStyle/>
          <a:p>
            <a:r>
              <a:rPr lang="hu-HU" dirty="0" err="1"/>
              <a:t>Meine</a:t>
            </a:r>
            <a:r>
              <a:rPr lang="hu-HU" dirty="0"/>
              <a:t> Zimmer </a:t>
            </a:r>
            <a:r>
              <a:rPr lang="hu-HU" dirty="0" err="1"/>
              <a:t>ist</a:t>
            </a:r>
            <a:r>
              <a:rPr lang="hu-HU" dirty="0"/>
              <a:t> 14m</a:t>
            </a:r>
            <a:r>
              <a:rPr lang="hu-HU" baseline="30000" dirty="0"/>
              <a:t>2</a:t>
            </a:r>
            <a:r>
              <a:rPr lang="hu-HU" dirty="0"/>
              <a:t>. </a:t>
            </a:r>
            <a:r>
              <a:rPr lang="hu-HU" dirty="0" err="1"/>
              <a:t>Die</a:t>
            </a:r>
            <a:r>
              <a:rPr lang="hu-HU" dirty="0"/>
              <a:t> </a:t>
            </a:r>
            <a:r>
              <a:rPr lang="hu-HU" dirty="0" err="1"/>
              <a:t>Wände</a:t>
            </a:r>
            <a:r>
              <a:rPr lang="hu-HU" dirty="0"/>
              <a:t> sind </a:t>
            </a:r>
            <a:r>
              <a:rPr lang="hu-HU" dirty="0" err="1"/>
              <a:t>blau</a:t>
            </a:r>
            <a:r>
              <a:rPr lang="hu-HU" dirty="0"/>
              <a:t>. </a:t>
            </a:r>
            <a:r>
              <a:rPr lang="hu-HU" dirty="0" err="1"/>
              <a:t>Im</a:t>
            </a:r>
            <a:r>
              <a:rPr lang="hu-HU" dirty="0"/>
              <a:t> Zimmer </a:t>
            </a:r>
            <a:r>
              <a:rPr lang="hu-HU" dirty="0" err="1"/>
              <a:t>gibt</a:t>
            </a:r>
            <a:r>
              <a:rPr lang="hu-HU" dirty="0"/>
              <a:t> es </a:t>
            </a:r>
            <a:r>
              <a:rPr lang="hu-HU" dirty="0" err="1"/>
              <a:t>ein</a:t>
            </a:r>
            <a:r>
              <a:rPr lang="hu-HU" dirty="0"/>
              <a:t> </a:t>
            </a:r>
            <a:r>
              <a:rPr lang="hu-HU" dirty="0" err="1"/>
              <a:t>Bett</a:t>
            </a:r>
            <a:r>
              <a:rPr lang="hu-HU" dirty="0"/>
              <a:t>, </a:t>
            </a:r>
            <a:r>
              <a:rPr lang="hu-HU" dirty="0" err="1"/>
              <a:t>Schränke</a:t>
            </a:r>
            <a:r>
              <a:rPr lang="hu-HU" dirty="0"/>
              <a:t>, </a:t>
            </a:r>
            <a:r>
              <a:rPr lang="hu-HU" dirty="0" err="1"/>
              <a:t>einen</a:t>
            </a:r>
            <a:r>
              <a:rPr lang="hu-HU" dirty="0"/>
              <a:t> </a:t>
            </a:r>
            <a:r>
              <a:rPr lang="hu-HU" dirty="0" err="1"/>
              <a:t>Fernseher</a:t>
            </a:r>
            <a:r>
              <a:rPr lang="hu-HU" dirty="0"/>
              <a:t>. </a:t>
            </a:r>
            <a:r>
              <a:rPr lang="hu-HU" dirty="0" err="1"/>
              <a:t>Das</a:t>
            </a:r>
            <a:r>
              <a:rPr lang="hu-HU" dirty="0"/>
              <a:t> </a:t>
            </a:r>
            <a:r>
              <a:rPr lang="hu-HU" dirty="0" err="1"/>
              <a:t>Bett</a:t>
            </a:r>
            <a:r>
              <a:rPr lang="hu-HU" dirty="0"/>
              <a:t> </a:t>
            </a:r>
            <a:r>
              <a:rPr lang="hu-HU" dirty="0" err="1"/>
              <a:t>ist</a:t>
            </a:r>
            <a:r>
              <a:rPr lang="hu-HU" dirty="0"/>
              <a:t> </a:t>
            </a:r>
            <a:r>
              <a:rPr lang="hu-HU" dirty="0" err="1"/>
              <a:t>auf</a:t>
            </a:r>
            <a:r>
              <a:rPr lang="hu-HU" dirty="0"/>
              <a:t> </a:t>
            </a:r>
            <a:r>
              <a:rPr lang="hu-HU" dirty="0" err="1"/>
              <a:t>dem</a:t>
            </a:r>
            <a:r>
              <a:rPr lang="hu-HU" dirty="0"/>
              <a:t> </a:t>
            </a:r>
            <a:r>
              <a:rPr lang="hu-HU" dirty="0" err="1"/>
              <a:t>Teppich</a:t>
            </a:r>
            <a:r>
              <a:rPr lang="hu-HU" dirty="0"/>
              <a:t>. </a:t>
            </a:r>
            <a:r>
              <a:rPr lang="hu-HU" dirty="0" err="1"/>
              <a:t>Das</a:t>
            </a:r>
            <a:r>
              <a:rPr lang="hu-HU" dirty="0"/>
              <a:t> </a:t>
            </a:r>
            <a:r>
              <a:rPr lang="hu-HU" dirty="0" err="1"/>
              <a:t>Fernsehen</a:t>
            </a:r>
            <a:r>
              <a:rPr lang="hu-HU" dirty="0"/>
              <a:t> </a:t>
            </a:r>
            <a:r>
              <a:rPr lang="hu-HU" dirty="0" err="1"/>
              <a:t>ist</a:t>
            </a:r>
            <a:r>
              <a:rPr lang="hu-HU" dirty="0"/>
              <a:t> </a:t>
            </a:r>
            <a:r>
              <a:rPr lang="hu-HU" dirty="0" err="1"/>
              <a:t>auf</a:t>
            </a:r>
            <a:r>
              <a:rPr lang="hu-HU" dirty="0"/>
              <a:t> </a:t>
            </a:r>
            <a:r>
              <a:rPr lang="hu-HU" dirty="0" err="1"/>
              <a:t>dem</a:t>
            </a:r>
            <a:r>
              <a:rPr lang="hu-HU" dirty="0"/>
              <a:t> </a:t>
            </a:r>
            <a:r>
              <a:rPr lang="hu-HU" dirty="0" err="1"/>
              <a:t>Schrank</a:t>
            </a:r>
            <a:r>
              <a:rPr lang="hu-HU" dirty="0"/>
              <a:t>. </a:t>
            </a:r>
            <a:r>
              <a:rPr lang="hu-HU" dirty="0" err="1"/>
              <a:t>Die</a:t>
            </a:r>
            <a:r>
              <a:rPr lang="hu-HU" dirty="0"/>
              <a:t> </a:t>
            </a:r>
            <a:r>
              <a:rPr lang="hu-HU" dirty="0" err="1"/>
              <a:t>Regale</a:t>
            </a:r>
            <a:r>
              <a:rPr lang="hu-HU" dirty="0"/>
              <a:t> sind an </a:t>
            </a:r>
            <a:r>
              <a:rPr lang="hu-HU" dirty="0" err="1"/>
              <a:t>der</a:t>
            </a:r>
            <a:r>
              <a:rPr lang="hu-HU" dirty="0"/>
              <a:t> </a:t>
            </a:r>
            <a:r>
              <a:rPr lang="hu-HU" dirty="0" err="1"/>
              <a:t>Wand</a:t>
            </a:r>
            <a:r>
              <a:rPr lang="hu-HU" dirty="0"/>
              <a:t>.</a:t>
            </a:r>
            <a:endParaRPr lang="en-US" dirty="0"/>
          </a:p>
        </p:txBody>
      </p:sp>
    </p:spTree>
    <p:extLst>
      <p:ext uri="{BB962C8B-B14F-4D97-AF65-F5344CB8AC3E}">
        <p14:creationId xmlns:p14="http://schemas.microsoft.com/office/powerpoint/2010/main" val="251665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D5D054-7CD8-4728-8638-F5F9EC048FAE}"/>
              </a:ext>
            </a:extLst>
          </p:cNvPr>
          <p:cNvSpPr>
            <a:spLocks noGrp="1"/>
          </p:cNvSpPr>
          <p:nvPr>
            <p:ph type="title"/>
          </p:nvPr>
        </p:nvSpPr>
        <p:spPr>
          <a:xfrm>
            <a:off x="1295402" y="982132"/>
            <a:ext cx="9601196" cy="886425"/>
          </a:xfrm>
        </p:spPr>
        <p:txBody>
          <a:bodyPr/>
          <a:lstStyle/>
          <a:p>
            <a:r>
              <a:rPr lang="hu-HU" dirty="0"/>
              <a:t>Petra</a:t>
            </a:r>
          </a:p>
        </p:txBody>
      </p:sp>
      <p:sp>
        <p:nvSpPr>
          <p:cNvPr id="3" name="Tartalom helye 2">
            <a:extLst>
              <a:ext uri="{FF2B5EF4-FFF2-40B4-BE49-F238E27FC236}">
                <a16:creationId xmlns:a16="http://schemas.microsoft.com/office/drawing/2014/main" id="{6C955F26-A4C7-4063-8944-7B323ED00E41}"/>
              </a:ext>
            </a:extLst>
          </p:cNvPr>
          <p:cNvSpPr>
            <a:spLocks noGrp="1"/>
          </p:cNvSpPr>
          <p:nvPr>
            <p:ph idx="1"/>
          </p:nvPr>
        </p:nvSpPr>
        <p:spPr>
          <a:xfrm>
            <a:off x="1295401" y="1868557"/>
            <a:ext cx="9601196" cy="4007311"/>
          </a:xfrm>
        </p:spPr>
        <p:txBody>
          <a:bodyPr>
            <a:normAutofit fontScale="62500" lnSpcReduction="20000"/>
          </a:bodyPr>
          <a:lstStyle/>
          <a:p>
            <a:r>
              <a:rPr lang="hu-HU" dirty="0" err="1"/>
              <a:t>Die</a:t>
            </a:r>
            <a:r>
              <a:rPr lang="hu-HU" dirty="0"/>
              <a:t> </a:t>
            </a:r>
            <a:r>
              <a:rPr lang="hu-HU" dirty="0" err="1"/>
              <a:t>Wände</a:t>
            </a:r>
            <a:r>
              <a:rPr lang="hu-HU" dirty="0"/>
              <a:t> sind </a:t>
            </a:r>
            <a:r>
              <a:rPr lang="hu-HU" dirty="0" err="1"/>
              <a:t>gelb</a:t>
            </a:r>
            <a:r>
              <a:rPr lang="hu-HU" dirty="0"/>
              <a:t> und </a:t>
            </a:r>
            <a:r>
              <a:rPr lang="hu-HU" dirty="0" err="1"/>
              <a:t>orange</a:t>
            </a:r>
            <a:r>
              <a:rPr lang="hu-HU" dirty="0"/>
              <a:t>.</a:t>
            </a:r>
          </a:p>
          <a:p>
            <a:r>
              <a:rPr lang="hu-HU" dirty="0" err="1"/>
              <a:t>Mein</a:t>
            </a:r>
            <a:r>
              <a:rPr lang="hu-HU" dirty="0"/>
              <a:t> Zimmer </a:t>
            </a:r>
            <a:r>
              <a:rPr lang="hu-HU" dirty="0" err="1"/>
              <a:t>ist</a:t>
            </a:r>
            <a:r>
              <a:rPr lang="hu-HU" dirty="0"/>
              <a:t> </a:t>
            </a:r>
            <a:r>
              <a:rPr lang="hu-HU" dirty="0" err="1"/>
              <a:t>klein</a:t>
            </a:r>
            <a:r>
              <a:rPr lang="hu-HU" dirty="0"/>
              <a:t> und </a:t>
            </a:r>
            <a:r>
              <a:rPr lang="hu-HU" dirty="0" err="1"/>
              <a:t>schön</a:t>
            </a:r>
            <a:r>
              <a:rPr lang="hu-HU" dirty="0"/>
              <a:t>.</a:t>
            </a:r>
          </a:p>
          <a:p>
            <a:r>
              <a:rPr lang="hu-HU" dirty="0" err="1"/>
              <a:t>Das</a:t>
            </a:r>
            <a:r>
              <a:rPr lang="hu-HU" dirty="0"/>
              <a:t> Zimmer hat </a:t>
            </a:r>
            <a:r>
              <a:rPr lang="hu-HU" dirty="0" err="1"/>
              <a:t>zwei</a:t>
            </a:r>
            <a:r>
              <a:rPr lang="hu-HU" dirty="0"/>
              <a:t> </a:t>
            </a:r>
            <a:r>
              <a:rPr lang="hu-HU" dirty="0" err="1"/>
              <a:t>Fenster</a:t>
            </a:r>
            <a:r>
              <a:rPr lang="hu-HU" dirty="0"/>
              <a:t>.</a:t>
            </a:r>
          </a:p>
          <a:p>
            <a:r>
              <a:rPr lang="hu-HU" dirty="0" err="1"/>
              <a:t>Im</a:t>
            </a:r>
            <a:r>
              <a:rPr lang="hu-HU" dirty="0"/>
              <a:t> Zimmer </a:t>
            </a:r>
            <a:r>
              <a:rPr lang="hu-HU" dirty="0" err="1"/>
              <a:t>ist</a:t>
            </a:r>
            <a:r>
              <a:rPr lang="hu-HU" dirty="0"/>
              <a:t> </a:t>
            </a:r>
            <a:r>
              <a:rPr lang="hu-HU" dirty="0" err="1"/>
              <a:t>ein</a:t>
            </a:r>
            <a:r>
              <a:rPr lang="hu-HU" dirty="0"/>
              <a:t> </a:t>
            </a:r>
            <a:r>
              <a:rPr lang="hu-HU" dirty="0" err="1"/>
              <a:t>Schreibtisch</a:t>
            </a:r>
            <a:r>
              <a:rPr lang="hu-HU" dirty="0"/>
              <a:t>, </a:t>
            </a:r>
            <a:r>
              <a:rPr lang="hu-HU" dirty="0" err="1"/>
              <a:t>wo</a:t>
            </a:r>
            <a:r>
              <a:rPr lang="hu-HU" dirty="0"/>
              <a:t> </a:t>
            </a:r>
            <a:r>
              <a:rPr lang="hu-HU" dirty="0" err="1"/>
              <a:t>ich</a:t>
            </a:r>
            <a:r>
              <a:rPr lang="hu-HU" dirty="0"/>
              <a:t> </a:t>
            </a:r>
            <a:r>
              <a:rPr lang="hu-HU" dirty="0" err="1"/>
              <a:t>jeden</a:t>
            </a:r>
            <a:r>
              <a:rPr lang="hu-HU" dirty="0"/>
              <a:t> Tag </a:t>
            </a:r>
            <a:r>
              <a:rPr lang="hu-HU" dirty="0" err="1"/>
              <a:t>lerne</a:t>
            </a:r>
            <a:r>
              <a:rPr lang="hu-HU" dirty="0"/>
              <a:t>.</a:t>
            </a:r>
          </a:p>
          <a:p>
            <a:r>
              <a:rPr lang="hu-HU" dirty="0" err="1"/>
              <a:t>Ich</a:t>
            </a:r>
            <a:r>
              <a:rPr lang="hu-HU" dirty="0"/>
              <a:t> </a:t>
            </a:r>
            <a:r>
              <a:rPr lang="hu-HU" dirty="0" err="1"/>
              <a:t>habe</a:t>
            </a:r>
            <a:r>
              <a:rPr lang="hu-HU" dirty="0"/>
              <a:t> </a:t>
            </a:r>
            <a:r>
              <a:rPr lang="hu-HU" dirty="0" err="1"/>
              <a:t>ein</a:t>
            </a:r>
            <a:r>
              <a:rPr lang="hu-HU" dirty="0"/>
              <a:t> </a:t>
            </a:r>
            <a:r>
              <a:rPr lang="hu-HU" dirty="0" err="1"/>
              <a:t>Regal</a:t>
            </a:r>
            <a:r>
              <a:rPr lang="hu-HU" dirty="0"/>
              <a:t> </a:t>
            </a:r>
            <a:r>
              <a:rPr lang="hu-HU" dirty="0" err="1"/>
              <a:t>über</a:t>
            </a:r>
            <a:r>
              <a:rPr lang="hu-HU" dirty="0"/>
              <a:t> </a:t>
            </a:r>
            <a:r>
              <a:rPr lang="hu-HU" dirty="0" err="1"/>
              <a:t>dem</a:t>
            </a:r>
            <a:r>
              <a:rPr lang="hu-HU" dirty="0"/>
              <a:t> </a:t>
            </a:r>
            <a:r>
              <a:rPr lang="hu-HU" dirty="0" err="1"/>
              <a:t>Schreibtisch</a:t>
            </a:r>
            <a:r>
              <a:rPr lang="hu-HU" dirty="0"/>
              <a:t>, w </a:t>
            </a:r>
            <a:r>
              <a:rPr lang="hu-HU" dirty="0" err="1"/>
              <a:t>ich</a:t>
            </a:r>
            <a:r>
              <a:rPr lang="hu-HU" dirty="0"/>
              <a:t> </a:t>
            </a:r>
            <a:r>
              <a:rPr lang="hu-HU" dirty="0" err="1"/>
              <a:t>meine</a:t>
            </a:r>
            <a:r>
              <a:rPr lang="hu-HU" dirty="0"/>
              <a:t> </a:t>
            </a:r>
            <a:r>
              <a:rPr lang="hu-HU" dirty="0" err="1"/>
              <a:t>Bücher</a:t>
            </a:r>
            <a:r>
              <a:rPr lang="hu-HU" dirty="0"/>
              <a:t> halte.</a:t>
            </a:r>
          </a:p>
          <a:p>
            <a:r>
              <a:rPr lang="hu-HU" dirty="0" err="1"/>
              <a:t>Ich</a:t>
            </a:r>
            <a:r>
              <a:rPr lang="hu-HU" dirty="0"/>
              <a:t> </a:t>
            </a:r>
            <a:r>
              <a:rPr lang="hu-HU" dirty="0" err="1"/>
              <a:t>habe</a:t>
            </a:r>
            <a:r>
              <a:rPr lang="hu-HU" dirty="0"/>
              <a:t> </a:t>
            </a:r>
            <a:r>
              <a:rPr lang="hu-HU" dirty="0" err="1"/>
              <a:t>einem</a:t>
            </a:r>
            <a:r>
              <a:rPr lang="hu-HU" dirty="0"/>
              <a:t> Computer </a:t>
            </a:r>
            <a:r>
              <a:rPr lang="hu-HU" dirty="0" err="1"/>
              <a:t>auf</a:t>
            </a:r>
            <a:r>
              <a:rPr lang="hu-HU" dirty="0"/>
              <a:t> </a:t>
            </a:r>
            <a:r>
              <a:rPr lang="hu-HU" dirty="0" err="1"/>
              <a:t>dem</a:t>
            </a:r>
            <a:r>
              <a:rPr lang="hu-HU" dirty="0"/>
              <a:t> </a:t>
            </a:r>
            <a:r>
              <a:rPr lang="hu-HU" dirty="0" err="1"/>
              <a:t>Regal</a:t>
            </a:r>
            <a:r>
              <a:rPr lang="hu-HU" dirty="0"/>
              <a:t>.</a:t>
            </a:r>
          </a:p>
          <a:p>
            <a:r>
              <a:rPr lang="hu-HU" dirty="0" err="1"/>
              <a:t>Der</a:t>
            </a:r>
            <a:r>
              <a:rPr lang="hu-HU" dirty="0"/>
              <a:t> Computer </a:t>
            </a:r>
            <a:r>
              <a:rPr lang="hu-HU" dirty="0" err="1"/>
              <a:t>ist</a:t>
            </a:r>
            <a:r>
              <a:rPr lang="hu-HU" dirty="0"/>
              <a:t> </a:t>
            </a:r>
            <a:r>
              <a:rPr lang="hu-HU" dirty="0" err="1"/>
              <a:t>neben</a:t>
            </a:r>
            <a:r>
              <a:rPr lang="hu-HU" dirty="0"/>
              <a:t> </a:t>
            </a:r>
            <a:r>
              <a:rPr lang="hu-HU" dirty="0" err="1"/>
              <a:t>meinem</a:t>
            </a:r>
            <a:r>
              <a:rPr lang="hu-HU" dirty="0"/>
              <a:t> </a:t>
            </a:r>
            <a:r>
              <a:rPr lang="hu-HU" dirty="0" err="1"/>
              <a:t>Bett</a:t>
            </a:r>
            <a:r>
              <a:rPr lang="hu-HU" dirty="0"/>
              <a:t>.</a:t>
            </a:r>
          </a:p>
          <a:p>
            <a:r>
              <a:rPr lang="hu-HU" dirty="0" err="1"/>
              <a:t>Die</a:t>
            </a:r>
            <a:r>
              <a:rPr lang="hu-HU" dirty="0"/>
              <a:t> </a:t>
            </a:r>
            <a:r>
              <a:rPr lang="hu-HU" dirty="0" err="1"/>
              <a:t>Tür</a:t>
            </a:r>
            <a:r>
              <a:rPr lang="hu-HU" dirty="0"/>
              <a:t> </a:t>
            </a:r>
            <a:r>
              <a:rPr lang="hu-HU" dirty="0" err="1"/>
              <a:t>ist</a:t>
            </a:r>
            <a:r>
              <a:rPr lang="hu-HU" dirty="0"/>
              <a:t> </a:t>
            </a:r>
            <a:r>
              <a:rPr lang="hu-HU" dirty="0" err="1"/>
              <a:t>zwischen</a:t>
            </a:r>
            <a:r>
              <a:rPr lang="hu-HU" dirty="0"/>
              <a:t> </a:t>
            </a:r>
            <a:r>
              <a:rPr lang="hu-HU" dirty="0" err="1"/>
              <a:t>zwei</a:t>
            </a:r>
            <a:r>
              <a:rPr lang="hu-HU" dirty="0"/>
              <a:t> </a:t>
            </a:r>
            <a:r>
              <a:rPr lang="hu-HU" dirty="0" err="1"/>
              <a:t>Regalen</a:t>
            </a:r>
            <a:r>
              <a:rPr lang="hu-HU" dirty="0"/>
              <a:t>.</a:t>
            </a:r>
          </a:p>
          <a:p>
            <a:r>
              <a:rPr lang="hu-HU" dirty="0" err="1"/>
              <a:t>Meine</a:t>
            </a:r>
            <a:r>
              <a:rPr lang="hu-HU" dirty="0"/>
              <a:t> </a:t>
            </a:r>
            <a:r>
              <a:rPr lang="hu-HU" dirty="0" err="1"/>
              <a:t>Schmuckstücke</a:t>
            </a:r>
            <a:r>
              <a:rPr lang="hu-HU" dirty="0"/>
              <a:t> </a:t>
            </a:r>
            <a:r>
              <a:rPr lang="hu-HU" dirty="0" err="1"/>
              <a:t>halte</a:t>
            </a:r>
            <a:r>
              <a:rPr lang="hu-HU" dirty="0"/>
              <a:t> </a:t>
            </a:r>
            <a:r>
              <a:rPr lang="hu-HU" dirty="0" err="1"/>
              <a:t>ich</a:t>
            </a:r>
            <a:r>
              <a:rPr lang="hu-HU" dirty="0"/>
              <a:t> </a:t>
            </a:r>
            <a:r>
              <a:rPr lang="hu-HU" dirty="0" err="1"/>
              <a:t>auf</a:t>
            </a:r>
            <a:r>
              <a:rPr lang="hu-HU" dirty="0"/>
              <a:t> </a:t>
            </a:r>
            <a:r>
              <a:rPr lang="hu-HU" dirty="0" err="1"/>
              <a:t>dem</a:t>
            </a:r>
            <a:r>
              <a:rPr lang="hu-HU" dirty="0"/>
              <a:t> </a:t>
            </a:r>
            <a:r>
              <a:rPr lang="hu-HU" dirty="0" err="1"/>
              <a:t>Regal</a:t>
            </a:r>
            <a:r>
              <a:rPr lang="hu-HU" dirty="0"/>
              <a:t>.</a:t>
            </a:r>
          </a:p>
          <a:p>
            <a:r>
              <a:rPr lang="hu-HU" dirty="0" err="1"/>
              <a:t>Die</a:t>
            </a:r>
            <a:r>
              <a:rPr lang="hu-HU" dirty="0"/>
              <a:t> </a:t>
            </a:r>
            <a:r>
              <a:rPr lang="hu-HU" dirty="0" err="1"/>
              <a:t>Blume</a:t>
            </a:r>
            <a:r>
              <a:rPr lang="hu-HU" dirty="0"/>
              <a:t> </a:t>
            </a:r>
            <a:r>
              <a:rPr lang="hu-HU" dirty="0" err="1"/>
              <a:t>ist</a:t>
            </a:r>
            <a:r>
              <a:rPr lang="hu-HU" dirty="0"/>
              <a:t> </a:t>
            </a:r>
            <a:r>
              <a:rPr lang="hu-HU" dirty="0" err="1"/>
              <a:t>unter</a:t>
            </a:r>
            <a:r>
              <a:rPr lang="hu-HU" dirty="0"/>
              <a:t> </a:t>
            </a:r>
            <a:r>
              <a:rPr lang="hu-HU" dirty="0" err="1"/>
              <a:t>dem</a:t>
            </a:r>
            <a:r>
              <a:rPr lang="hu-HU" dirty="0"/>
              <a:t> </a:t>
            </a:r>
            <a:r>
              <a:rPr lang="hu-HU" dirty="0" err="1"/>
              <a:t>Regal</a:t>
            </a:r>
            <a:r>
              <a:rPr lang="hu-HU" dirty="0"/>
              <a:t>.</a:t>
            </a:r>
          </a:p>
          <a:p>
            <a:r>
              <a:rPr lang="hu-HU" dirty="0" err="1"/>
              <a:t>Ich</a:t>
            </a:r>
            <a:r>
              <a:rPr lang="hu-HU" dirty="0"/>
              <a:t> </a:t>
            </a:r>
            <a:r>
              <a:rPr lang="hu-HU" dirty="0" err="1"/>
              <a:t>habe</a:t>
            </a:r>
            <a:r>
              <a:rPr lang="hu-HU" dirty="0"/>
              <a:t> </a:t>
            </a:r>
            <a:r>
              <a:rPr lang="hu-HU" dirty="0" err="1"/>
              <a:t>einen</a:t>
            </a:r>
            <a:r>
              <a:rPr lang="hu-HU" dirty="0"/>
              <a:t> </a:t>
            </a:r>
            <a:r>
              <a:rPr lang="hu-HU" dirty="0" err="1"/>
              <a:t>Teppich</a:t>
            </a:r>
            <a:r>
              <a:rPr lang="hu-HU" dirty="0"/>
              <a:t>. Es </a:t>
            </a:r>
            <a:r>
              <a:rPr lang="hu-HU" dirty="0" err="1"/>
              <a:t>ist</a:t>
            </a:r>
            <a:r>
              <a:rPr lang="hu-HU" dirty="0"/>
              <a:t> </a:t>
            </a:r>
            <a:r>
              <a:rPr lang="hu-HU" dirty="0" err="1"/>
              <a:t>weiß</a:t>
            </a:r>
            <a:r>
              <a:rPr lang="hu-HU" dirty="0"/>
              <a:t>.</a:t>
            </a:r>
          </a:p>
          <a:p>
            <a:r>
              <a:rPr lang="hu-HU" dirty="0" err="1"/>
              <a:t>Ich</a:t>
            </a:r>
            <a:r>
              <a:rPr lang="hu-HU" dirty="0"/>
              <a:t> </a:t>
            </a:r>
            <a:r>
              <a:rPr lang="hu-HU" dirty="0" err="1"/>
              <a:t>habe</a:t>
            </a:r>
            <a:r>
              <a:rPr lang="hu-HU" dirty="0"/>
              <a:t> </a:t>
            </a:r>
            <a:r>
              <a:rPr lang="hu-HU" dirty="0" err="1"/>
              <a:t>einen</a:t>
            </a:r>
            <a:r>
              <a:rPr lang="hu-HU" dirty="0"/>
              <a:t> </a:t>
            </a:r>
            <a:r>
              <a:rPr lang="hu-HU" dirty="0" err="1"/>
              <a:t>Wandteppich</a:t>
            </a:r>
            <a:r>
              <a:rPr lang="hu-HU" dirty="0"/>
              <a:t>. </a:t>
            </a:r>
            <a:r>
              <a:rPr lang="hu-HU" dirty="0" err="1"/>
              <a:t>Das</a:t>
            </a:r>
            <a:r>
              <a:rPr lang="hu-HU" dirty="0"/>
              <a:t> </a:t>
            </a:r>
            <a:r>
              <a:rPr lang="hu-HU" dirty="0" err="1"/>
              <a:t>ist</a:t>
            </a:r>
            <a:r>
              <a:rPr lang="hu-HU" dirty="0"/>
              <a:t> </a:t>
            </a:r>
            <a:r>
              <a:rPr lang="hu-HU" dirty="0" err="1"/>
              <a:t>warm</a:t>
            </a:r>
            <a:r>
              <a:rPr lang="hu-HU" dirty="0"/>
              <a:t>.</a:t>
            </a:r>
          </a:p>
          <a:p>
            <a:endParaRPr lang="hu-HU" dirty="0"/>
          </a:p>
        </p:txBody>
      </p:sp>
    </p:spTree>
    <p:extLst>
      <p:ext uri="{BB962C8B-B14F-4D97-AF65-F5344CB8AC3E}">
        <p14:creationId xmlns:p14="http://schemas.microsoft.com/office/powerpoint/2010/main" val="8198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2CDFDE2-4DB3-4623-BA21-187D1B710FB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D74B2AA-1443-4E9B-8462-F7F5B852590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0909587-01DE-424D-A15F-DAA28CF2CD3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0E5D0023-B23E-4823-8D72-B07FFF8CAE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69A54E25-1C05-48E5-A5CC-3778C1D363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ép 3">
            <a:extLst>
              <a:ext uri="{FF2B5EF4-FFF2-40B4-BE49-F238E27FC236}">
                <a16:creationId xmlns:a16="http://schemas.microsoft.com/office/drawing/2014/main" id="{C07AC7DC-0FA7-4B2E-8116-C5804E79CECA}"/>
              </a:ext>
            </a:extLst>
          </p:cNvPr>
          <p:cNvPicPr>
            <a:picLocks noChangeAspect="1"/>
          </p:cNvPicPr>
          <p:nvPr/>
        </p:nvPicPr>
        <p:blipFill rotWithShape="1">
          <a:blip r:embed="rId5"/>
          <a:srcRect t="2533"/>
          <a:stretch/>
        </p:blipFill>
        <p:spPr>
          <a:xfrm>
            <a:off x="1412683" y="1410208"/>
            <a:ext cx="5278777" cy="3858780"/>
          </a:xfrm>
          <a:prstGeom prst="rect">
            <a:avLst/>
          </a:prstGeom>
        </p:spPr>
      </p:pic>
      <p:sp>
        <p:nvSpPr>
          <p:cNvPr id="2" name="Cím 1">
            <a:extLst>
              <a:ext uri="{FF2B5EF4-FFF2-40B4-BE49-F238E27FC236}">
                <a16:creationId xmlns:a16="http://schemas.microsoft.com/office/drawing/2014/main" id="{F9FF4DE6-FCF9-47F2-9C60-2BCFB51700E7}"/>
              </a:ext>
            </a:extLst>
          </p:cNvPr>
          <p:cNvSpPr>
            <a:spLocks noGrp="1"/>
          </p:cNvSpPr>
          <p:nvPr>
            <p:ph type="title"/>
          </p:nvPr>
        </p:nvSpPr>
        <p:spPr>
          <a:xfrm>
            <a:off x="7535825" y="982132"/>
            <a:ext cx="3360772" cy="1303867"/>
          </a:xfrm>
        </p:spPr>
        <p:txBody>
          <a:bodyPr>
            <a:normAutofit/>
          </a:bodyPr>
          <a:lstStyle/>
          <a:p>
            <a:r>
              <a:rPr lang="hu-HU" dirty="0"/>
              <a:t>Ádám</a:t>
            </a:r>
          </a:p>
        </p:txBody>
      </p:sp>
      <p:sp>
        <p:nvSpPr>
          <p:cNvPr id="3" name="Tartalom helye 2">
            <a:extLst>
              <a:ext uri="{FF2B5EF4-FFF2-40B4-BE49-F238E27FC236}">
                <a16:creationId xmlns:a16="http://schemas.microsoft.com/office/drawing/2014/main" id="{B77B946A-9D8E-4D41-8749-DF6562BC0B5A}"/>
              </a:ext>
            </a:extLst>
          </p:cNvPr>
          <p:cNvSpPr>
            <a:spLocks noGrp="1"/>
          </p:cNvSpPr>
          <p:nvPr>
            <p:ph idx="1"/>
          </p:nvPr>
        </p:nvSpPr>
        <p:spPr>
          <a:xfrm>
            <a:off x="7535824" y="2285999"/>
            <a:ext cx="3360771" cy="3589869"/>
          </a:xfrm>
        </p:spPr>
        <p:txBody>
          <a:bodyPr>
            <a:normAutofit/>
          </a:bodyPr>
          <a:lstStyle/>
          <a:p>
            <a:pPr marL="0" indent="0">
              <a:lnSpc>
                <a:spcPct val="90000"/>
              </a:lnSpc>
              <a:buNone/>
            </a:pPr>
            <a:r>
              <a:rPr lang="hu-HU" sz="2000" dirty="0" err="1"/>
              <a:t>Mein</a:t>
            </a:r>
            <a:r>
              <a:rPr lang="hu-HU" sz="2000" dirty="0"/>
              <a:t> Zimmer</a:t>
            </a:r>
          </a:p>
          <a:p>
            <a:pPr marL="0" indent="0">
              <a:lnSpc>
                <a:spcPct val="90000"/>
              </a:lnSpc>
              <a:buNone/>
            </a:pPr>
            <a:r>
              <a:rPr lang="hu-HU" sz="2000" dirty="0" err="1"/>
              <a:t>Das</a:t>
            </a:r>
            <a:r>
              <a:rPr lang="hu-HU" sz="2000" dirty="0"/>
              <a:t> </a:t>
            </a:r>
            <a:r>
              <a:rPr lang="hu-HU" sz="2000" dirty="0" err="1"/>
              <a:t>ist</a:t>
            </a:r>
            <a:r>
              <a:rPr lang="hu-HU" sz="2000" dirty="0"/>
              <a:t> </a:t>
            </a:r>
            <a:r>
              <a:rPr lang="hu-HU" sz="2000" dirty="0" err="1"/>
              <a:t>nicht</a:t>
            </a:r>
            <a:r>
              <a:rPr lang="hu-HU" sz="2000" dirty="0"/>
              <a:t> zu </a:t>
            </a:r>
            <a:r>
              <a:rPr lang="hu-HU" sz="2000" dirty="0" err="1"/>
              <a:t>groß</a:t>
            </a:r>
            <a:r>
              <a:rPr lang="hu-HU" sz="2000" dirty="0"/>
              <a:t>. </a:t>
            </a:r>
            <a:r>
              <a:rPr lang="hu-HU" sz="2000" dirty="0" err="1"/>
              <a:t>Im</a:t>
            </a:r>
            <a:r>
              <a:rPr lang="hu-HU" sz="2000" dirty="0"/>
              <a:t> Zimmer </a:t>
            </a:r>
            <a:r>
              <a:rPr lang="hu-HU" sz="2000" dirty="0" err="1"/>
              <a:t>gibt</a:t>
            </a:r>
            <a:r>
              <a:rPr lang="hu-HU" sz="2000" dirty="0"/>
              <a:t> es </a:t>
            </a:r>
            <a:r>
              <a:rPr lang="hu-HU" sz="2000" dirty="0" err="1"/>
              <a:t>zwei</a:t>
            </a:r>
            <a:r>
              <a:rPr lang="hu-HU" sz="2000" dirty="0"/>
              <a:t> </a:t>
            </a:r>
            <a:r>
              <a:rPr lang="hu-HU" sz="2000" dirty="0" err="1"/>
              <a:t>Regale</a:t>
            </a:r>
            <a:r>
              <a:rPr lang="hu-HU" sz="2000" dirty="0"/>
              <a:t>, </a:t>
            </a:r>
            <a:r>
              <a:rPr lang="hu-HU" sz="2000" dirty="0" err="1"/>
              <a:t>ein</a:t>
            </a:r>
            <a:r>
              <a:rPr lang="hu-HU" sz="2000" dirty="0"/>
              <a:t> </a:t>
            </a:r>
            <a:r>
              <a:rPr lang="hu-HU" sz="2000" dirty="0" err="1"/>
              <a:t>Bett</a:t>
            </a:r>
            <a:r>
              <a:rPr lang="hu-HU" sz="2000" dirty="0"/>
              <a:t>, </a:t>
            </a:r>
            <a:r>
              <a:rPr lang="hu-HU" sz="2000" dirty="0" err="1"/>
              <a:t>einen</a:t>
            </a:r>
            <a:r>
              <a:rPr lang="hu-HU" sz="2000" dirty="0"/>
              <a:t> </a:t>
            </a:r>
            <a:r>
              <a:rPr lang="hu-HU" sz="2000" dirty="0" err="1"/>
              <a:t>Schrank</a:t>
            </a:r>
            <a:r>
              <a:rPr lang="hu-HU" sz="2000" dirty="0"/>
              <a:t> und </a:t>
            </a:r>
            <a:r>
              <a:rPr lang="hu-HU" sz="2000" dirty="0" err="1"/>
              <a:t>einen</a:t>
            </a:r>
            <a:r>
              <a:rPr lang="hu-HU" sz="2000" dirty="0"/>
              <a:t> </a:t>
            </a:r>
            <a:r>
              <a:rPr lang="hu-HU" sz="2000" dirty="0" err="1"/>
              <a:t>Tisch</a:t>
            </a:r>
            <a:r>
              <a:rPr lang="hu-HU" sz="2000" dirty="0"/>
              <a:t>. In </a:t>
            </a:r>
            <a:r>
              <a:rPr lang="hu-HU" sz="2000" dirty="0" err="1"/>
              <a:t>der</a:t>
            </a:r>
            <a:r>
              <a:rPr lang="hu-HU" sz="2000" dirty="0"/>
              <a:t> </a:t>
            </a:r>
            <a:r>
              <a:rPr lang="hu-HU" sz="2000" dirty="0" err="1"/>
              <a:t>Mitte</a:t>
            </a:r>
            <a:r>
              <a:rPr lang="hu-HU" sz="2000" dirty="0"/>
              <a:t> </a:t>
            </a:r>
            <a:r>
              <a:rPr lang="hu-HU" sz="2000" dirty="0" err="1"/>
              <a:t>des</a:t>
            </a:r>
            <a:r>
              <a:rPr lang="hu-HU" sz="2000" dirty="0"/>
              <a:t> </a:t>
            </a:r>
            <a:r>
              <a:rPr lang="hu-HU" sz="2000" dirty="0" err="1"/>
              <a:t>Zimmers</a:t>
            </a:r>
            <a:r>
              <a:rPr lang="hu-HU" sz="2000" dirty="0"/>
              <a:t> </a:t>
            </a:r>
            <a:r>
              <a:rPr lang="hu-HU" sz="2000" dirty="0" err="1"/>
              <a:t>steht</a:t>
            </a:r>
            <a:r>
              <a:rPr lang="hu-HU" sz="2000" dirty="0"/>
              <a:t> </a:t>
            </a:r>
            <a:r>
              <a:rPr lang="hu-HU" sz="2000" dirty="0" err="1"/>
              <a:t>das</a:t>
            </a:r>
            <a:r>
              <a:rPr lang="hu-HU" sz="2000" dirty="0"/>
              <a:t> </a:t>
            </a:r>
            <a:r>
              <a:rPr lang="hu-HU" sz="2000" dirty="0" err="1"/>
              <a:t>Bett</a:t>
            </a:r>
            <a:r>
              <a:rPr lang="hu-HU" sz="2000" dirty="0"/>
              <a:t>, </a:t>
            </a:r>
            <a:r>
              <a:rPr lang="hu-HU" sz="2000" dirty="0" err="1"/>
              <a:t>neben</a:t>
            </a:r>
            <a:r>
              <a:rPr lang="hu-HU" sz="2000" dirty="0"/>
              <a:t> </a:t>
            </a:r>
            <a:r>
              <a:rPr lang="hu-HU" sz="2000" dirty="0" err="1"/>
              <a:t>dem</a:t>
            </a:r>
            <a:r>
              <a:rPr lang="hu-HU" sz="2000" dirty="0"/>
              <a:t> </a:t>
            </a:r>
            <a:r>
              <a:rPr lang="hu-HU" sz="2000" dirty="0" err="1"/>
              <a:t>Bett</a:t>
            </a:r>
            <a:r>
              <a:rPr lang="hu-HU" sz="2000" dirty="0"/>
              <a:t> sind </a:t>
            </a:r>
            <a:r>
              <a:rPr lang="hu-HU" sz="2000" dirty="0" err="1"/>
              <a:t>die</a:t>
            </a:r>
            <a:r>
              <a:rPr lang="hu-HU" sz="2000" dirty="0"/>
              <a:t> </a:t>
            </a:r>
            <a:r>
              <a:rPr lang="hu-HU" sz="2000" dirty="0" err="1"/>
              <a:t>Regale</a:t>
            </a:r>
            <a:r>
              <a:rPr lang="hu-HU" sz="2000" dirty="0"/>
              <a:t> und </a:t>
            </a:r>
            <a:r>
              <a:rPr lang="hu-HU" sz="2000" dirty="0" err="1"/>
              <a:t>der</a:t>
            </a:r>
            <a:r>
              <a:rPr lang="hu-HU" sz="2000" dirty="0"/>
              <a:t> </a:t>
            </a:r>
            <a:r>
              <a:rPr lang="hu-HU" sz="2000" dirty="0" err="1"/>
              <a:t>Schrank</a:t>
            </a:r>
            <a:r>
              <a:rPr lang="hu-HU" sz="2000" dirty="0"/>
              <a:t>. In </a:t>
            </a:r>
            <a:r>
              <a:rPr lang="hu-HU" sz="2000" dirty="0" err="1"/>
              <a:t>der</a:t>
            </a:r>
            <a:r>
              <a:rPr lang="hu-HU" sz="2000" dirty="0"/>
              <a:t> </a:t>
            </a:r>
            <a:r>
              <a:rPr lang="hu-HU" sz="2000" dirty="0" err="1"/>
              <a:t>Ecke</a:t>
            </a:r>
            <a:r>
              <a:rPr lang="hu-HU" sz="2000" dirty="0"/>
              <a:t> </a:t>
            </a:r>
            <a:r>
              <a:rPr lang="hu-HU" sz="2000" dirty="0" err="1"/>
              <a:t>ist</a:t>
            </a:r>
            <a:r>
              <a:rPr lang="hu-HU" sz="2000" dirty="0"/>
              <a:t> </a:t>
            </a:r>
            <a:r>
              <a:rPr lang="hu-HU" sz="2000" dirty="0" err="1"/>
              <a:t>mein</a:t>
            </a:r>
            <a:r>
              <a:rPr lang="hu-HU" sz="2000" dirty="0"/>
              <a:t> </a:t>
            </a:r>
            <a:r>
              <a:rPr lang="hu-HU" sz="2000" dirty="0" err="1"/>
              <a:t>Schreibtisch</a:t>
            </a:r>
            <a:r>
              <a:rPr lang="hu-HU" sz="2000" dirty="0"/>
              <a:t> und </a:t>
            </a:r>
            <a:r>
              <a:rPr lang="hu-HU" sz="2000" dirty="0" err="1"/>
              <a:t>auf</a:t>
            </a:r>
            <a:r>
              <a:rPr lang="hu-HU" sz="2000" dirty="0"/>
              <a:t> </a:t>
            </a:r>
            <a:r>
              <a:rPr lang="hu-HU" sz="2000" dirty="0" err="1"/>
              <a:t>dem</a:t>
            </a:r>
            <a:r>
              <a:rPr lang="hu-HU" sz="2000" dirty="0"/>
              <a:t> </a:t>
            </a:r>
            <a:r>
              <a:rPr lang="hu-HU" sz="2000" dirty="0" err="1"/>
              <a:t>Tisch</a:t>
            </a:r>
            <a:r>
              <a:rPr lang="hu-HU" sz="2000" dirty="0"/>
              <a:t> </a:t>
            </a:r>
            <a:r>
              <a:rPr lang="hu-HU" sz="2000" dirty="0" err="1"/>
              <a:t>liegt</a:t>
            </a:r>
            <a:r>
              <a:rPr lang="hu-HU" sz="2000" dirty="0"/>
              <a:t> </a:t>
            </a:r>
            <a:r>
              <a:rPr lang="hu-HU" sz="2000" dirty="0" err="1"/>
              <a:t>mein</a:t>
            </a:r>
            <a:r>
              <a:rPr lang="hu-HU" sz="2000" dirty="0"/>
              <a:t> Laptop.</a:t>
            </a:r>
          </a:p>
          <a:p>
            <a:pPr>
              <a:lnSpc>
                <a:spcPct val="90000"/>
              </a:lnSpc>
            </a:pPr>
            <a:endParaRPr lang="hu-HU" sz="2000" dirty="0"/>
          </a:p>
        </p:txBody>
      </p:sp>
    </p:spTree>
    <p:extLst>
      <p:ext uri="{BB962C8B-B14F-4D97-AF65-F5344CB8AC3E}">
        <p14:creationId xmlns:p14="http://schemas.microsoft.com/office/powerpoint/2010/main" val="301234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422F03-E649-4851-95E3-545A599B1086}"/>
              </a:ext>
            </a:extLst>
          </p:cNvPr>
          <p:cNvSpPr>
            <a:spLocks noGrp="1"/>
          </p:cNvSpPr>
          <p:nvPr>
            <p:ph type="title"/>
          </p:nvPr>
        </p:nvSpPr>
        <p:spPr>
          <a:xfrm>
            <a:off x="1295402" y="675861"/>
            <a:ext cx="9601196" cy="2226365"/>
          </a:xfrm>
        </p:spPr>
        <p:txBody>
          <a:bodyPr>
            <a:normAutofit fontScale="90000"/>
          </a:bodyPr>
          <a:lstStyle/>
          <a:p>
            <a:r>
              <a:rPr lang="hu-HU" dirty="0"/>
              <a:t>Viki</a:t>
            </a:r>
            <a:br>
              <a:rPr lang="hu-HU" dirty="0"/>
            </a:br>
            <a:r>
              <a:rPr lang="hu-HU" sz="2200" dirty="0" err="1"/>
              <a:t>Mein</a:t>
            </a:r>
            <a:r>
              <a:rPr lang="hu-HU" sz="2200" dirty="0"/>
              <a:t>  Zimmer </a:t>
            </a:r>
            <a:r>
              <a:rPr lang="hu-HU" sz="2200" dirty="0" err="1"/>
              <a:t>ist</a:t>
            </a:r>
            <a:r>
              <a:rPr lang="hu-HU" sz="2200" dirty="0"/>
              <a:t> 16qm </a:t>
            </a:r>
            <a:r>
              <a:rPr lang="hu-HU" sz="2200" dirty="0" err="1"/>
              <a:t>gross.Die</a:t>
            </a:r>
            <a:r>
              <a:rPr lang="hu-HU" sz="2200" dirty="0"/>
              <a:t> </a:t>
            </a:r>
            <a:r>
              <a:rPr lang="hu-HU" sz="2200" dirty="0" err="1"/>
              <a:t>Wände</a:t>
            </a:r>
            <a:r>
              <a:rPr lang="hu-HU" sz="2200" dirty="0"/>
              <a:t> sind </a:t>
            </a:r>
            <a:r>
              <a:rPr lang="hu-HU" sz="2200" dirty="0" err="1"/>
              <a:t>hell</a:t>
            </a:r>
            <a:r>
              <a:rPr lang="hu-HU" sz="2200" dirty="0"/>
              <a:t> und </a:t>
            </a:r>
            <a:r>
              <a:rPr lang="hu-HU" sz="2200" dirty="0" err="1"/>
              <a:t>rosa</a:t>
            </a:r>
            <a:r>
              <a:rPr lang="hu-HU" sz="2200" dirty="0"/>
              <a:t>. </a:t>
            </a:r>
            <a:r>
              <a:rPr lang="hu-HU" sz="2200" dirty="0" err="1"/>
              <a:t>Mein</a:t>
            </a:r>
            <a:r>
              <a:rPr lang="hu-HU" sz="2200" dirty="0"/>
              <a:t> </a:t>
            </a:r>
            <a:r>
              <a:rPr lang="hu-HU" sz="2200" dirty="0" err="1"/>
              <a:t>Bett</a:t>
            </a:r>
            <a:r>
              <a:rPr lang="hu-HU" sz="2200" dirty="0"/>
              <a:t> </a:t>
            </a:r>
            <a:r>
              <a:rPr lang="hu-HU" sz="2200" dirty="0" err="1"/>
              <a:t>steht</a:t>
            </a:r>
            <a:r>
              <a:rPr lang="hu-HU" sz="2200" dirty="0"/>
              <a:t> in </a:t>
            </a:r>
            <a:r>
              <a:rPr lang="hu-HU" sz="2200" dirty="0" err="1"/>
              <a:t>der</a:t>
            </a:r>
            <a:r>
              <a:rPr lang="hu-HU" sz="2200" dirty="0"/>
              <a:t> </a:t>
            </a:r>
            <a:r>
              <a:rPr lang="hu-HU" sz="2200" dirty="0" err="1"/>
              <a:t>Ecke</a:t>
            </a:r>
            <a:r>
              <a:rPr lang="hu-HU" sz="2200" dirty="0"/>
              <a:t>. Daneben </a:t>
            </a:r>
            <a:r>
              <a:rPr lang="hu-HU" sz="2200" dirty="0" err="1"/>
              <a:t>steht</a:t>
            </a:r>
            <a:r>
              <a:rPr lang="hu-HU" sz="2200" dirty="0"/>
              <a:t> </a:t>
            </a:r>
            <a:r>
              <a:rPr lang="hu-HU" sz="2200" dirty="0" err="1"/>
              <a:t>mein</a:t>
            </a:r>
            <a:r>
              <a:rPr lang="hu-HU" sz="2200" dirty="0"/>
              <a:t> </a:t>
            </a:r>
            <a:r>
              <a:rPr lang="hu-HU" sz="2200" dirty="0" err="1"/>
              <a:t>Schrank</a:t>
            </a:r>
            <a:r>
              <a:rPr lang="hu-HU" sz="2200" dirty="0"/>
              <a:t>. </a:t>
            </a:r>
            <a:r>
              <a:rPr lang="hu-HU" sz="2200" dirty="0" err="1"/>
              <a:t>Meine</a:t>
            </a:r>
            <a:r>
              <a:rPr lang="hu-HU" sz="2200" dirty="0"/>
              <a:t> </a:t>
            </a:r>
            <a:r>
              <a:rPr lang="hu-HU" sz="2200" dirty="0" err="1"/>
              <a:t>Schrankwand</a:t>
            </a:r>
            <a:r>
              <a:rPr lang="hu-HU" sz="2200" dirty="0"/>
              <a:t> </a:t>
            </a:r>
            <a:r>
              <a:rPr lang="hu-HU" sz="2200" dirty="0" err="1"/>
              <a:t>ist</a:t>
            </a:r>
            <a:r>
              <a:rPr lang="hu-HU" sz="2200" dirty="0"/>
              <a:t> an </a:t>
            </a:r>
            <a:r>
              <a:rPr lang="hu-HU" sz="2200" dirty="0" err="1"/>
              <a:t>der</a:t>
            </a:r>
            <a:r>
              <a:rPr lang="hu-HU" sz="2200" dirty="0"/>
              <a:t> </a:t>
            </a:r>
            <a:r>
              <a:rPr lang="hu-HU" sz="2200" dirty="0" err="1"/>
              <a:t>Wand</a:t>
            </a:r>
            <a:r>
              <a:rPr lang="hu-HU" sz="2200" dirty="0"/>
              <a:t>. </a:t>
            </a:r>
            <a:r>
              <a:rPr lang="hu-HU" sz="2200" dirty="0" err="1"/>
              <a:t>Mein</a:t>
            </a:r>
            <a:r>
              <a:rPr lang="hu-HU" sz="2200" dirty="0"/>
              <a:t> </a:t>
            </a:r>
            <a:r>
              <a:rPr lang="hu-HU" sz="2200" dirty="0" err="1"/>
              <a:t>Schreibtisch</a:t>
            </a:r>
            <a:r>
              <a:rPr lang="hu-HU" sz="2200" dirty="0"/>
              <a:t> in </a:t>
            </a:r>
            <a:r>
              <a:rPr lang="hu-HU" sz="2200" dirty="0" err="1"/>
              <a:t>der</a:t>
            </a:r>
            <a:r>
              <a:rPr lang="hu-HU" sz="2200" dirty="0"/>
              <a:t> </a:t>
            </a:r>
            <a:r>
              <a:rPr lang="hu-HU" sz="2200" dirty="0" err="1"/>
              <a:t>Ecke</a:t>
            </a:r>
            <a:r>
              <a:rPr lang="hu-HU" sz="2200" dirty="0"/>
              <a:t>. </a:t>
            </a:r>
            <a:r>
              <a:rPr lang="hu-HU" sz="2200" dirty="0" err="1"/>
              <a:t>Mein</a:t>
            </a:r>
            <a:r>
              <a:rPr lang="hu-HU" sz="2200" dirty="0"/>
              <a:t> Computer </a:t>
            </a:r>
            <a:r>
              <a:rPr lang="hu-HU" sz="2200" dirty="0" err="1"/>
              <a:t>auf</a:t>
            </a:r>
            <a:r>
              <a:rPr lang="hu-HU" sz="2200" dirty="0"/>
              <a:t> </a:t>
            </a:r>
            <a:r>
              <a:rPr lang="hu-HU" sz="2200" dirty="0" err="1"/>
              <a:t>dem</a:t>
            </a:r>
            <a:r>
              <a:rPr lang="hu-HU" sz="2200" dirty="0"/>
              <a:t> </a:t>
            </a:r>
            <a:r>
              <a:rPr lang="hu-HU" sz="2200" dirty="0" err="1"/>
              <a:t>Tisch</a:t>
            </a:r>
            <a:r>
              <a:rPr lang="hu-HU" sz="2200" dirty="0"/>
              <a:t>. </a:t>
            </a:r>
            <a:r>
              <a:rPr lang="hu-HU" sz="2200" dirty="0" err="1"/>
              <a:t>Mein</a:t>
            </a:r>
            <a:r>
              <a:rPr lang="hu-HU" sz="2200" dirty="0"/>
              <a:t> </a:t>
            </a:r>
            <a:r>
              <a:rPr lang="hu-HU" sz="2200" dirty="0" err="1"/>
              <a:t>Tisch</a:t>
            </a:r>
            <a:r>
              <a:rPr lang="hu-HU" sz="2200" dirty="0"/>
              <a:t> </a:t>
            </a:r>
            <a:r>
              <a:rPr lang="hu-HU" sz="2200" dirty="0" err="1"/>
              <a:t>steht</a:t>
            </a:r>
            <a:r>
              <a:rPr lang="hu-HU" sz="2200" dirty="0"/>
              <a:t> </a:t>
            </a:r>
            <a:r>
              <a:rPr lang="hu-HU" sz="2200" dirty="0" err="1"/>
              <a:t>zwischen</a:t>
            </a:r>
            <a:r>
              <a:rPr lang="hu-HU" sz="2200" dirty="0"/>
              <a:t> </a:t>
            </a:r>
            <a:r>
              <a:rPr lang="hu-HU" sz="2200" dirty="0" err="1"/>
              <a:t>dem</a:t>
            </a:r>
            <a:r>
              <a:rPr lang="hu-HU" sz="2200" dirty="0"/>
              <a:t> </a:t>
            </a:r>
            <a:r>
              <a:rPr lang="hu-HU" sz="2200" dirty="0" err="1"/>
              <a:t>Schreibtisch</a:t>
            </a:r>
            <a:r>
              <a:rPr lang="hu-HU" sz="2200" dirty="0"/>
              <a:t> und </a:t>
            </a:r>
            <a:r>
              <a:rPr lang="hu-HU" sz="2200" dirty="0" err="1"/>
              <a:t>dem</a:t>
            </a:r>
            <a:r>
              <a:rPr lang="hu-HU" sz="2200" dirty="0"/>
              <a:t> </a:t>
            </a:r>
            <a:r>
              <a:rPr lang="hu-HU" sz="2200" dirty="0" err="1"/>
              <a:t>Bett</a:t>
            </a:r>
            <a:r>
              <a:rPr lang="hu-HU" dirty="0"/>
              <a:t>.</a:t>
            </a:r>
            <a:br>
              <a:rPr lang="hu-HU" dirty="0"/>
            </a:br>
            <a:endParaRPr lang="hu-HU" sz="2200" dirty="0"/>
          </a:p>
        </p:txBody>
      </p:sp>
      <p:sp>
        <p:nvSpPr>
          <p:cNvPr id="3" name="Szöveg helye 2">
            <a:extLst>
              <a:ext uri="{FF2B5EF4-FFF2-40B4-BE49-F238E27FC236}">
                <a16:creationId xmlns:a16="http://schemas.microsoft.com/office/drawing/2014/main" id="{846238B9-8991-4E39-8D43-5C30022B79F5}"/>
              </a:ext>
            </a:extLst>
          </p:cNvPr>
          <p:cNvSpPr>
            <a:spLocks noGrp="1"/>
          </p:cNvSpPr>
          <p:nvPr>
            <p:ph type="body" idx="1"/>
          </p:nvPr>
        </p:nvSpPr>
        <p:spPr>
          <a:xfrm>
            <a:off x="5688459" y="3106969"/>
            <a:ext cx="322872" cy="127825"/>
          </a:xfrm>
        </p:spPr>
        <p:txBody>
          <a:bodyPr/>
          <a:lstStyle/>
          <a:p>
            <a:endParaRPr lang="hu-HU" dirty="0"/>
          </a:p>
        </p:txBody>
      </p:sp>
      <p:pic>
        <p:nvPicPr>
          <p:cNvPr id="7" name="Tartalom helye 6">
            <a:extLst>
              <a:ext uri="{FF2B5EF4-FFF2-40B4-BE49-F238E27FC236}">
                <a16:creationId xmlns:a16="http://schemas.microsoft.com/office/drawing/2014/main" id="{DFAD2461-66F7-4BE1-801F-2A36E0A8F957}"/>
              </a:ext>
            </a:extLst>
          </p:cNvPr>
          <p:cNvPicPr>
            <a:picLocks noGrp="1" noChangeAspect="1"/>
          </p:cNvPicPr>
          <p:nvPr>
            <p:ph sz="half" idx="2"/>
          </p:nvPr>
        </p:nvPicPr>
        <p:blipFill>
          <a:blip r:embed="rId2"/>
          <a:stretch>
            <a:fillRect/>
          </a:stretch>
        </p:blipFill>
        <p:spPr>
          <a:xfrm>
            <a:off x="1828426" y="2816088"/>
            <a:ext cx="3327009" cy="2514306"/>
          </a:xfrm>
          <a:prstGeom prst="rect">
            <a:avLst/>
          </a:prstGeom>
        </p:spPr>
      </p:pic>
      <p:pic>
        <p:nvPicPr>
          <p:cNvPr id="8" name="Tartalom helye 7">
            <a:extLst>
              <a:ext uri="{FF2B5EF4-FFF2-40B4-BE49-F238E27FC236}">
                <a16:creationId xmlns:a16="http://schemas.microsoft.com/office/drawing/2014/main" id="{C8C6B188-F477-4266-8F43-9CCEF774A1E4}"/>
              </a:ext>
            </a:extLst>
          </p:cNvPr>
          <p:cNvPicPr>
            <a:picLocks noGrp="1" noChangeAspect="1"/>
          </p:cNvPicPr>
          <p:nvPr>
            <p:ph sz="quarter" idx="4"/>
          </p:nvPr>
        </p:nvPicPr>
        <p:blipFill>
          <a:blip r:embed="rId3"/>
          <a:stretch>
            <a:fillRect/>
          </a:stretch>
        </p:blipFill>
        <p:spPr>
          <a:xfrm>
            <a:off x="6334033" y="2902226"/>
            <a:ext cx="3327009" cy="2510491"/>
          </a:xfrm>
          <a:prstGeom prst="rect">
            <a:avLst/>
          </a:prstGeom>
        </p:spPr>
      </p:pic>
    </p:spTree>
    <p:extLst>
      <p:ext uri="{BB962C8B-B14F-4D97-AF65-F5344CB8AC3E}">
        <p14:creationId xmlns:p14="http://schemas.microsoft.com/office/powerpoint/2010/main" val="5287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C7711F-3983-4AB1-AFDE-96F7C06514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9BC9D38-9241-4F71-9B45-73827299E4C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0D302979-39A3-4421-821D-94D6E00BCE8F}"/>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12">
              <a:extLst>
                <a:ext uri="{FF2B5EF4-FFF2-40B4-BE49-F238E27FC236}">
                  <a16:creationId xmlns:a16="http://schemas.microsoft.com/office/drawing/2014/main" id="{68E001BA-C181-4F47-9ABC-DF4C85AB4F17}"/>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EF07F1E-BD52-4B06-A38E-BF29F8E28577}"/>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14">
              <a:extLst>
                <a:ext uri="{FF2B5EF4-FFF2-40B4-BE49-F238E27FC236}">
                  <a16:creationId xmlns:a16="http://schemas.microsoft.com/office/drawing/2014/main" id="{A68BE646-889B-49C2-95AF-90BAE5D29A92}"/>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59BA5C68-DFCC-4101-8403-F96781CDDD7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B3085476-B49E-49ED-87D2-1165E69D26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ép 3" descr="A képen fal, beltéri, szoba, padló látható&#10;&#10;A leírás teljesen megbízható">
            <a:extLst>
              <a:ext uri="{FF2B5EF4-FFF2-40B4-BE49-F238E27FC236}">
                <a16:creationId xmlns:a16="http://schemas.microsoft.com/office/drawing/2014/main" id="{E18B1EEC-5A3F-4EF7-864B-2EC5D5698A4A}"/>
              </a:ext>
            </a:extLst>
          </p:cNvPr>
          <p:cNvPicPr>
            <a:picLocks noChangeAspect="1"/>
          </p:cNvPicPr>
          <p:nvPr/>
        </p:nvPicPr>
        <p:blipFill rotWithShape="1">
          <a:blip r:embed="rId5"/>
          <a:srcRect l="2155" r="13750" b="1"/>
          <a:stretch/>
        </p:blipFill>
        <p:spPr>
          <a:xfrm>
            <a:off x="1412683" y="1410208"/>
            <a:ext cx="2433793" cy="3858780"/>
          </a:xfrm>
          <a:prstGeom prst="rect">
            <a:avLst/>
          </a:prstGeom>
        </p:spPr>
      </p:pic>
      <p:sp>
        <p:nvSpPr>
          <p:cNvPr id="2" name="Cím 1">
            <a:extLst>
              <a:ext uri="{FF2B5EF4-FFF2-40B4-BE49-F238E27FC236}">
                <a16:creationId xmlns:a16="http://schemas.microsoft.com/office/drawing/2014/main" id="{D67993CF-CAC9-43B4-8785-1A3AAD8C6123}"/>
              </a:ext>
            </a:extLst>
          </p:cNvPr>
          <p:cNvSpPr>
            <a:spLocks noGrp="1"/>
          </p:cNvSpPr>
          <p:nvPr>
            <p:ph type="title"/>
          </p:nvPr>
        </p:nvSpPr>
        <p:spPr>
          <a:xfrm>
            <a:off x="4626508" y="982132"/>
            <a:ext cx="6270090" cy="1303867"/>
          </a:xfrm>
        </p:spPr>
        <p:txBody>
          <a:bodyPr>
            <a:normAutofit/>
          </a:bodyPr>
          <a:lstStyle/>
          <a:p>
            <a:r>
              <a:rPr lang="hu-HU"/>
              <a:t>Erik</a:t>
            </a:r>
            <a:endParaRPr lang="hu-HU" dirty="0"/>
          </a:p>
        </p:txBody>
      </p:sp>
      <p:sp>
        <p:nvSpPr>
          <p:cNvPr id="3" name="Tartalom helye 2">
            <a:extLst>
              <a:ext uri="{FF2B5EF4-FFF2-40B4-BE49-F238E27FC236}">
                <a16:creationId xmlns:a16="http://schemas.microsoft.com/office/drawing/2014/main" id="{EA023CCA-8115-4CA5-B0ED-8A5140C18AB3}"/>
              </a:ext>
            </a:extLst>
          </p:cNvPr>
          <p:cNvSpPr>
            <a:spLocks noGrp="1"/>
          </p:cNvSpPr>
          <p:nvPr>
            <p:ph idx="1"/>
          </p:nvPr>
        </p:nvSpPr>
        <p:spPr>
          <a:xfrm>
            <a:off x="4636482" y="2556932"/>
            <a:ext cx="6260114" cy="3318936"/>
          </a:xfrm>
        </p:spPr>
        <p:txBody>
          <a:bodyPr>
            <a:normAutofit/>
          </a:bodyPr>
          <a:lstStyle/>
          <a:p>
            <a:r>
              <a:rPr lang="hu-HU"/>
              <a:t>Mein Zimmer ist 20 m2.</a:t>
            </a:r>
          </a:p>
          <a:p>
            <a:r>
              <a:rPr lang="hu-HU"/>
              <a:t>Mein Zimmer hat ein großes Bett und ein Sofa.</a:t>
            </a:r>
          </a:p>
          <a:p>
            <a:r>
              <a:rPr lang="hu-HU"/>
              <a:t>Es gibt auch einen Fernseher und einen Schreibtisch.</a:t>
            </a:r>
          </a:p>
          <a:p>
            <a:r>
              <a:rPr lang="hu-HU"/>
              <a:t>Mein Bett ist sehr groß, also ich liebe es.</a:t>
            </a:r>
          </a:p>
          <a:p>
            <a:r>
              <a:rPr lang="hu-HU"/>
              <a:t> </a:t>
            </a:r>
          </a:p>
          <a:p>
            <a:endParaRPr lang="hu-HU" dirty="0"/>
          </a:p>
        </p:txBody>
      </p:sp>
    </p:spTree>
    <p:extLst>
      <p:ext uri="{BB962C8B-B14F-4D97-AF65-F5344CB8AC3E}">
        <p14:creationId xmlns:p14="http://schemas.microsoft.com/office/powerpoint/2010/main" val="329878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572F6A24-139E-4EB5-86D2-431F42EF85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3963AE85-BE5D-4975-BACF-DDDCC9C2ACD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1E7751F0-16BF-4A9D-B778-5D46B92B4470}"/>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12">
              <a:extLst>
                <a:ext uri="{FF2B5EF4-FFF2-40B4-BE49-F238E27FC236}">
                  <a16:creationId xmlns:a16="http://schemas.microsoft.com/office/drawing/2014/main" id="{1D755924-121A-47AA-8613-995D4108BCDB}"/>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B4D2AFDA-19BE-4455-830E-1541E5D7BAE6}"/>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14">
              <a:extLst>
                <a:ext uri="{FF2B5EF4-FFF2-40B4-BE49-F238E27FC236}">
                  <a16:creationId xmlns:a16="http://schemas.microsoft.com/office/drawing/2014/main" id="{0FB15EBF-E414-4E00-87E7-700A78A60F6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7" name="Straight Connector 16">
            <a:extLst>
              <a:ext uri="{FF2B5EF4-FFF2-40B4-BE49-F238E27FC236}">
                <a16:creationId xmlns:a16="http://schemas.microsoft.com/office/drawing/2014/main" id="{36BE37AC-AD36-4C42-9B8C-C5500F4E7C6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C9DA5B05-DD14-4860-AC45-02A8D2EE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ép 3" descr="A képen beltéri látható&#10;&#10;A leírás nagyon megbízható">
            <a:extLst>
              <a:ext uri="{FF2B5EF4-FFF2-40B4-BE49-F238E27FC236}">
                <a16:creationId xmlns:a16="http://schemas.microsoft.com/office/drawing/2014/main" id="{CA53C06F-6829-427E-BD3E-3555F500DFCA}"/>
              </a:ext>
            </a:extLst>
          </p:cNvPr>
          <p:cNvPicPr>
            <a:picLocks noChangeAspect="1"/>
          </p:cNvPicPr>
          <p:nvPr/>
        </p:nvPicPr>
        <p:blipFill rotWithShape="1">
          <a:blip r:embed="rId5"/>
          <a:srcRect t="27468" r="-1" b="16542"/>
          <a:stretch/>
        </p:blipFill>
        <p:spPr>
          <a:xfrm>
            <a:off x="1412683" y="1410208"/>
            <a:ext cx="3876801" cy="3858780"/>
          </a:xfrm>
          <a:prstGeom prst="rect">
            <a:avLst/>
          </a:prstGeom>
        </p:spPr>
      </p:pic>
      <p:sp>
        <p:nvSpPr>
          <p:cNvPr id="2" name="Cím 1">
            <a:extLst>
              <a:ext uri="{FF2B5EF4-FFF2-40B4-BE49-F238E27FC236}">
                <a16:creationId xmlns:a16="http://schemas.microsoft.com/office/drawing/2014/main" id="{5DE19FDE-D0FF-4BAE-9603-96CC30E83572}"/>
              </a:ext>
            </a:extLst>
          </p:cNvPr>
          <p:cNvSpPr>
            <a:spLocks noGrp="1"/>
          </p:cNvSpPr>
          <p:nvPr>
            <p:ph type="title"/>
          </p:nvPr>
        </p:nvSpPr>
        <p:spPr>
          <a:xfrm>
            <a:off x="6094412" y="982132"/>
            <a:ext cx="4802185" cy="1303867"/>
          </a:xfrm>
        </p:spPr>
        <p:txBody>
          <a:bodyPr>
            <a:normAutofit/>
          </a:bodyPr>
          <a:lstStyle/>
          <a:p>
            <a:r>
              <a:rPr lang="hu-HU"/>
              <a:t>Zsófi</a:t>
            </a:r>
            <a:endParaRPr lang="hu-HU" dirty="0"/>
          </a:p>
        </p:txBody>
      </p:sp>
      <p:sp>
        <p:nvSpPr>
          <p:cNvPr id="3" name="Tartalom helye 2">
            <a:extLst>
              <a:ext uri="{FF2B5EF4-FFF2-40B4-BE49-F238E27FC236}">
                <a16:creationId xmlns:a16="http://schemas.microsoft.com/office/drawing/2014/main" id="{55B3F9B6-A4DE-46F6-8880-DEA96FA66754}"/>
              </a:ext>
            </a:extLst>
          </p:cNvPr>
          <p:cNvSpPr>
            <a:spLocks noGrp="1"/>
          </p:cNvSpPr>
          <p:nvPr>
            <p:ph idx="1"/>
          </p:nvPr>
        </p:nvSpPr>
        <p:spPr>
          <a:xfrm>
            <a:off x="6094412" y="2556932"/>
            <a:ext cx="4802184" cy="3318936"/>
          </a:xfrm>
        </p:spPr>
        <p:txBody>
          <a:bodyPr>
            <a:normAutofit/>
          </a:bodyPr>
          <a:lstStyle/>
          <a:p>
            <a:pPr>
              <a:lnSpc>
                <a:spcPct val="90000"/>
              </a:lnSpc>
            </a:pPr>
            <a:r>
              <a:rPr lang="hu-HU" sz="800" b="1" err="1"/>
              <a:t>Mein</a:t>
            </a:r>
            <a:r>
              <a:rPr lang="hu-HU" sz="800" b="1"/>
              <a:t> Zimmer</a:t>
            </a:r>
            <a:endParaRPr lang="hu-HU" sz="800"/>
          </a:p>
          <a:p>
            <a:pPr>
              <a:lnSpc>
                <a:spcPct val="90000"/>
              </a:lnSpc>
            </a:pPr>
            <a:r>
              <a:rPr lang="hu-HU" sz="800" b="1" i="1"/>
              <a:t> </a:t>
            </a:r>
            <a:endParaRPr lang="hu-HU" sz="800"/>
          </a:p>
          <a:p>
            <a:pPr>
              <a:lnSpc>
                <a:spcPct val="90000"/>
              </a:lnSpc>
            </a:pPr>
            <a:r>
              <a:rPr lang="hu-HU" sz="800" err="1"/>
              <a:t>Mein</a:t>
            </a:r>
            <a:r>
              <a:rPr lang="hu-HU" sz="800"/>
              <a:t> Zimmer </a:t>
            </a:r>
            <a:r>
              <a:rPr lang="hu-HU" sz="800" err="1"/>
              <a:t>ist</a:t>
            </a:r>
            <a:r>
              <a:rPr lang="hu-HU" sz="800"/>
              <a:t> </a:t>
            </a:r>
            <a:r>
              <a:rPr lang="hu-HU" sz="800" err="1"/>
              <a:t>nicht</a:t>
            </a:r>
            <a:r>
              <a:rPr lang="hu-HU" sz="800"/>
              <a:t> </a:t>
            </a:r>
            <a:r>
              <a:rPr lang="hu-HU" sz="800" err="1"/>
              <a:t>groß</a:t>
            </a:r>
            <a:r>
              <a:rPr lang="hu-HU" sz="800"/>
              <a:t>.</a:t>
            </a:r>
          </a:p>
          <a:p>
            <a:pPr>
              <a:lnSpc>
                <a:spcPct val="90000"/>
              </a:lnSpc>
            </a:pPr>
            <a:r>
              <a:rPr lang="hu-HU" sz="800"/>
              <a:t> </a:t>
            </a:r>
          </a:p>
          <a:p>
            <a:pPr>
              <a:lnSpc>
                <a:spcPct val="90000"/>
              </a:lnSpc>
            </a:pPr>
            <a:r>
              <a:rPr lang="hu-HU" sz="800" err="1"/>
              <a:t>Die</a:t>
            </a:r>
            <a:r>
              <a:rPr lang="hu-HU" sz="800"/>
              <a:t> </a:t>
            </a:r>
            <a:r>
              <a:rPr lang="hu-HU" sz="800" err="1"/>
              <a:t>Wände</a:t>
            </a:r>
            <a:r>
              <a:rPr lang="hu-HU" sz="800"/>
              <a:t> sind </a:t>
            </a:r>
            <a:r>
              <a:rPr lang="hu-HU" sz="800" err="1"/>
              <a:t>gelb</a:t>
            </a:r>
            <a:r>
              <a:rPr lang="hu-HU" sz="800"/>
              <a:t> und es </a:t>
            </a:r>
            <a:r>
              <a:rPr lang="hu-HU" sz="800" err="1"/>
              <a:t>gibt</a:t>
            </a:r>
            <a:r>
              <a:rPr lang="hu-HU" sz="800"/>
              <a:t> </a:t>
            </a:r>
            <a:r>
              <a:rPr lang="hu-HU" sz="800" err="1"/>
              <a:t>eine</a:t>
            </a:r>
            <a:r>
              <a:rPr lang="hu-HU" sz="800"/>
              <a:t> </a:t>
            </a:r>
            <a:r>
              <a:rPr lang="hu-HU" sz="800" err="1"/>
              <a:t>Katzenschuppe</a:t>
            </a:r>
            <a:r>
              <a:rPr lang="hu-HU" sz="800"/>
              <a:t>.</a:t>
            </a:r>
          </a:p>
          <a:p>
            <a:pPr>
              <a:lnSpc>
                <a:spcPct val="90000"/>
              </a:lnSpc>
            </a:pPr>
            <a:r>
              <a:rPr lang="hu-HU" sz="800"/>
              <a:t> </a:t>
            </a:r>
          </a:p>
          <a:p>
            <a:pPr>
              <a:lnSpc>
                <a:spcPct val="90000"/>
              </a:lnSpc>
            </a:pPr>
            <a:r>
              <a:rPr lang="hu-HU" sz="800" err="1"/>
              <a:t>Im</a:t>
            </a:r>
            <a:r>
              <a:rPr lang="hu-HU" sz="800"/>
              <a:t> Zimmer </a:t>
            </a:r>
            <a:r>
              <a:rPr lang="hu-HU" sz="800" err="1"/>
              <a:t>gibt</a:t>
            </a:r>
            <a:r>
              <a:rPr lang="hu-HU" sz="800"/>
              <a:t> es </a:t>
            </a:r>
            <a:r>
              <a:rPr lang="hu-HU" sz="800" err="1"/>
              <a:t>ein</a:t>
            </a:r>
            <a:r>
              <a:rPr lang="hu-HU" sz="800"/>
              <a:t> </a:t>
            </a:r>
            <a:r>
              <a:rPr lang="hu-HU" sz="800" err="1"/>
              <a:t>Bett</a:t>
            </a:r>
            <a:r>
              <a:rPr lang="hu-HU" sz="800"/>
              <a:t>, </a:t>
            </a:r>
            <a:r>
              <a:rPr lang="hu-HU" sz="800" err="1"/>
              <a:t>drei</a:t>
            </a:r>
            <a:r>
              <a:rPr lang="hu-HU" sz="800"/>
              <a:t> </a:t>
            </a:r>
            <a:r>
              <a:rPr lang="hu-HU" sz="800" err="1"/>
              <a:t>Schränke</a:t>
            </a:r>
            <a:r>
              <a:rPr lang="hu-HU" sz="800"/>
              <a:t>, </a:t>
            </a:r>
            <a:r>
              <a:rPr lang="hu-HU" sz="800" err="1"/>
              <a:t>zwei</a:t>
            </a:r>
            <a:r>
              <a:rPr lang="hu-HU" sz="800"/>
              <a:t> </a:t>
            </a:r>
            <a:r>
              <a:rPr lang="hu-HU" sz="800" err="1"/>
              <a:t>Tische</a:t>
            </a:r>
            <a:r>
              <a:rPr lang="hu-HU" sz="800"/>
              <a:t>.</a:t>
            </a:r>
          </a:p>
          <a:p>
            <a:pPr>
              <a:lnSpc>
                <a:spcPct val="90000"/>
              </a:lnSpc>
            </a:pPr>
            <a:r>
              <a:rPr lang="hu-HU" sz="800"/>
              <a:t> </a:t>
            </a:r>
          </a:p>
          <a:p>
            <a:pPr>
              <a:lnSpc>
                <a:spcPct val="90000"/>
              </a:lnSpc>
            </a:pPr>
            <a:r>
              <a:rPr lang="hu-HU" sz="800" err="1"/>
              <a:t>Vor</a:t>
            </a:r>
            <a:r>
              <a:rPr lang="hu-HU" sz="800"/>
              <a:t> </a:t>
            </a:r>
            <a:r>
              <a:rPr lang="hu-HU" sz="800" err="1"/>
              <a:t>der</a:t>
            </a:r>
            <a:r>
              <a:rPr lang="hu-HU" sz="800"/>
              <a:t> </a:t>
            </a:r>
            <a:r>
              <a:rPr lang="hu-HU" sz="800" err="1"/>
              <a:t>Tür</a:t>
            </a:r>
            <a:r>
              <a:rPr lang="hu-HU" sz="800"/>
              <a:t> </a:t>
            </a:r>
            <a:r>
              <a:rPr lang="hu-HU" sz="800" err="1"/>
              <a:t>stehen</a:t>
            </a:r>
            <a:r>
              <a:rPr lang="hu-HU" sz="800"/>
              <a:t> </a:t>
            </a:r>
            <a:r>
              <a:rPr lang="hu-HU" sz="800" err="1"/>
              <a:t>zwei</a:t>
            </a:r>
            <a:r>
              <a:rPr lang="hu-HU" sz="800"/>
              <a:t> </a:t>
            </a:r>
            <a:r>
              <a:rPr lang="hu-HU" sz="800" err="1"/>
              <a:t>Tische</a:t>
            </a:r>
            <a:r>
              <a:rPr lang="hu-HU" sz="800"/>
              <a:t>.</a:t>
            </a:r>
          </a:p>
          <a:p>
            <a:pPr>
              <a:lnSpc>
                <a:spcPct val="90000"/>
              </a:lnSpc>
            </a:pPr>
            <a:r>
              <a:rPr lang="hu-HU" sz="800"/>
              <a:t> </a:t>
            </a:r>
          </a:p>
          <a:p>
            <a:pPr>
              <a:lnSpc>
                <a:spcPct val="90000"/>
              </a:lnSpc>
            </a:pPr>
            <a:r>
              <a:rPr lang="hu-HU" sz="800" err="1"/>
              <a:t>Neben</a:t>
            </a:r>
            <a:r>
              <a:rPr lang="hu-HU" sz="800"/>
              <a:t> </a:t>
            </a:r>
            <a:r>
              <a:rPr lang="hu-HU" sz="800" err="1"/>
              <a:t>dem</a:t>
            </a:r>
            <a:r>
              <a:rPr lang="hu-HU" sz="800"/>
              <a:t> </a:t>
            </a:r>
            <a:r>
              <a:rPr lang="hu-HU" sz="800" err="1"/>
              <a:t>Tisch</a:t>
            </a:r>
            <a:r>
              <a:rPr lang="hu-HU" sz="800"/>
              <a:t> </a:t>
            </a:r>
            <a:r>
              <a:rPr lang="hu-HU" sz="800" err="1"/>
              <a:t>befindet</a:t>
            </a:r>
            <a:r>
              <a:rPr lang="hu-HU" sz="800"/>
              <a:t> </a:t>
            </a:r>
            <a:r>
              <a:rPr lang="hu-HU" sz="800" err="1"/>
              <a:t>sich</a:t>
            </a:r>
            <a:r>
              <a:rPr lang="hu-HU" sz="800"/>
              <a:t> </a:t>
            </a:r>
            <a:r>
              <a:rPr lang="hu-HU" sz="800" err="1"/>
              <a:t>einen</a:t>
            </a:r>
            <a:r>
              <a:rPr lang="hu-HU" sz="800"/>
              <a:t> </a:t>
            </a:r>
            <a:r>
              <a:rPr lang="hu-HU" sz="800" err="1"/>
              <a:t>Kleiderschrank</a:t>
            </a:r>
            <a:r>
              <a:rPr lang="hu-HU" sz="800"/>
              <a:t>.</a:t>
            </a:r>
          </a:p>
          <a:p>
            <a:pPr>
              <a:lnSpc>
                <a:spcPct val="90000"/>
              </a:lnSpc>
            </a:pPr>
            <a:r>
              <a:rPr lang="hu-HU" sz="800"/>
              <a:t> </a:t>
            </a:r>
          </a:p>
          <a:p>
            <a:pPr>
              <a:lnSpc>
                <a:spcPct val="90000"/>
              </a:lnSpc>
            </a:pPr>
            <a:r>
              <a:rPr lang="hu-HU" sz="800" err="1"/>
              <a:t>Das</a:t>
            </a:r>
            <a:r>
              <a:rPr lang="hu-HU" sz="800"/>
              <a:t> </a:t>
            </a:r>
            <a:r>
              <a:rPr lang="hu-HU" sz="800" err="1"/>
              <a:t>Bett</a:t>
            </a:r>
            <a:r>
              <a:rPr lang="hu-HU" sz="800"/>
              <a:t> </a:t>
            </a:r>
            <a:r>
              <a:rPr lang="hu-HU" sz="800" err="1"/>
              <a:t>ist</a:t>
            </a:r>
            <a:r>
              <a:rPr lang="hu-HU" sz="800"/>
              <a:t> </a:t>
            </a:r>
            <a:r>
              <a:rPr lang="hu-HU" sz="800" err="1"/>
              <a:t>vor</a:t>
            </a:r>
            <a:r>
              <a:rPr lang="hu-HU" sz="800"/>
              <a:t> </a:t>
            </a:r>
            <a:r>
              <a:rPr lang="hu-HU" sz="800" err="1"/>
              <a:t>dem</a:t>
            </a:r>
            <a:r>
              <a:rPr lang="hu-HU" sz="800"/>
              <a:t> </a:t>
            </a:r>
            <a:r>
              <a:rPr lang="hu-HU" sz="800" err="1"/>
              <a:t>Schrank</a:t>
            </a:r>
            <a:r>
              <a:rPr lang="hu-HU" sz="800"/>
              <a:t>.</a:t>
            </a:r>
          </a:p>
          <a:p>
            <a:pPr>
              <a:lnSpc>
                <a:spcPct val="90000"/>
              </a:lnSpc>
            </a:pPr>
            <a:r>
              <a:rPr lang="hu-HU" sz="800"/>
              <a:t> </a:t>
            </a:r>
          </a:p>
          <a:p>
            <a:pPr>
              <a:lnSpc>
                <a:spcPct val="90000"/>
              </a:lnSpc>
            </a:pPr>
            <a:r>
              <a:rPr lang="hu-HU" sz="800"/>
              <a:t>Es </a:t>
            </a:r>
            <a:r>
              <a:rPr lang="hu-HU" sz="800" err="1"/>
              <a:t>gibt</a:t>
            </a:r>
            <a:r>
              <a:rPr lang="hu-HU" sz="800"/>
              <a:t> </a:t>
            </a:r>
            <a:r>
              <a:rPr lang="hu-HU" sz="800" err="1"/>
              <a:t>zwei</a:t>
            </a:r>
            <a:r>
              <a:rPr lang="hu-HU" sz="800"/>
              <a:t> </a:t>
            </a:r>
            <a:r>
              <a:rPr lang="hu-HU" sz="800" err="1"/>
              <a:t>Schränke</a:t>
            </a:r>
            <a:r>
              <a:rPr lang="hu-HU" sz="800"/>
              <a:t> mit </a:t>
            </a:r>
            <a:r>
              <a:rPr lang="hu-HU" sz="800" err="1"/>
              <a:t>Blick</a:t>
            </a:r>
            <a:r>
              <a:rPr lang="hu-HU" sz="800"/>
              <a:t> </a:t>
            </a:r>
            <a:r>
              <a:rPr lang="hu-HU" sz="800" err="1"/>
              <a:t>auf</a:t>
            </a:r>
            <a:r>
              <a:rPr lang="hu-HU" sz="800"/>
              <a:t> </a:t>
            </a:r>
            <a:r>
              <a:rPr lang="hu-HU" sz="800" err="1"/>
              <a:t>das</a:t>
            </a:r>
            <a:r>
              <a:rPr lang="hu-HU" sz="800"/>
              <a:t> </a:t>
            </a:r>
            <a:r>
              <a:rPr lang="hu-HU" sz="800" err="1"/>
              <a:t>Bett</a:t>
            </a:r>
            <a:r>
              <a:rPr lang="hu-HU" sz="800"/>
              <a:t>.</a:t>
            </a:r>
          </a:p>
          <a:p>
            <a:pPr>
              <a:lnSpc>
                <a:spcPct val="90000"/>
              </a:lnSpc>
            </a:pPr>
            <a:endParaRPr lang="hu-HU" sz="800"/>
          </a:p>
        </p:txBody>
      </p:sp>
    </p:spTree>
    <p:extLst>
      <p:ext uri="{BB962C8B-B14F-4D97-AF65-F5344CB8AC3E}">
        <p14:creationId xmlns:p14="http://schemas.microsoft.com/office/powerpoint/2010/main" val="112239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617B5E7-82EF-4F98-88F9-C0D5A5E8239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EDA38C96-883D-497B-8F5D-D7E435243DA2}"/>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DB488A02-ECF8-47A5-806C-8CDF9935E68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40566D3B-3450-407D-9C9E-622BF0D9786C}"/>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04FE625F-F961-4FE5-95C8-0AE28A5D55C3}"/>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1" name="Straight Connector 20">
            <a:extLst>
              <a:ext uri="{FF2B5EF4-FFF2-40B4-BE49-F238E27FC236}">
                <a16:creationId xmlns:a16="http://schemas.microsoft.com/office/drawing/2014/main" id="{F54A39E9-7329-429E-AA37-59887458780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1D39ECD8-0E3E-43C1-9E56-3604E9A15E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B592F0F-402B-4FF5-BC6B-00A024655AB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id="{8EF0DA20-3B85-45BF-BA3A-BFB1E8447C8D}"/>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id="{8777C3F1-A465-43B3-85B0-DD54F9F15255}"/>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8" name="Picture 27">
              <a:extLst>
                <a:ext uri="{FF2B5EF4-FFF2-40B4-BE49-F238E27FC236}">
                  <a16:creationId xmlns:a16="http://schemas.microsoft.com/office/drawing/2014/main" id="{1DB29FDA-E291-482E-AAF5-3E0C5C3214AF}"/>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28">
              <a:extLst>
                <a:ext uri="{FF2B5EF4-FFF2-40B4-BE49-F238E27FC236}">
                  <a16:creationId xmlns:a16="http://schemas.microsoft.com/office/drawing/2014/main" id="{00024A88-E45C-43D3-B94F-346AF518B1C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1" name="Straight Connector 30">
            <a:extLst>
              <a:ext uri="{FF2B5EF4-FFF2-40B4-BE49-F238E27FC236}">
                <a16:creationId xmlns:a16="http://schemas.microsoft.com/office/drawing/2014/main" id="{DFBD34B5-7777-4A8A-8ED2-97A4A3C273A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018F8D27-BFDB-4BF9-A512-FF930275B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a:extLst>
              <a:ext uri="{FF2B5EF4-FFF2-40B4-BE49-F238E27FC236}">
                <a16:creationId xmlns:a16="http://schemas.microsoft.com/office/drawing/2014/main" id="{5F3B14F6-F790-431D-9CD1-42FECE888A99}"/>
              </a:ext>
            </a:extLst>
          </p:cNvPr>
          <p:cNvPicPr>
            <a:picLocks noChangeAspect="1"/>
          </p:cNvPicPr>
          <p:nvPr/>
        </p:nvPicPr>
        <p:blipFill rotWithShape="1">
          <a:blip r:embed="rId5"/>
          <a:srcRect t="6824" r="1" b="38634"/>
          <a:stretch/>
        </p:blipFill>
        <p:spPr>
          <a:xfrm>
            <a:off x="6093447" y="821175"/>
            <a:ext cx="2584054" cy="2494531"/>
          </a:xfrm>
          <a:prstGeom prst="rect">
            <a:avLst/>
          </a:prstGeom>
        </p:spPr>
      </p:pic>
      <p:pic>
        <p:nvPicPr>
          <p:cNvPr id="6" name="Tartalom helye 5">
            <a:extLst>
              <a:ext uri="{FF2B5EF4-FFF2-40B4-BE49-F238E27FC236}">
                <a16:creationId xmlns:a16="http://schemas.microsoft.com/office/drawing/2014/main" id="{3A3F686E-9EEF-457D-8DC9-B56B29CF4667}"/>
              </a:ext>
            </a:extLst>
          </p:cNvPr>
          <p:cNvPicPr>
            <a:picLocks noGrp="1" noChangeAspect="1"/>
          </p:cNvPicPr>
          <p:nvPr>
            <p:ph sz="half" idx="2"/>
          </p:nvPr>
        </p:nvPicPr>
        <p:blipFill rotWithShape="1">
          <a:blip r:embed="rId6"/>
          <a:srcRect t="19536" r="-2" b="53858"/>
          <a:stretch/>
        </p:blipFill>
        <p:spPr>
          <a:xfrm>
            <a:off x="6093448" y="3453833"/>
            <a:ext cx="5264080" cy="2478837"/>
          </a:xfrm>
          <a:prstGeom prst="rect">
            <a:avLst/>
          </a:prstGeom>
        </p:spPr>
      </p:pic>
      <p:pic>
        <p:nvPicPr>
          <p:cNvPr id="10" name="Tartalom helye 4">
            <a:extLst>
              <a:ext uri="{FF2B5EF4-FFF2-40B4-BE49-F238E27FC236}">
                <a16:creationId xmlns:a16="http://schemas.microsoft.com/office/drawing/2014/main" id="{C0667D89-8220-493A-97D2-7E2C38EA3C27}"/>
              </a:ext>
            </a:extLst>
          </p:cNvPr>
          <p:cNvPicPr>
            <a:picLocks noChangeAspect="1"/>
          </p:cNvPicPr>
          <p:nvPr/>
        </p:nvPicPr>
        <p:blipFill rotWithShape="1">
          <a:blip r:embed="rId7"/>
          <a:srcRect l="30198" r="12945" b="2"/>
          <a:stretch/>
        </p:blipFill>
        <p:spPr>
          <a:xfrm>
            <a:off x="8847178" y="733381"/>
            <a:ext cx="2510350" cy="2494531"/>
          </a:xfrm>
          <a:prstGeom prst="rect">
            <a:avLst/>
          </a:prstGeom>
        </p:spPr>
      </p:pic>
      <p:sp>
        <p:nvSpPr>
          <p:cNvPr id="2" name="Cím 1">
            <a:extLst>
              <a:ext uri="{FF2B5EF4-FFF2-40B4-BE49-F238E27FC236}">
                <a16:creationId xmlns:a16="http://schemas.microsoft.com/office/drawing/2014/main" id="{8DAE5F56-BD83-4263-9DC2-C8292627FA54}"/>
              </a:ext>
            </a:extLst>
          </p:cNvPr>
          <p:cNvSpPr>
            <a:spLocks noGrp="1"/>
          </p:cNvSpPr>
          <p:nvPr>
            <p:ph type="title"/>
          </p:nvPr>
        </p:nvSpPr>
        <p:spPr>
          <a:xfrm>
            <a:off x="1170564" y="982132"/>
            <a:ext cx="4561069" cy="1416721"/>
          </a:xfrm>
        </p:spPr>
        <p:txBody>
          <a:bodyPr vert="horz" lIns="91440" tIns="45720" rIns="91440" bIns="45720" rtlCol="0" anchor="ctr">
            <a:normAutofit/>
          </a:bodyPr>
          <a:lstStyle/>
          <a:p>
            <a:pPr>
              <a:lnSpc>
                <a:spcPct val="90000"/>
              </a:lnSpc>
            </a:pPr>
            <a:r>
              <a:rPr lang="en-US" sz="2400" dirty="0" err="1"/>
              <a:t>Andris</a:t>
            </a:r>
            <a:br>
              <a:rPr lang="en-US" sz="2400" dirty="0"/>
            </a:br>
            <a:endParaRPr lang="en-US" sz="2400" dirty="0"/>
          </a:p>
        </p:txBody>
      </p:sp>
      <p:sp>
        <p:nvSpPr>
          <p:cNvPr id="12" name="Content Placeholder 11"/>
          <p:cNvSpPr>
            <a:spLocks noGrp="1"/>
          </p:cNvSpPr>
          <p:nvPr>
            <p:ph sz="half" idx="1"/>
          </p:nvPr>
        </p:nvSpPr>
        <p:spPr>
          <a:xfrm>
            <a:off x="1167385" y="2556932"/>
            <a:ext cx="4567427" cy="3318936"/>
          </a:xfrm>
        </p:spPr>
        <p:txBody>
          <a:bodyPr vert="horz" lIns="91440" tIns="45720" rIns="91440" bIns="45720" rtlCol="0" anchor="t">
            <a:normAutofit/>
          </a:bodyPr>
          <a:lstStyle/>
          <a:p>
            <a:pPr marL="0" indent="0">
              <a:buNone/>
            </a:pPr>
            <a:r>
              <a:rPr lang="hu-HU" sz="1800" dirty="0"/>
              <a:t> </a:t>
            </a:r>
            <a:r>
              <a:rPr lang="en-US" sz="1800" dirty="0"/>
              <a:t>Mein Zimmer </a:t>
            </a:r>
            <a:r>
              <a:rPr lang="en-US" sz="1800" dirty="0" err="1"/>
              <a:t>ist</a:t>
            </a:r>
            <a:r>
              <a:rPr lang="en-US" sz="1800" dirty="0"/>
              <a:t> 10m² </a:t>
            </a:r>
            <a:r>
              <a:rPr lang="en-US" sz="1800" dirty="0" err="1"/>
              <a:t>groß</a:t>
            </a:r>
            <a:r>
              <a:rPr lang="en-US" sz="1800" dirty="0"/>
              <a:t> und hell. Die </a:t>
            </a:r>
            <a:r>
              <a:rPr lang="en-US" sz="1800" dirty="0" err="1"/>
              <a:t>Wände</a:t>
            </a:r>
            <a:r>
              <a:rPr lang="en-US" sz="1800" dirty="0"/>
              <a:t> </a:t>
            </a:r>
            <a:r>
              <a:rPr lang="en-US" sz="1800" dirty="0" err="1"/>
              <a:t>sind</a:t>
            </a:r>
            <a:r>
              <a:rPr lang="en-US" sz="1800" dirty="0"/>
              <a:t> </a:t>
            </a:r>
            <a:r>
              <a:rPr lang="en-US" sz="1800" dirty="0" err="1"/>
              <a:t>gelb</a:t>
            </a:r>
            <a:r>
              <a:rPr lang="en-US" sz="1800" dirty="0"/>
              <a:t> und </a:t>
            </a:r>
            <a:r>
              <a:rPr lang="en-US" sz="1800" dirty="0" err="1"/>
              <a:t>lila</a:t>
            </a:r>
            <a:r>
              <a:rPr lang="en-US" sz="1800" dirty="0"/>
              <a:t>. </a:t>
            </a:r>
            <a:r>
              <a:rPr lang="en-US" sz="1800" dirty="0" err="1"/>
              <a:t>Im</a:t>
            </a:r>
            <a:r>
              <a:rPr lang="en-US" sz="1800" dirty="0"/>
              <a:t> Zimmer </a:t>
            </a:r>
            <a:r>
              <a:rPr lang="en-US" sz="1800" dirty="0" err="1"/>
              <a:t>gibt</a:t>
            </a:r>
            <a:r>
              <a:rPr lang="en-US" sz="1800" dirty="0"/>
              <a:t> </a:t>
            </a:r>
            <a:r>
              <a:rPr lang="en-US" sz="1800" dirty="0" err="1"/>
              <a:t>es</a:t>
            </a:r>
            <a:r>
              <a:rPr lang="en-US" sz="1800" dirty="0"/>
              <a:t>  </a:t>
            </a:r>
            <a:r>
              <a:rPr lang="en-US" sz="1800" dirty="0" err="1"/>
              <a:t>ein</a:t>
            </a:r>
            <a:r>
              <a:rPr lang="en-US" sz="1800" dirty="0"/>
              <a:t> Sofa , </a:t>
            </a:r>
            <a:r>
              <a:rPr lang="en-US" sz="1800" dirty="0" err="1"/>
              <a:t>einen</a:t>
            </a:r>
            <a:r>
              <a:rPr lang="en-US" sz="1800" dirty="0"/>
              <a:t> </a:t>
            </a:r>
            <a:r>
              <a:rPr lang="en-US" sz="1800" dirty="0" err="1"/>
              <a:t>Schrank</a:t>
            </a:r>
            <a:r>
              <a:rPr lang="en-US" sz="1800" dirty="0"/>
              <a:t> , </a:t>
            </a:r>
            <a:r>
              <a:rPr lang="en-US" sz="1800" dirty="0" err="1"/>
              <a:t>eine</a:t>
            </a:r>
            <a:r>
              <a:rPr lang="en-US" sz="1800" dirty="0"/>
              <a:t> </a:t>
            </a:r>
            <a:r>
              <a:rPr lang="en-US" sz="1800" dirty="0" err="1"/>
              <a:t>Kommode</a:t>
            </a:r>
            <a:r>
              <a:rPr lang="en-US" sz="1800" dirty="0"/>
              <a:t>.</a:t>
            </a:r>
            <a:br>
              <a:rPr lang="en-US" sz="1800" dirty="0"/>
            </a:br>
            <a:r>
              <a:rPr lang="en-US" sz="1800" dirty="0"/>
              <a:t> Die </a:t>
            </a:r>
            <a:r>
              <a:rPr lang="en-US" sz="1800" dirty="0" err="1"/>
              <a:t>Kommode</a:t>
            </a:r>
            <a:r>
              <a:rPr lang="en-US" sz="1800" dirty="0"/>
              <a:t>  </a:t>
            </a:r>
            <a:r>
              <a:rPr lang="en-US" sz="1800" dirty="0" err="1"/>
              <a:t>ist</a:t>
            </a:r>
            <a:r>
              <a:rPr lang="en-US" sz="1800" dirty="0"/>
              <a:t> </a:t>
            </a:r>
            <a:r>
              <a:rPr lang="en-US" sz="1800" dirty="0" err="1"/>
              <a:t>zwischen</a:t>
            </a:r>
            <a:r>
              <a:rPr lang="en-US" sz="1800" dirty="0"/>
              <a:t> </a:t>
            </a:r>
            <a:r>
              <a:rPr lang="en-US" sz="1800" dirty="0" err="1"/>
              <a:t>dem</a:t>
            </a:r>
            <a:r>
              <a:rPr lang="en-US" sz="1800" dirty="0"/>
              <a:t> </a:t>
            </a:r>
            <a:r>
              <a:rPr lang="en-US" sz="1800" dirty="0" err="1"/>
              <a:t>Schrank</a:t>
            </a:r>
            <a:r>
              <a:rPr lang="en-US" sz="1800" dirty="0"/>
              <a:t> und </a:t>
            </a:r>
            <a:r>
              <a:rPr lang="en-US" sz="1800" dirty="0" err="1"/>
              <a:t>dem</a:t>
            </a:r>
            <a:r>
              <a:rPr lang="en-US" sz="1800" dirty="0"/>
              <a:t> Regal. </a:t>
            </a:r>
            <a:br>
              <a:rPr lang="en-US" sz="1800" dirty="0"/>
            </a:br>
            <a:r>
              <a:rPr lang="en-US" sz="1800" dirty="0"/>
              <a:t>Das Regal </a:t>
            </a:r>
            <a:r>
              <a:rPr lang="en-US" sz="1800" dirty="0" err="1"/>
              <a:t>ist</a:t>
            </a:r>
            <a:r>
              <a:rPr lang="en-US" sz="1800" dirty="0"/>
              <a:t> hinter </a:t>
            </a:r>
            <a:r>
              <a:rPr lang="en-US" sz="1800" dirty="0" err="1"/>
              <a:t>dem</a:t>
            </a:r>
            <a:r>
              <a:rPr lang="en-US" sz="1800" dirty="0"/>
              <a:t> </a:t>
            </a:r>
            <a:r>
              <a:rPr lang="en-US" sz="1800" dirty="0" err="1"/>
              <a:t>Tisch</a:t>
            </a:r>
            <a:r>
              <a:rPr lang="en-US" sz="1800" dirty="0"/>
              <a:t>. Der </a:t>
            </a:r>
            <a:r>
              <a:rPr lang="en-US" sz="1800" dirty="0" err="1"/>
              <a:t>Tisch</a:t>
            </a:r>
            <a:r>
              <a:rPr lang="en-US" sz="1800" dirty="0"/>
              <a:t> </a:t>
            </a:r>
            <a:r>
              <a:rPr lang="en-US" sz="1800" dirty="0" err="1"/>
              <a:t>ist</a:t>
            </a:r>
            <a:r>
              <a:rPr lang="en-US" sz="1800" dirty="0"/>
              <a:t> </a:t>
            </a:r>
            <a:r>
              <a:rPr lang="en-US" sz="1800" dirty="0" err="1"/>
              <a:t>vor</a:t>
            </a:r>
            <a:r>
              <a:rPr lang="en-US" sz="1800" dirty="0"/>
              <a:t> </a:t>
            </a:r>
            <a:r>
              <a:rPr lang="en-US" sz="1800" dirty="0" err="1"/>
              <a:t>dem</a:t>
            </a:r>
            <a:r>
              <a:rPr lang="en-US" sz="1800" dirty="0"/>
              <a:t> </a:t>
            </a:r>
            <a:r>
              <a:rPr lang="en-US" sz="1800" dirty="0" err="1"/>
              <a:t>Sessel</a:t>
            </a:r>
            <a:r>
              <a:rPr lang="en-US" sz="1800" dirty="0"/>
              <a:t>. Das Poster </a:t>
            </a:r>
            <a:r>
              <a:rPr lang="en-US" sz="1800" dirty="0" err="1"/>
              <a:t>ist</a:t>
            </a:r>
            <a:r>
              <a:rPr lang="en-US" sz="1800" dirty="0"/>
              <a:t> </a:t>
            </a:r>
            <a:r>
              <a:rPr lang="en-US" sz="1800" dirty="0" err="1"/>
              <a:t>drüben</a:t>
            </a:r>
            <a:r>
              <a:rPr lang="en-US" sz="1800" dirty="0"/>
              <a:t> </a:t>
            </a:r>
            <a:r>
              <a:rPr lang="en-US" sz="1800" dirty="0" err="1"/>
              <a:t>dem</a:t>
            </a:r>
            <a:r>
              <a:rPr lang="en-US" sz="1800" dirty="0"/>
              <a:t> Sofa.</a:t>
            </a:r>
            <a:br>
              <a:rPr lang="en-US" sz="1800" dirty="0"/>
            </a:br>
            <a:endParaRPr lang="en-US" sz="1800" dirty="0"/>
          </a:p>
        </p:txBody>
      </p:sp>
    </p:spTree>
    <p:extLst>
      <p:ext uri="{BB962C8B-B14F-4D97-AF65-F5344CB8AC3E}">
        <p14:creationId xmlns:p14="http://schemas.microsoft.com/office/powerpoint/2010/main" val="127765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B5D1BB-0703-437B-BD1E-1D07F8A2730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886586B-3F0F-4593-B272-AE75AD0F092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20DEB59-BF94-41B5-8F16-8B10442EE09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A3BEF6F-FC03-43B1-8D1B-8DA3A360DBF0}"/>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49BA32-A501-4C79-9A72-92587AB9EEFE}"/>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883F92AF-2403-4558-B1D7-72130A1E4BC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22AC0F86-9A78-4E84-A4B4-ADB8B2629A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AF78B9E-8BE2-4706-9377-A05FA25ABAB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a16="http://schemas.microsoft.com/office/drawing/2014/main" id="{32CDFDE2-4DB3-4623-BA21-187D1B710FB9}"/>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ED74B2AA-1443-4E9B-8462-F7F5B852590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9BB652B6-7300-49EC-9422-EF5342492AF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D0909587-01DE-424D-A15F-DAA28CF2CD3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7" name="Straight Connector 26">
            <a:extLst>
              <a:ext uri="{FF2B5EF4-FFF2-40B4-BE49-F238E27FC236}">
                <a16:creationId xmlns:a16="http://schemas.microsoft.com/office/drawing/2014/main" id="{0E5D0023-B23E-4823-8D72-B07FFF8CAE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69A54E25-1C05-48E5-A5CC-3778C1D363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artalom helye 5">
            <a:extLst>
              <a:ext uri="{FF2B5EF4-FFF2-40B4-BE49-F238E27FC236}">
                <a16:creationId xmlns:a16="http://schemas.microsoft.com/office/drawing/2014/main" id="{ABB2FFD3-B1F9-4B93-AB2E-85E839216162}"/>
              </a:ext>
            </a:extLst>
          </p:cNvPr>
          <p:cNvPicPr>
            <a:picLocks noGrp="1" noChangeAspect="1"/>
          </p:cNvPicPr>
          <p:nvPr>
            <p:ph idx="1"/>
          </p:nvPr>
        </p:nvPicPr>
        <p:blipFill rotWithShape="1">
          <a:blip r:embed="rId5"/>
          <a:srcRect l="3899" r="-2" b="-2"/>
          <a:stretch/>
        </p:blipFill>
        <p:spPr>
          <a:xfrm>
            <a:off x="1412683" y="1410208"/>
            <a:ext cx="5278777" cy="3858780"/>
          </a:xfrm>
          <a:prstGeom prst="rect">
            <a:avLst/>
          </a:prstGeom>
        </p:spPr>
      </p:pic>
      <p:sp>
        <p:nvSpPr>
          <p:cNvPr id="2" name="Cím 1">
            <a:extLst>
              <a:ext uri="{FF2B5EF4-FFF2-40B4-BE49-F238E27FC236}">
                <a16:creationId xmlns:a16="http://schemas.microsoft.com/office/drawing/2014/main" id="{F4C6ED26-D2FE-4637-B70B-BF11ABD9B5B1}"/>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sz="4400"/>
              <a:t>Anna</a:t>
            </a:r>
          </a:p>
        </p:txBody>
      </p:sp>
      <p:sp>
        <p:nvSpPr>
          <p:cNvPr id="5" name="Rectangle 1">
            <a:extLst>
              <a:ext uri="{FF2B5EF4-FFF2-40B4-BE49-F238E27FC236}">
                <a16:creationId xmlns:a16="http://schemas.microsoft.com/office/drawing/2014/main" id="{00A068A1-EBFD-4D96-B669-5F114E5BAFFC}"/>
              </a:ext>
            </a:extLst>
          </p:cNvPr>
          <p:cNvSpPr>
            <a:spLocks noGrp="1" noChangeArrowheads="1"/>
          </p:cNvSpPr>
          <p:nvPr>
            <p:ph type="body" sz="half" idx="2"/>
          </p:nvPr>
        </p:nvSpPr>
        <p:spPr bwMode="auto">
          <a:xfrm>
            <a:off x="7535824" y="2556932"/>
            <a:ext cx="3360771" cy="33189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algn="l" fontAlgn="base">
              <a:lnSpc>
                <a:spcPct val="90000"/>
              </a:lnSpc>
              <a:buFont typeface="Arial"/>
              <a:buChar char="•"/>
              <a:tabLst/>
            </a:pPr>
            <a:r>
              <a:rPr kumimoji="0" lang="en-US" altLang="hu-HU" sz="1500" b="0" i="0" u="none" strike="noStrike" normalizeH="0" baseline="0" dirty="0">
                <a:ln>
                  <a:noFill/>
                </a:ln>
              </a:rPr>
              <a:t>Mein Zimmer </a:t>
            </a:r>
            <a:r>
              <a:rPr kumimoji="0" lang="en-US" altLang="hu-HU" sz="1500" b="0" i="0" u="none" strike="noStrike" normalizeH="0" baseline="0" dirty="0" err="1">
                <a:ln>
                  <a:noFill/>
                </a:ln>
              </a:rPr>
              <a:t>ist</a:t>
            </a:r>
            <a:r>
              <a:rPr kumimoji="0" lang="en-US" altLang="hu-HU" sz="1500" b="0" i="0" u="none" strike="noStrike" normalizeH="0" baseline="0" dirty="0">
                <a:ln>
                  <a:noFill/>
                </a:ln>
              </a:rPr>
              <a:t> 18 </a:t>
            </a:r>
            <a:r>
              <a:rPr kumimoji="0" lang="en-US" altLang="hu-HU" sz="1500" b="0" i="0" u="none" strike="noStrike" normalizeH="0" baseline="0" dirty="0" err="1">
                <a:ln>
                  <a:noFill/>
                </a:ln>
              </a:rPr>
              <a:t>Quadratmeter</a:t>
            </a:r>
            <a:r>
              <a:rPr kumimoji="0" lang="en-US" altLang="hu-HU" sz="1500" b="0" i="0" u="none" strike="noStrike" normalizeH="0" baseline="0" dirty="0">
                <a:ln>
                  <a:noFill/>
                </a:ln>
              </a:rPr>
              <a:t>. </a:t>
            </a:r>
          </a:p>
          <a:p>
            <a:pPr marL="0" marR="0" lvl="0" indent="0" algn="l" fontAlgn="base">
              <a:lnSpc>
                <a:spcPct val="90000"/>
              </a:lnSpc>
              <a:buFont typeface="Arial"/>
              <a:buChar char="•"/>
              <a:tabLst/>
            </a:pPr>
            <a:r>
              <a:rPr kumimoji="0" lang="en-US" altLang="hu-HU" sz="1500" b="0" i="0" u="none" strike="noStrike" normalizeH="0" baseline="0" dirty="0">
                <a:ln>
                  <a:noFill/>
                </a:ln>
              </a:rPr>
              <a:t>Die </a:t>
            </a:r>
            <a:r>
              <a:rPr kumimoji="0" lang="en-US" altLang="hu-HU" sz="1500" b="0" i="0" u="none" strike="noStrike" normalizeH="0" baseline="0" dirty="0" err="1">
                <a:ln>
                  <a:noFill/>
                </a:ln>
              </a:rPr>
              <a:t>Wände</a:t>
            </a:r>
            <a:r>
              <a:rPr kumimoji="0" lang="en-US" altLang="hu-HU" sz="1500" b="0" i="0" u="none" strike="noStrike" normalizeH="0" baseline="0" dirty="0">
                <a:ln>
                  <a:noFill/>
                </a:ln>
              </a:rPr>
              <a:t> des </a:t>
            </a:r>
            <a:r>
              <a:rPr kumimoji="0" lang="en-US" altLang="hu-HU" sz="1500" b="0" i="0" u="none" strike="noStrike" normalizeH="0" baseline="0" dirty="0" err="1">
                <a:ln>
                  <a:noFill/>
                </a:ln>
              </a:rPr>
              <a:t>Raumes</a:t>
            </a:r>
            <a:r>
              <a:rPr kumimoji="0" lang="en-US" altLang="hu-HU" sz="1500" b="0" i="0" u="none" strike="noStrike" normalizeH="0" baseline="0" dirty="0">
                <a:ln>
                  <a:noFill/>
                </a:ln>
              </a:rPr>
              <a:t> </a:t>
            </a:r>
            <a:r>
              <a:rPr kumimoji="0" lang="en-US" altLang="hu-HU" sz="1500" b="0" i="0" u="none" strike="noStrike" normalizeH="0" baseline="0" dirty="0" err="1">
                <a:ln>
                  <a:noFill/>
                </a:ln>
              </a:rPr>
              <a:t>sind</a:t>
            </a:r>
            <a:r>
              <a:rPr kumimoji="0" lang="en-US" altLang="hu-HU" sz="1500" b="0" i="0" u="none" strike="noStrike" normalizeH="0" baseline="0" dirty="0">
                <a:ln>
                  <a:noFill/>
                </a:ln>
              </a:rPr>
              <a:t> </a:t>
            </a:r>
            <a:r>
              <a:rPr kumimoji="0" lang="en-US" altLang="hu-HU" sz="1500" b="0" i="0" u="none" strike="noStrike" normalizeH="0" baseline="0" dirty="0" err="1">
                <a:ln>
                  <a:noFill/>
                </a:ln>
              </a:rPr>
              <a:t>grau</a:t>
            </a:r>
            <a:r>
              <a:rPr kumimoji="0" lang="en-US" altLang="hu-HU" sz="1500" b="0" i="0" u="none" strike="noStrike" normalizeH="0" baseline="0" dirty="0">
                <a:ln>
                  <a:noFill/>
                </a:ln>
              </a:rPr>
              <a:t> </a:t>
            </a:r>
            <a:r>
              <a:rPr kumimoji="0" lang="en-US" altLang="hu-HU" sz="1500" b="0" i="0" u="none" strike="noStrike" normalizeH="0" baseline="0" dirty="0" err="1">
                <a:ln>
                  <a:noFill/>
                </a:ln>
              </a:rPr>
              <a:t>gestrichen</a:t>
            </a:r>
            <a:r>
              <a:rPr kumimoji="0" lang="en-US" altLang="hu-HU" sz="1500" b="0" i="0" u="none" strike="noStrike" normalizeH="0" baseline="0" dirty="0">
                <a:ln>
                  <a:noFill/>
                </a:ln>
              </a:rPr>
              <a:t>.</a:t>
            </a:r>
          </a:p>
          <a:p>
            <a:pPr marL="0" marR="0" lvl="0" indent="0" algn="l" fontAlgn="base">
              <a:lnSpc>
                <a:spcPct val="90000"/>
              </a:lnSpc>
              <a:buFont typeface="Arial"/>
              <a:buChar char="•"/>
              <a:tabLst/>
            </a:pPr>
            <a:r>
              <a:rPr kumimoji="0" lang="en-US" altLang="hu-HU" sz="1500" b="0" i="0" u="none" strike="noStrike" normalizeH="0" baseline="0" dirty="0">
                <a:ln>
                  <a:noFill/>
                </a:ln>
              </a:rPr>
              <a:t> Mein Zimmer hat </a:t>
            </a:r>
            <a:r>
              <a:rPr kumimoji="0" lang="en-US" altLang="hu-HU" sz="1500" b="0" i="0" u="none" strike="noStrike" normalizeH="0" baseline="0" dirty="0" err="1">
                <a:ln>
                  <a:noFill/>
                </a:ln>
              </a:rPr>
              <a:t>ein</a:t>
            </a:r>
            <a:r>
              <a:rPr kumimoji="0" lang="en-US" altLang="hu-HU" sz="1500" b="0" i="0" u="none" strike="noStrike" normalizeH="0" baseline="0" dirty="0">
                <a:ln>
                  <a:noFill/>
                </a:ln>
              </a:rPr>
              <a:t> </a:t>
            </a:r>
            <a:r>
              <a:rPr kumimoji="0" lang="en-US" altLang="hu-HU" sz="1500" b="0" i="0" u="none" strike="noStrike" normalizeH="0" baseline="0" dirty="0" err="1">
                <a:ln>
                  <a:noFill/>
                </a:ln>
              </a:rPr>
              <a:t>Doppelbett</a:t>
            </a:r>
            <a:r>
              <a:rPr kumimoji="0" lang="en-US" altLang="hu-HU" sz="1500" b="0" i="0" u="none" strike="noStrike" normalizeH="0" baseline="0" dirty="0">
                <a:ln>
                  <a:noFill/>
                </a:ln>
              </a:rPr>
              <a:t>, das </a:t>
            </a:r>
            <a:r>
              <a:rPr kumimoji="0" lang="en-US" altLang="hu-HU" sz="1500" b="0" i="0" u="none" strike="noStrike" normalizeH="0" baseline="0" dirty="0" err="1">
                <a:ln>
                  <a:noFill/>
                </a:ln>
              </a:rPr>
              <a:t>ist</a:t>
            </a:r>
            <a:r>
              <a:rPr kumimoji="0" lang="en-US" altLang="hu-HU" sz="1500" b="0" i="0" u="none" strike="noStrike" normalizeH="0" baseline="0" dirty="0">
                <a:ln>
                  <a:noFill/>
                </a:ln>
              </a:rPr>
              <a:t> </a:t>
            </a:r>
            <a:r>
              <a:rPr kumimoji="0" lang="en-US" altLang="hu-HU" sz="1500" b="0" i="0" u="none" strike="noStrike" normalizeH="0" baseline="0" dirty="0" err="1">
                <a:ln>
                  <a:noFill/>
                </a:ln>
              </a:rPr>
              <a:t>mein</a:t>
            </a:r>
            <a:r>
              <a:rPr kumimoji="0" lang="en-US" altLang="hu-HU" sz="1500" b="0" i="0" u="none" strike="noStrike" normalizeH="0" baseline="0" dirty="0">
                <a:ln>
                  <a:noFill/>
                </a:ln>
              </a:rPr>
              <a:t> </a:t>
            </a:r>
            <a:r>
              <a:rPr lang="hu-HU" altLang="hu-HU" sz="1500" dirty="0" err="1"/>
              <a:t>Lieblingsplatz</a:t>
            </a:r>
            <a:r>
              <a:rPr lang="hu-HU" altLang="hu-HU" sz="1500" dirty="0"/>
              <a:t> in </a:t>
            </a:r>
            <a:r>
              <a:rPr lang="hu-HU" altLang="hu-HU" sz="1500" dirty="0" err="1"/>
              <a:t>unserem</a:t>
            </a:r>
            <a:r>
              <a:rPr lang="hu-HU" altLang="hu-HU" sz="1500" dirty="0"/>
              <a:t> </a:t>
            </a:r>
            <a:r>
              <a:rPr lang="hu-HU" altLang="hu-HU" sz="1500" dirty="0" err="1"/>
              <a:t>Haus</a:t>
            </a:r>
            <a:r>
              <a:rPr kumimoji="0" lang="en-US" altLang="hu-HU" sz="1500" b="0" i="0" u="none" strike="noStrike" normalizeH="0" baseline="0" dirty="0">
                <a:ln>
                  <a:noFill/>
                </a:ln>
              </a:rPr>
              <a:t>. </a:t>
            </a:r>
          </a:p>
          <a:p>
            <a:pPr marL="0" marR="0" lvl="0" indent="0" algn="l" fontAlgn="base">
              <a:lnSpc>
                <a:spcPct val="90000"/>
              </a:lnSpc>
              <a:buFont typeface="Arial"/>
              <a:buChar char="•"/>
              <a:tabLst/>
            </a:pPr>
            <a:r>
              <a:rPr kumimoji="0" lang="en-US" altLang="hu-HU" sz="1500" b="0" i="0" u="none" strike="noStrike" normalizeH="0" baseline="0" dirty="0" err="1">
                <a:ln>
                  <a:noFill/>
                </a:ln>
              </a:rPr>
              <a:t>Alle</a:t>
            </a:r>
            <a:r>
              <a:rPr kumimoji="0" lang="en-US" altLang="hu-HU" sz="1500" b="0" i="0" u="none" strike="noStrike" normalizeH="0" baseline="0" dirty="0">
                <a:ln>
                  <a:noFill/>
                </a:ln>
              </a:rPr>
              <a:t> </a:t>
            </a:r>
            <a:r>
              <a:rPr kumimoji="0" lang="en-US" altLang="hu-HU" sz="1500" b="0" i="0" u="none" strike="noStrike" normalizeH="0" baseline="0" dirty="0" err="1">
                <a:ln>
                  <a:noFill/>
                </a:ln>
              </a:rPr>
              <a:t>meine</a:t>
            </a:r>
            <a:r>
              <a:rPr kumimoji="0" lang="en-US" altLang="hu-HU" sz="1500" b="0" i="0" u="none" strike="noStrike" normalizeH="0" baseline="0" dirty="0">
                <a:ln>
                  <a:noFill/>
                </a:ln>
              </a:rPr>
              <a:t> </a:t>
            </a:r>
            <a:r>
              <a:rPr kumimoji="0" lang="en-US" altLang="hu-HU" sz="1500" b="0" i="0" u="none" strike="noStrike" normalizeH="0" baseline="0" dirty="0" err="1">
                <a:ln>
                  <a:noFill/>
                </a:ln>
              </a:rPr>
              <a:t>Möbel</a:t>
            </a:r>
            <a:r>
              <a:rPr kumimoji="0" lang="en-US" altLang="hu-HU" sz="1500" b="0" i="0" u="none" strike="noStrike" normalizeH="0" baseline="0" dirty="0">
                <a:ln>
                  <a:noFill/>
                </a:ln>
              </a:rPr>
              <a:t> </a:t>
            </a:r>
            <a:r>
              <a:rPr kumimoji="0" lang="en-US" altLang="hu-HU" sz="1500" b="0" i="0" u="none" strike="noStrike" normalizeH="0" baseline="0" dirty="0" err="1">
                <a:ln>
                  <a:noFill/>
                </a:ln>
              </a:rPr>
              <a:t>sind</a:t>
            </a:r>
            <a:r>
              <a:rPr kumimoji="0" lang="en-US" altLang="hu-HU" sz="1500" b="0" i="0" u="none" strike="noStrike" normalizeH="0" baseline="0" dirty="0">
                <a:ln>
                  <a:noFill/>
                </a:ln>
              </a:rPr>
              <a:t> </a:t>
            </a:r>
            <a:r>
              <a:rPr kumimoji="0" lang="en-US" altLang="hu-HU" sz="1500" b="0" i="0" u="none" strike="noStrike" normalizeH="0" baseline="0" dirty="0" err="1">
                <a:ln>
                  <a:noFill/>
                </a:ln>
              </a:rPr>
              <a:t>weiß</a:t>
            </a:r>
            <a:r>
              <a:rPr kumimoji="0" lang="en-US" altLang="hu-HU" sz="1500" b="0" i="0" u="none" strike="noStrike" normalizeH="0" baseline="0" dirty="0">
                <a:ln>
                  <a:noFill/>
                </a:ln>
              </a:rPr>
              <a:t>. </a:t>
            </a:r>
          </a:p>
          <a:p>
            <a:pPr marL="0" marR="0" lvl="0" indent="0" algn="l" fontAlgn="base">
              <a:lnSpc>
                <a:spcPct val="90000"/>
              </a:lnSpc>
              <a:buFont typeface="Arial"/>
              <a:buChar char="•"/>
              <a:tabLst/>
            </a:pPr>
            <a:r>
              <a:rPr kumimoji="0" lang="en-US" altLang="hu-HU" sz="1500" b="0" i="0" u="none" strike="noStrike" normalizeH="0" baseline="0" dirty="0" err="1">
                <a:ln>
                  <a:noFill/>
                </a:ln>
              </a:rPr>
              <a:t>Über</a:t>
            </a:r>
            <a:r>
              <a:rPr kumimoji="0" lang="en-US" altLang="hu-HU" sz="1500" b="0" i="0" u="none" strike="noStrike" normalizeH="0" baseline="0" dirty="0">
                <a:ln>
                  <a:noFill/>
                </a:ln>
              </a:rPr>
              <a:t> </a:t>
            </a:r>
            <a:r>
              <a:rPr kumimoji="0" lang="en-US" altLang="hu-HU" sz="1500" b="0" i="0" u="none" strike="noStrike" normalizeH="0" baseline="0" dirty="0" err="1">
                <a:ln>
                  <a:noFill/>
                </a:ln>
              </a:rPr>
              <a:t>meinem</a:t>
            </a:r>
            <a:r>
              <a:rPr kumimoji="0" lang="en-US" altLang="hu-HU" sz="1500" b="0" i="0" u="none" strike="noStrike" normalizeH="0" baseline="0" dirty="0">
                <a:ln>
                  <a:noFill/>
                </a:ln>
              </a:rPr>
              <a:t> </a:t>
            </a:r>
            <a:r>
              <a:rPr kumimoji="0" lang="en-US" altLang="hu-HU" sz="1500" b="0" i="0" u="none" strike="noStrike" normalizeH="0" baseline="0" dirty="0" err="1">
                <a:ln>
                  <a:noFill/>
                </a:ln>
              </a:rPr>
              <a:t>Bett</a:t>
            </a:r>
            <a:r>
              <a:rPr kumimoji="0" lang="en-US" altLang="hu-HU" sz="1500" b="0" i="0" u="none" strike="noStrike" normalizeH="0" baseline="0" dirty="0">
                <a:ln>
                  <a:noFill/>
                </a:ln>
              </a:rPr>
              <a:t>, an der Wand </a:t>
            </a:r>
            <a:r>
              <a:rPr kumimoji="0" lang="en-US" altLang="hu-HU" sz="1500" b="0" i="0" u="none" strike="noStrike" normalizeH="0" baseline="0" dirty="0" err="1">
                <a:ln>
                  <a:noFill/>
                </a:ln>
              </a:rPr>
              <a:t>ist</a:t>
            </a:r>
            <a:r>
              <a:rPr kumimoji="0" lang="en-US" altLang="hu-HU" sz="1500" b="0" i="0" u="none" strike="noStrike" normalizeH="0" baseline="0" dirty="0">
                <a:ln>
                  <a:noFill/>
                </a:ln>
              </a:rPr>
              <a:t> </a:t>
            </a:r>
            <a:r>
              <a:rPr kumimoji="0" lang="en-US" altLang="hu-HU" sz="1500" b="0" i="0" u="none" strike="noStrike" normalizeH="0" baseline="0" dirty="0" err="1">
                <a:ln>
                  <a:noFill/>
                </a:ln>
              </a:rPr>
              <a:t>ein</a:t>
            </a:r>
            <a:r>
              <a:rPr kumimoji="0" lang="en-US" altLang="hu-HU" sz="1500" b="0" i="0" u="none" strike="noStrike" normalizeH="0" baseline="0" dirty="0">
                <a:ln>
                  <a:noFill/>
                </a:ln>
              </a:rPr>
              <a:t> </a:t>
            </a:r>
            <a:r>
              <a:rPr kumimoji="0" lang="en-US" altLang="hu-HU" sz="1500" b="0" i="0" u="none" strike="noStrike" normalizeH="0" baseline="0" dirty="0" err="1">
                <a:ln>
                  <a:noFill/>
                </a:ln>
              </a:rPr>
              <a:t>riesiges</a:t>
            </a:r>
            <a:r>
              <a:rPr kumimoji="0" lang="en-US" altLang="hu-HU" sz="1500" b="0" i="0" u="none" strike="noStrike" normalizeH="0" baseline="0" dirty="0">
                <a:ln>
                  <a:noFill/>
                </a:ln>
              </a:rPr>
              <a:t> Bild </a:t>
            </a:r>
            <a:r>
              <a:rPr lang="hu-HU" altLang="hu-HU" sz="1500" dirty="0" err="1"/>
              <a:t>über</a:t>
            </a:r>
            <a:r>
              <a:rPr lang="hu-HU" altLang="hu-HU" sz="1500" dirty="0"/>
              <a:t> </a:t>
            </a:r>
            <a:r>
              <a:rPr kumimoji="0" lang="en-US" altLang="hu-HU" sz="1500" b="0" i="0" u="none" strike="noStrike" normalizeH="0" baseline="0" dirty="0">
                <a:ln>
                  <a:noFill/>
                </a:ln>
              </a:rPr>
              <a:t> London. </a:t>
            </a:r>
          </a:p>
          <a:p>
            <a:pPr marL="0" marR="0" lvl="0" indent="0" algn="l" fontAlgn="base">
              <a:lnSpc>
                <a:spcPct val="90000"/>
              </a:lnSpc>
              <a:buFont typeface="Arial"/>
              <a:buChar char="•"/>
              <a:tabLst/>
            </a:pPr>
            <a:r>
              <a:rPr kumimoji="0" lang="en-US" altLang="hu-HU" sz="1500" b="0" i="0" u="none" strike="noStrike" normalizeH="0" baseline="0" dirty="0" err="1">
                <a:ln>
                  <a:noFill/>
                </a:ln>
              </a:rPr>
              <a:t>Meine</a:t>
            </a:r>
            <a:r>
              <a:rPr kumimoji="0" lang="en-US" altLang="hu-HU" sz="1500" b="0" i="0" u="none" strike="noStrike" normalizeH="0" baseline="0" dirty="0">
                <a:ln>
                  <a:noFill/>
                </a:ln>
              </a:rPr>
              <a:t> Wand hat </a:t>
            </a:r>
            <a:r>
              <a:rPr kumimoji="0" lang="en-US" altLang="hu-HU" sz="1500" b="0" i="0" u="none" strike="noStrike" normalizeH="0" baseline="0" dirty="0" err="1">
                <a:ln>
                  <a:noFill/>
                </a:ln>
              </a:rPr>
              <a:t>einen</a:t>
            </a:r>
            <a:r>
              <a:rPr kumimoji="0" lang="en-US" altLang="hu-HU" sz="1500" b="0" i="0" u="none" strike="noStrike" normalizeH="0" baseline="0" dirty="0">
                <a:ln>
                  <a:noFill/>
                </a:ln>
              </a:rPr>
              <a:t> Brenner, um </a:t>
            </a:r>
            <a:r>
              <a:rPr kumimoji="0" lang="en-US" altLang="hu-HU" sz="1500" b="0" i="0" u="none" strike="noStrike" normalizeH="0" baseline="0" dirty="0" err="1">
                <a:ln>
                  <a:noFill/>
                </a:ln>
              </a:rPr>
              <a:t>mein</a:t>
            </a:r>
            <a:r>
              <a:rPr kumimoji="0" lang="en-US" altLang="hu-HU" sz="1500" b="0" i="0" u="none" strike="noStrike" normalizeH="0" baseline="0" dirty="0">
                <a:ln>
                  <a:noFill/>
                </a:ln>
              </a:rPr>
              <a:t> Zimmer </a:t>
            </a:r>
            <a:r>
              <a:rPr kumimoji="0" lang="en-US" altLang="hu-HU" sz="1500" b="0" i="0" u="none" strike="noStrike" normalizeH="0" baseline="0" dirty="0" err="1">
                <a:ln>
                  <a:noFill/>
                </a:ln>
              </a:rPr>
              <a:t>gemütlicher</a:t>
            </a:r>
            <a:r>
              <a:rPr kumimoji="0" lang="en-US" altLang="hu-HU" sz="1500" b="0" i="0" u="none" strike="noStrike" normalizeH="0" baseline="0" dirty="0">
                <a:ln>
                  <a:noFill/>
                </a:ln>
              </a:rPr>
              <a:t> </a:t>
            </a:r>
            <a:r>
              <a:rPr kumimoji="0" lang="en-US" altLang="hu-HU" sz="1500" b="0" i="0" u="none" strike="noStrike" normalizeH="0" baseline="0" dirty="0" err="1">
                <a:ln>
                  <a:noFill/>
                </a:ln>
              </a:rPr>
              <a:t>zu</a:t>
            </a:r>
            <a:r>
              <a:rPr kumimoji="0" lang="en-US" altLang="hu-HU" sz="1500" b="0" i="0" u="none" strike="noStrike" normalizeH="0" baseline="0" dirty="0">
                <a:ln>
                  <a:noFill/>
                </a:ln>
              </a:rPr>
              <a:t> </a:t>
            </a:r>
            <a:r>
              <a:rPr kumimoji="0" lang="en-US" altLang="hu-HU" sz="1500" b="0" i="0" u="none" strike="noStrike" normalizeH="0" baseline="0" dirty="0" err="1">
                <a:ln>
                  <a:noFill/>
                </a:ln>
              </a:rPr>
              <a:t>machen</a:t>
            </a:r>
            <a:r>
              <a:rPr kumimoji="0" lang="en-US" altLang="hu-HU" sz="1500" b="0" i="0" u="none" strike="noStrike" normalizeH="0" baseline="0" dirty="0">
                <a:ln>
                  <a:noFill/>
                </a:ln>
              </a:rPr>
              <a:t>.</a:t>
            </a:r>
          </a:p>
          <a:p>
            <a:pPr marL="0" marR="0" lvl="0" indent="0" algn="l" fontAlgn="base">
              <a:lnSpc>
                <a:spcPct val="90000"/>
              </a:lnSpc>
              <a:buFont typeface="Arial"/>
              <a:buChar char="•"/>
              <a:tabLst/>
            </a:pPr>
            <a:r>
              <a:rPr kumimoji="0" lang="en-US" altLang="hu-HU" sz="1500" b="0" i="0" u="none" strike="noStrike" normalizeH="0" baseline="0" dirty="0">
                <a:ln>
                  <a:noFill/>
                </a:ln>
              </a:rPr>
              <a:t> </a:t>
            </a:r>
            <a:r>
              <a:rPr kumimoji="0" lang="en-US" altLang="hu-HU" sz="1500" b="0" i="0" u="none" strike="noStrike" normalizeH="0" baseline="0" dirty="0" err="1">
                <a:ln>
                  <a:noFill/>
                </a:ln>
              </a:rPr>
              <a:t>Es</a:t>
            </a:r>
            <a:r>
              <a:rPr kumimoji="0" lang="en-US" altLang="hu-HU" sz="1500" b="0" i="0" u="none" strike="noStrike" normalizeH="0" baseline="0" dirty="0">
                <a:ln>
                  <a:noFill/>
                </a:ln>
              </a:rPr>
              <a:t> </a:t>
            </a:r>
            <a:r>
              <a:rPr kumimoji="0" lang="en-US" altLang="hu-HU" sz="1500" b="0" i="0" u="none" strike="noStrike" normalizeH="0" baseline="0" dirty="0" err="1">
                <a:ln>
                  <a:noFill/>
                </a:ln>
              </a:rPr>
              <a:t>gibt</a:t>
            </a:r>
            <a:r>
              <a:rPr kumimoji="0" lang="en-US" altLang="hu-HU" sz="1500" b="0" i="0" u="none" strike="noStrike" normalizeH="0" baseline="0" dirty="0">
                <a:ln>
                  <a:noFill/>
                </a:ln>
              </a:rPr>
              <a:t> </a:t>
            </a:r>
            <a:r>
              <a:rPr kumimoji="0" lang="en-US" altLang="hu-HU" sz="1500" b="0" i="0" u="none" strike="noStrike" normalizeH="0" baseline="0" dirty="0" err="1">
                <a:ln>
                  <a:noFill/>
                </a:ln>
              </a:rPr>
              <a:t>viele</a:t>
            </a:r>
            <a:r>
              <a:rPr kumimoji="0" lang="en-US" altLang="hu-HU" sz="1500" b="0" i="0" u="none" strike="noStrike" normalizeH="0" baseline="0" dirty="0">
                <a:ln>
                  <a:noFill/>
                </a:ln>
              </a:rPr>
              <a:t> </a:t>
            </a:r>
            <a:r>
              <a:rPr kumimoji="0" lang="en-US" altLang="hu-HU" sz="1500" b="0" i="0" u="none" strike="noStrike" normalizeH="0" baseline="0" dirty="0" err="1">
                <a:ln>
                  <a:noFill/>
                </a:ln>
              </a:rPr>
              <a:t>Bilder</a:t>
            </a:r>
            <a:r>
              <a:rPr kumimoji="0" lang="en-US" altLang="hu-HU" sz="1500" b="0" i="0" u="none" strike="noStrike" normalizeH="0" baseline="0" dirty="0">
                <a:ln>
                  <a:noFill/>
                </a:ln>
              </a:rPr>
              <a:t> in </a:t>
            </a:r>
            <a:r>
              <a:rPr kumimoji="0" lang="en-US" altLang="hu-HU" sz="1500" b="0" i="0" u="none" strike="noStrike" normalizeH="0" baseline="0" dirty="0" err="1">
                <a:ln>
                  <a:noFill/>
                </a:ln>
              </a:rPr>
              <a:t>meinem</a:t>
            </a:r>
            <a:r>
              <a:rPr kumimoji="0" lang="en-US" altLang="hu-HU" sz="1500" b="0" i="0" u="none" strike="noStrike" normalizeH="0" baseline="0" dirty="0">
                <a:ln>
                  <a:noFill/>
                </a:ln>
              </a:rPr>
              <a:t> Zimmer</a:t>
            </a:r>
            <a:r>
              <a:rPr kumimoji="0" lang="hu-HU" altLang="hu-HU" sz="1500" b="0" i="0" u="none" strike="noStrike" normalizeH="0" baseline="0" dirty="0">
                <a:ln>
                  <a:noFill/>
                </a:ln>
              </a:rPr>
              <a:t> </a:t>
            </a:r>
            <a:r>
              <a:rPr kumimoji="0" lang="hu-HU" altLang="hu-HU" sz="1500" b="0" i="0" u="none" strike="noStrike" normalizeH="0" baseline="0" dirty="0" err="1">
                <a:ln>
                  <a:noFill/>
                </a:ln>
              </a:rPr>
              <a:t>über</a:t>
            </a:r>
            <a:r>
              <a:rPr kumimoji="0" lang="hu-HU" altLang="hu-HU" sz="1500" b="0" i="0" u="none" strike="noStrike" normalizeH="0" baseline="0" dirty="0">
                <a:ln>
                  <a:noFill/>
                </a:ln>
              </a:rPr>
              <a:t> </a:t>
            </a:r>
            <a:r>
              <a:rPr kumimoji="0" lang="en-US" altLang="hu-HU" sz="1500" b="0" i="0" u="none" strike="noStrike" normalizeH="0" baseline="0" dirty="0">
                <a:ln>
                  <a:noFill/>
                </a:ln>
              </a:rPr>
              <a:t> </a:t>
            </a:r>
            <a:r>
              <a:rPr kumimoji="0" lang="en-US" altLang="hu-HU" sz="1500" b="0" i="0" u="none" strike="noStrike" normalizeH="0" baseline="0" dirty="0" err="1">
                <a:ln>
                  <a:noFill/>
                </a:ln>
              </a:rPr>
              <a:t>meine</a:t>
            </a:r>
            <a:r>
              <a:rPr kumimoji="0" lang="en-US" altLang="hu-HU" sz="1500" b="0" i="0" u="none" strike="noStrike" normalizeH="0" baseline="0" dirty="0">
                <a:ln>
                  <a:noFill/>
                </a:ln>
              </a:rPr>
              <a:t> </a:t>
            </a:r>
            <a:r>
              <a:rPr kumimoji="0" lang="en-US" altLang="hu-HU" sz="1500" b="0" i="0" u="none" strike="noStrike" normalizeH="0" baseline="0" dirty="0" err="1">
                <a:ln>
                  <a:noFill/>
                </a:ln>
              </a:rPr>
              <a:t>Freunde</a:t>
            </a:r>
            <a:r>
              <a:rPr kumimoji="0" lang="en-US" altLang="hu-HU" sz="1500" b="0" i="0" u="none" strike="noStrike" normalizeH="0" baseline="0" dirty="0">
                <a:ln>
                  <a:noFill/>
                </a:ln>
              </a:rPr>
              <a:t>. </a:t>
            </a:r>
          </a:p>
        </p:txBody>
      </p:sp>
    </p:spTree>
    <p:extLst>
      <p:ext uri="{BB962C8B-B14F-4D97-AF65-F5344CB8AC3E}">
        <p14:creationId xmlns:p14="http://schemas.microsoft.com/office/powerpoint/2010/main" val="187282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617B5E7-82EF-4F98-88F9-C0D5A5E8239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EDA38C96-883D-497B-8F5D-D7E435243DA2}"/>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DB488A02-ECF8-47A5-806C-8CDF9935E68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40566D3B-3450-407D-9C9E-622BF0D9786C}"/>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04FE625F-F961-4FE5-95C8-0AE28A5D55C3}"/>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8" name="Straight Connector 17">
            <a:extLst>
              <a:ext uri="{FF2B5EF4-FFF2-40B4-BE49-F238E27FC236}">
                <a16:creationId xmlns:a16="http://schemas.microsoft.com/office/drawing/2014/main" id="{F54A39E9-7329-429E-AA37-59887458780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1D39ECD8-0E3E-43C1-9E56-3604E9A15E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B592F0F-402B-4FF5-BC6B-00A024655AB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3" name="Picture 22">
              <a:extLst>
                <a:ext uri="{FF2B5EF4-FFF2-40B4-BE49-F238E27FC236}">
                  <a16:creationId xmlns:a16="http://schemas.microsoft.com/office/drawing/2014/main" id="{8EF0DA20-3B85-45BF-BA3A-BFB1E8447C8D}"/>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8777C3F1-A465-43B3-85B0-DD54F9F15255}"/>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1DB29FDA-E291-482E-AAF5-3E0C5C3214AF}"/>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00024A88-E45C-43D3-B94F-346AF518B1C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8" name="Straight Connector 27">
            <a:extLst>
              <a:ext uri="{FF2B5EF4-FFF2-40B4-BE49-F238E27FC236}">
                <a16:creationId xmlns:a16="http://schemas.microsoft.com/office/drawing/2014/main" id="{DFBD34B5-7777-4A8A-8ED2-97A4A3C273A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018F8D27-BFDB-4BF9-A512-FF930275B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5" descr="A képen beltéri, fal látható&#10;&#10;A leírás teljesen megbízható">
            <a:extLst>
              <a:ext uri="{FF2B5EF4-FFF2-40B4-BE49-F238E27FC236}">
                <a16:creationId xmlns:a16="http://schemas.microsoft.com/office/drawing/2014/main" id="{F6EF504A-EE29-4034-9207-515A10BC15EC}"/>
              </a:ext>
            </a:extLst>
          </p:cNvPr>
          <p:cNvPicPr>
            <a:picLocks noChangeAspect="1"/>
          </p:cNvPicPr>
          <p:nvPr/>
        </p:nvPicPr>
        <p:blipFill rotWithShape="1">
          <a:blip r:embed="rId5"/>
          <a:srcRect l="9940" r="12367" b="-1"/>
          <a:stretch/>
        </p:blipFill>
        <p:spPr>
          <a:xfrm>
            <a:off x="6093447" y="821175"/>
            <a:ext cx="2584054" cy="2494531"/>
          </a:xfrm>
          <a:prstGeom prst="rect">
            <a:avLst/>
          </a:prstGeom>
        </p:spPr>
      </p:pic>
      <p:pic>
        <p:nvPicPr>
          <p:cNvPr id="5" name="Tartalom helye 4" descr="A képen beltéri, fal, szoba látható&#10;&#10;A leírás teljesen megbízható">
            <a:extLst>
              <a:ext uri="{FF2B5EF4-FFF2-40B4-BE49-F238E27FC236}">
                <a16:creationId xmlns:a16="http://schemas.microsoft.com/office/drawing/2014/main" id="{612DB6A8-A767-4679-BADE-A85D3C5B4178}"/>
              </a:ext>
            </a:extLst>
          </p:cNvPr>
          <p:cNvPicPr>
            <a:picLocks noGrp="1" noChangeAspect="1"/>
          </p:cNvPicPr>
          <p:nvPr>
            <p:ph sz="half" idx="2"/>
          </p:nvPr>
        </p:nvPicPr>
        <p:blipFill rotWithShape="1">
          <a:blip r:embed="rId6"/>
          <a:srcRect t="31065" r="-2" b="1903"/>
          <a:stretch/>
        </p:blipFill>
        <p:spPr>
          <a:xfrm>
            <a:off x="6093448" y="3453833"/>
            <a:ext cx="5264080" cy="2478837"/>
          </a:xfrm>
          <a:prstGeom prst="rect">
            <a:avLst/>
          </a:prstGeom>
        </p:spPr>
      </p:pic>
      <p:pic>
        <p:nvPicPr>
          <p:cNvPr id="7" name="Kép 6" descr="A képen beltéri, fal, ablak, virág látható&#10;&#10;A leírás teljesen megbízható">
            <a:extLst>
              <a:ext uri="{FF2B5EF4-FFF2-40B4-BE49-F238E27FC236}">
                <a16:creationId xmlns:a16="http://schemas.microsoft.com/office/drawing/2014/main" id="{5ACB203F-AEE2-4076-B0F1-E56F7C98DDEE}"/>
              </a:ext>
            </a:extLst>
          </p:cNvPr>
          <p:cNvPicPr>
            <a:picLocks noChangeAspect="1"/>
          </p:cNvPicPr>
          <p:nvPr/>
        </p:nvPicPr>
        <p:blipFill rotWithShape="1">
          <a:blip r:embed="rId7"/>
          <a:srcRect l="12964" r="11305" b="-6"/>
          <a:stretch/>
        </p:blipFill>
        <p:spPr>
          <a:xfrm>
            <a:off x="8855486" y="821175"/>
            <a:ext cx="2510350" cy="2494531"/>
          </a:xfrm>
          <a:prstGeom prst="rect">
            <a:avLst/>
          </a:prstGeom>
        </p:spPr>
      </p:pic>
      <p:sp>
        <p:nvSpPr>
          <p:cNvPr id="2" name="Cím 1">
            <a:extLst>
              <a:ext uri="{FF2B5EF4-FFF2-40B4-BE49-F238E27FC236}">
                <a16:creationId xmlns:a16="http://schemas.microsoft.com/office/drawing/2014/main" id="{1C99C086-5AD6-48D2-A663-552235421640}"/>
              </a:ext>
            </a:extLst>
          </p:cNvPr>
          <p:cNvSpPr>
            <a:spLocks noGrp="1"/>
          </p:cNvSpPr>
          <p:nvPr>
            <p:ph type="title"/>
          </p:nvPr>
        </p:nvSpPr>
        <p:spPr>
          <a:xfrm>
            <a:off x="1170564" y="982132"/>
            <a:ext cx="4561069" cy="1416721"/>
          </a:xfrm>
        </p:spPr>
        <p:txBody>
          <a:bodyPr vert="horz" lIns="91440" tIns="45720" rIns="91440" bIns="45720" rtlCol="0" anchor="ctr">
            <a:normAutofit/>
          </a:bodyPr>
          <a:lstStyle/>
          <a:p>
            <a:r>
              <a:rPr lang="en-US" sz="4000"/>
              <a:t>Lin Qi</a:t>
            </a:r>
          </a:p>
        </p:txBody>
      </p:sp>
      <p:sp>
        <p:nvSpPr>
          <p:cNvPr id="3" name="Tartalom helye 2">
            <a:extLst>
              <a:ext uri="{FF2B5EF4-FFF2-40B4-BE49-F238E27FC236}">
                <a16:creationId xmlns:a16="http://schemas.microsoft.com/office/drawing/2014/main" id="{F531F0DC-9A4F-448C-A516-992F731C301F}"/>
              </a:ext>
            </a:extLst>
          </p:cNvPr>
          <p:cNvSpPr>
            <a:spLocks noGrp="1"/>
          </p:cNvSpPr>
          <p:nvPr>
            <p:ph sz="half" idx="1"/>
          </p:nvPr>
        </p:nvSpPr>
        <p:spPr>
          <a:xfrm>
            <a:off x="1167385" y="2556932"/>
            <a:ext cx="4567427" cy="3318936"/>
          </a:xfrm>
        </p:spPr>
        <p:txBody>
          <a:bodyPr vert="horz" lIns="91440" tIns="45720" rIns="91440" bIns="45720" rtlCol="0" anchor="t">
            <a:normAutofit/>
          </a:bodyPr>
          <a:lstStyle/>
          <a:p>
            <a:r>
              <a:rPr lang="en-US" sz="1800"/>
              <a:t>Mein Zimmer</a:t>
            </a:r>
          </a:p>
          <a:p>
            <a:r>
              <a:rPr lang="en-US" sz="1800"/>
              <a:t>Die Wände sind pink. Im Zimmer gibt es einen Schreibtisch, ein rundes Bett, einen Kleiderschrank, vier Schränke und einen Kleiderständer. Das Laptop, die Lampe und die Bücher sind auf dem Schreibtisch. Die Aloeplanze ist vor dem Fenster. Die Kleider sind in den Schränken.</a:t>
            </a:r>
          </a:p>
          <a:p>
            <a:endParaRPr lang="en-US" sz="1800"/>
          </a:p>
        </p:txBody>
      </p:sp>
    </p:spTree>
    <p:extLst>
      <p:ext uri="{BB962C8B-B14F-4D97-AF65-F5344CB8AC3E}">
        <p14:creationId xmlns:p14="http://schemas.microsoft.com/office/powerpoint/2010/main" val="25560389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375</TotalTime>
  <Words>488</Words>
  <Application>Microsoft Office PowerPoint</Application>
  <PresentationFormat>Szélesvásznú</PresentationFormat>
  <Paragraphs>61</Paragraphs>
  <Slides>12</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12</vt:i4>
      </vt:variant>
    </vt:vector>
  </HeadingPairs>
  <TitlesOfParts>
    <vt:vector size="15" baseType="lpstr">
      <vt:lpstr>Arial</vt:lpstr>
      <vt:lpstr>Garamond</vt:lpstr>
      <vt:lpstr>Organikus</vt:lpstr>
      <vt:lpstr>Mein Zimmer</vt:lpstr>
      <vt:lpstr>Petra</vt:lpstr>
      <vt:lpstr>Ádám</vt:lpstr>
      <vt:lpstr>Viki Mein  Zimmer ist 16qm gross.Die Wände sind hell und rosa. Mein Bett steht in der Ecke. Daneben steht mein Schrank. Meine Schrankwand ist an der Wand. Mein Schreibtisch in der Ecke. Mein Computer auf dem Tisch. Mein Tisch steht zwischen dem Schreibtisch und dem Bett. </vt:lpstr>
      <vt:lpstr>Erik</vt:lpstr>
      <vt:lpstr>Zsófi</vt:lpstr>
      <vt:lpstr>Andris </vt:lpstr>
      <vt:lpstr>Anna</vt:lpstr>
      <vt:lpstr>Lin Qi</vt:lpstr>
      <vt:lpstr>Jani</vt:lpstr>
      <vt:lpstr>Dominik</vt:lpstr>
      <vt:lpstr>Szandi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 Zimmer</dc:title>
  <dc:creator>natti</dc:creator>
  <cp:lastModifiedBy>natti</cp:lastModifiedBy>
  <cp:revision>14</cp:revision>
  <dcterms:created xsi:type="dcterms:W3CDTF">2018-01-28T15:02:19Z</dcterms:created>
  <dcterms:modified xsi:type="dcterms:W3CDTF">2018-01-28T21:18:10Z</dcterms:modified>
</cp:coreProperties>
</file>