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CD336A-9BDC-413D-B1ED-20F8882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298714"/>
            <a:ext cx="8915399" cy="2080590"/>
          </a:xfrm>
        </p:spPr>
        <p:txBody>
          <a:bodyPr/>
          <a:lstStyle/>
          <a:p>
            <a:pPr algn="ctr"/>
            <a:r>
              <a:rPr lang="hu-HU" b="1" dirty="0"/>
              <a:t>Es </a:t>
            </a:r>
            <a:r>
              <a:rPr lang="hu-HU" b="1" dirty="0" err="1"/>
              <a:t>habe</a:t>
            </a:r>
            <a:r>
              <a:rPr lang="hu-HU" b="1" dirty="0"/>
              <a:t> </a:t>
            </a:r>
            <a:r>
              <a:rPr lang="hu-HU" b="1" dirty="0" err="1"/>
              <a:t>ich</a:t>
            </a:r>
            <a:r>
              <a:rPr lang="hu-HU" b="1" dirty="0"/>
              <a:t> </a:t>
            </a:r>
            <a:r>
              <a:rPr lang="hu-HU" b="1" dirty="0" err="1"/>
              <a:t>immer</a:t>
            </a:r>
            <a:r>
              <a:rPr lang="hu-HU" b="1" dirty="0"/>
              <a:t> in </a:t>
            </a:r>
            <a:r>
              <a:rPr lang="hu-HU" b="1" dirty="0" err="1"/>
              <a:t>der</a:t>
            </a:r>
            <a:r>
              <a:rPr lang="hu-HU" b="1" dirty="0"/>
              <a:t> </a:t>
            </a:r>
            <a:r>
              <a:rPr lang="hu-HU" b="1" dirty="0" err="1"/>
              <a:t>Schule</a:t>
            </a:r>
            <a:r>
              <a:rPr lang="hu-HU" b="1" dirty="0"/>
              <a:t> </a:t>
            </a:r>
            <a:r>
              <a:rPr lang="hu-HU" b="1" dirty="0" err="1"/>
              <a:t>bei</a:t>
            </a:r>
            <a:r>
              <a:rPr lang="hu-HU" b="1" dirty="0"/>
              <a:t> </a:t>
            </a:r>
            <a:r>
              <a:rPr lang="hu-HU" b="1"/>
              <a:t>mir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3368B5-516B-4148-B5C7-3C211ACA0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517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95D5A-279F-4012-9D63-04A88E92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Handy</a:t>
            </a:r>
            <a:r>
              <a:rPr lang="hu-HU" dirty="0"/>
              <a:t> </a:t>
            </a:r>
            <a:r>
              <a:rPr lang="hu-HU" dirty="0" err="1"/>
              <a:t>ist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Leben</a:t>
            </a:r>
            <a:r>
              <a:rPr lang="hu-HU" dirty="0"/>
              <a:t> in </a:t>
            </a:r>
            <a:r>
              <a:rPr lang="hu-HU" dirty="0" err="1"/>
              <a:t>der</a:t>
            </a:r>
            <a:r>
              <a:rPr lang="hu-HU" dirty="0"/>
              <a:t> </a:t>
            </a:r>
            <a:r>
              <a:rPr lang="hu-HU" dirty="0" err="1"/>
              <a:t>Schule</a:t>
            </a:r>
            <a:r>
              <a:rPr lang="hu-HU" dirty="0"/>
              <a:t> </a:t>
            </a:r>
            <a:r>
              <a:rPr lang="hu-HU" dirty="0" err="1"/>
              <a:t>für</a:t>
            </a:r>
            <a:r>
              <a:rPr lang="hu-HU" dirty="0"/>
              <a:t> Ádám </a:t>
            </a:r>
            <a:r>
              <a:rPr lang="hu-HU" dirty="0" err="1"/>
              <a:t>unvorstellbar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972256F-EA8B-4D71-9AB6-499BF0C34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9033" y="2133600"/>
            <a:ext cx="213576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29774E-BD0B-45E5-8737-0B19FC3F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Ringe</a:t>
            </a:r>
            <a:r>
              <a:rPr lang="hu-HU" dirty="0"/>
              <a:t> von Andris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D6FCF02-6CD8-4A6A-9C48-E9846BB6F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628" y="2133600"/>
            <a:ext cx="672857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396814-14ED-4C23-B616-C262E26D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Erik </a:t>
            </a:r>
            <a:r>
              <a:rPr lang="hu-HU" dirty="0" err="1"/>
              <a:t>geht</a:t>
            </a:r>
            <a:r>
              <a:rPr lang="hu-HU" dirty="0"/>
              <a:t> </a:t>
            </a:r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seine</a:t>
            </a:r>
            <a:r>
              <a:rPr lang="hu-HU" dirty="0"/>
              <a:t> </a:t>
            </a:r>
            <a:r>
              <a:rPr lang="hu-HU" dirty="0" err="1"/>
              <a:t>Sportschuhe</a:t>
            </a:r>
            <a:br>
              <a:rPr lang="hu-HU" dirty="0"/>
            </a:br>
            <a:r>
              <a:rPr lang="hu-HU" dirty="0" err="1"/>
              <a:t>nicht</a:t>
            </a:r>
            <a:r>
              <a:rPr lang="hu-HU" dirty="0"/>
              <a:t> in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Schule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A9C0548-A7DC-4D41-8F5D-AB888B6DE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069" y="2133600"/>
            <a:ext cx="28336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6099AD-5E4E-41A4-8715-13DC45A0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Szandi’s</a:t>
            </a:r>
            <a:r>
              <a:rPr lang="hu-HU" dirty="0"/>
              <a:t> </a:t>
            </a:r>
            <a:r>
              <a:rPr lang="hu-HU" dirty="0" err="1"/>
              <a:t>Hilfe</a:t>
            </a:r>
            <a:r>
              <a:rPr lang="hu-HU" dirty="0"/>
              <a:t> in </a:t>
            </a:r>
            <a:r>
              <a:rPr lang="hu-HU" dirty="0" err="1"/>
              <a:t>den</a:t>
            </a:r>
            <a:r>
              <a:rPr lang="hu-HU" dirty="0"/>
              <a:t> </a:t>
            </a:r>
            <a:r>
              <a:rPr lang="hu-HU" dirty="0" err="1"/>
              <a:t>Alltagen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BD1A4D7-A598-4B11-9537-67563963B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371" y="2133600"/>
            <a:ext cx="629708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CFDD4A-DD9B-4B8C-9EF2-79CBDE55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/>
              <a:t>Ohne</a:t>
            </a:r>
            <a:r>
              <a:rPr lang="hu-HU" dirty="0"/>
              <a:t> </a:t>
            </a:r>
            <a:r>
              <a:rPr lang="hu-HU" dirty="0" err="1"/>
              <a:t>Schlüssel</a:t>
            </a:r>
            <a:r>
              <a:rPr lang="hu-HU" dirty="0"/>
              <a:t>, </a:t>
            </a:r>
            <a:r>
              <a:rPr lang="hu-HU" dirty="0" err="1"/>
              <a:t>Mittagessenkarte</a:t>
            </a:r>
            <a:r>
              <a:rPr lang="hu-HU" dirty="0"/>
              <a:t>, </a:t>
            </a:r>
            <a:r>
              <a:rPr lang="hu-HU" dirty="0" err="1"/>
              <a:t>Englischbuch</a:t>
            </a:r>
            <a:r>
              <a:rPr lang="hu-HU" dirty="0"/>
              <a:t> </a:t>
            </a:r>
            <a:r>
              <a:rPr lang="hu-HU" dirty="0" err="1"/>
              <a:t>ist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Schulleben</a:t>
            </a:r>
            <a:r>
              <a:rPr lang="hu-HU" dirty="0"/>
              <a:t>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Qi</a:t>
            </a:r>
            <a:r>
              <a:rPr lang="hu-HU" dirty="0"/>
              <a:t> </a:t>
            </a:r>
            <a:r>
              <a:rPr lang="hu-HU" dirty="0" err="1"/>
              <a:t>unvorstellbar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903DF91-E34F-4F14-BC82-48B27ADA4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45" y="2345635"/>
            <a:ext cx="276284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DD99E9-74B7-476C-BF11-147329D3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iPhone, Kuli, </a:t>
            </a:r>
            <a:r>
              <a:rPr lang="hu-HU" dirty="0" err="1"/>
              <a:t>Deutschbuch</a:t>
            </a:r>
            <a:r>
              <a:rPr lang="hu-HU" dirty="0"/>
              <a:t> sind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wichtigsten</a:t>
            </a:r>
            <a:r>
              <a:rPr lang="hu-HU" dirty="0"/>
              <a:t> </a:t>
            </a:r>
            <a:r>
              <a:rPr lang="hu-HU" dirty="0" err="1"/>
              <a:t>für</a:t>
            </a:r>
            <a:r>
              <a:rPr lang="hu-HU" dirty="0"/>
              <a:t> Jani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4D6D787-66EC-4FD7-91E8-E37F1F708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080" y="213360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A987E3-DFE9-445F-A858-8A2B6D36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Annas</a:t>
            </a:r>
            <a:r>
              <a:rPr lang="hu-HU" dirty="0"/>
              <a:t> </a:t>
            </a:r>
            <a:r>
              <a:rPr lang="hu-HU" dirty="0" err="1"/>
              <a:t>Handy</a:t>
            </a:r>
            <a:r>
              <a:rPr lang="hu-HU" dirty="0"/>
              <a:t>, </a:t>
            </a:r>
            <a:r>
              <a:rPr lang="hu-HU" dirty="0" err="1"/>
              <a:t>Energiegetränk</a:t>
            </a:r>
            <a:r>
              <a:rPr lang="hu-HU" dirty="0"/>
              <a:t> und </a:t>
            </a:r>
            <a:r>
              <a:rPr lang="hu-HU" dirty="0" err="1"/>
              <a:t>Schlüssel</a:t>
            </a:r>
            <a:r>
              <a:rPr lang="hu-HU" dirty="0"/>
              <a:t> </a:t>
            </a:r>
            <a:r>
              <a:rPr lang="hu-HU" dirty="0" err="1"/>
              <a:t>zum</a:t>
            </a:r>
            <a:r>
              <a:rPr lang="hu-HU" dirty="0"/>
              <a:t> </a:t>
            </a:r>
            <a:r>
              <a:rPr lang="hu-HU" dirty="0" err="1"/>
              <a:t>Schulschrank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A6723AE-ED7E-41FF-9EE3-DB7DB5B04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069" y="2133600"/>
            <a:ext cx="28336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9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7B086F-A0A4-473E-BAB0-C9B8CE73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Handy</a:t>
            </a:r>
            <a:r>
              <a:rPr lang="hu-HU" dirty="0"/>
              <a:t>, </a:t>
            </a:r>
            <a:r>
              <a:rPr lang="hu-HU" dirty="0" err="1"/>
              <a:t>Glücksbringer</a:t>
            </a:r>
            <a:r>
              <a:rPr lang="hu-HU" dirty="0"/>
              <a:t>, </a:t>
            </a:r>
            <a:r>
              <a:rPr lang="hu-HU" dirty="0" err="1"/>
              <a:t>Federmappe</a:t>
            </a:r>
            <a:r>
              <a:rPr lang="hu-HU" dirty="0"/>
              <a:t> von Petra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274C23A-4E6F-497C-9DC2-4F6B09402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069" y="2133600"/>
            <a:ext cx="28336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3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C7808E-5C31-44E8-BAE0-220CCC0A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Viki’s</a:t>
            </a:r>
            <a:r>
              <a:rPr lang="hu-HU" dirty="0"/>
              <a:t> </a:t>
            </a:r>
            <a:r>
              <a:rPr lang="hu-HU" dirty="0" err="1"/>
              <a:t>Schulschrankschlüssel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F432EA6-F6A4-4983-ACC4-502C3B766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080" y="213360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0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4629F5-75BD-4316-82BC-D83F2047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Zsófi’s</a:t>
            </a:r>
            <a:r>
              <a:rPr lang="hu-HU" dirty="0"/>
              <a:t> </a:t>
            </a:r>
            <a:r>
              <a:rPr lang="hu-HU" dirty="0" err="1"/>
              <a:t>zweite</a:t>
            </a:r>
            <a:r>
              <a:rPr lang="hu-HU" dirty="0"/>
              <a:t> </a:t>
            </a:r>
            <a:r>
              <a:rPr lang="hu-HU" dirty="0" err="1"/>
              <a:t>Augen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1AAD875-FE7C-4C57-B71F-2272BEEB9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080" y="213360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911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76</Words>
  <Application>Microsoft Office PowerPoint</Application>
  <PresentationFormat>Szélesvásznú</PresentationFormat>
  <Paragraphs>11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Szálak</vt:lpstr>
      <vt:lpstr>Es habe ich immer in der Schule bei mir</vt:lpstr>
      <vt:lpstr>Erik geht ohne seine Sportschuhe nicht in die Schule</vt:lpstr>
      <vt:lpstr>Szandi’s Hilfe in den Alltagen</vt:lpstr>
      <vt:lpstr>Ohne Schlüssel, Mittagessenkarte, Englischbuch ist das Schulleben für Qi unvorstellbar</vt:lpstr>
      <vt:lpstr>iPhone, Kuli, Deutschbuch sind die wichtigsten für Jani</vt:lpstr>
      <vt:lpstr>Annas Handy, Energiegetränk und Schlüssel zum Schulschrank</vt:lpstr>
      <vt:lpstr>Handy, Glücksbringer, Federmappe von Petra</vt:lpstr>
      <vt:lpstr>Viki’s Schulschrankschlüssel</vt:lpstr>
      <vt:lpstr>Zsófi’s zweite Augen</vt:lpstr>
      <vt:lpstr>Ohne Handy ist das Leben in der Schule für Ádám unvorstellbar</vt:lpstr>
      <vt:lpstr>Die Ringe von Andris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habe ich immer in der Schule dabei</dc:title>
  <dc:creator>natti</dc:creator>
  <cp:lastModifiedBy>natti</cp:lastModifiedBy>
  <cp:revision>3</cp:revision>
  <dcterms:created xsi:type="dcterms:W3CDTF">2017-11-20T20:33:25Z</dcterms:created>
  <dcterms:modified xsi:type="dcterms:W3CDTF">2017-11-20T20:48:20Z</dcterms:modified>
</cp:coreProperties>
</file>