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749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142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7366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094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855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283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7348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076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363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214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929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690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858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72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084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07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832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96B6CF-57C8-4AC2-8DCE-4353E9A80E25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787D-9F20-4C77-9458-248070077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592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2899" y="-236537"/>
            <a:ext cx="9144000" cy="2387600"/>
          </a:xfrm>
        </p:spPr>
        <p:txBody>
          <a:bodyPr/>
          <a:lstStyle/>
          <a:p>
            <a:r>
              <a:rPr lang="fr-FR" u="sng" dirty="0" err="1" smtClean="0"/>
              <a:t>Präsentation</a:t>
            </a:r>
            <a:endParaRPr lang="fr-FR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2899" y="2593181"/>
            <a:ext cx="9144000" cy="1655762"/>
          </a:xfrm>
        </p:spPr>
        <p:txBody>
          <a:bodyPr/>
          <a:lstStyle/>
          <a:p>
            <a:endParaRPr lang="fr-FR" dirty="0" smtClean="0"/>
          </a:p>
          <a:p>
            <a:r>
              <a:rPr lang="fr-FR" sz="3600" u="sng" dirty="0" smtClean="0"/>
              <a:t>des </a:t>
            </a:r>
            <a:r>
              <a:rPr lang="fr-FR" sz="3600" u="sng" dirty="0" err="1" smtClean="0"/>
              <a:t>französischen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Schulsystems</a:t>
            </a:r>
            <a:endParaRPr lang="fr-FR" sz="3600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12" y="3987800"/>
            <a:ext cx="3676189" cy="24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4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Der Kindergarten und die Grundschule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Der Kindergarten ist von 3 Jahren bis 6 Jahren und </a:t>
            </a:r>
            <a:r>
              <a:rPr lang="de-DE" dirty="0" smtClean="0"/>
              <a:t>die </a:t>
            </a:r>
            <a:r>
              <a:rPr lang="de-DE" dirty="0" smtClean="0"/>
              <a:t>Grundschule  ist von 6 Jahren bis 10 Jahren.</a:t>
            </a:r>
          </a:p>
          <a:p>
            <a:endParaRPr lang="de-DE" dirty="0" smtClean="0"/>
          </a:p>
          <a:p>
            <a:r>
              <a:rPr lang="de-DE" dirty="0" smtClean="0"/>
              <a:t>Es gibt keine Prüfung aber eine </a:t>
            </a:r>
            <a:r>
              <a:rPr lang="de-DE" dirty="0"/>
              <a:t>Bewertung </a:t>
            </a:r>
            <a:r>
              <a:rPr lang="de-DE" dirty="0" smtClean="0"/>
              <a:t>am Ende der </a:t>
            </a:r>
            <a:r>
              <a:rPr lang="de-DE" dirty="0" err="1" smtClean="0"/>
              <a:t>Grundchule</a:t>
            </a:r>
            <a:r>
              <a:rPr lang="de-DE" dirty="0" smtClean="0"/>
              <a:t>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" y="4600219"/>
            <a:ext cx="2466975" cy="1847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1925" y="4833759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 smtClean="0"/>
              <a:t>College</a:t>
            </a:r>
            <a:r>
              <a:rPr lang="fr-FR" u="sng" dirty="0" smtClean="0"/>
              <a:t> </a:t>
            </a:r>
            <a:r>
              <a:rPr lang="fr-FR" u="sng" dirty="0" err="1" smtClean="0"/>
              <a:t>und</a:t>
            </a:r>
            <a:r>
              <a:rPr lang="fr-FR" u="sng" dirty="0" smtClean="0"/>
              <a:t> Gymnasium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College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10 </a:t>
            </a:r>
            <a:r>
              <a:rPr lang="fr-FR" dirty="0" err="1" smtClean="0"/>
              <a:t>Jahren</a:t>
            </a:r>
            <a:r>
              <a:rPr lang="fr-FR" dirty="0" smtClean="0"/>
              <a:t> bis 14 </a:t>
            </a:r>
            <a:r>
              <a:rPr lang="fr-FR" dirty="0" err="1" smtClean="0"/>
              <a:t>Jahren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Gymnasium </a:t>
            </a:r>
            <a:r>
              <a:rPr lang="fr-FR" dirty="0" err="1" smtClean="0"/>
              <a:t>von</a:t>
            </a:r>
            <a:r>
              <a:rPr lang="fr-FR" dirty="0" smtClean="0"/>
              <a:t>  </a:t>
            </a:r>
            <a:r>
              <a:rPr lang="fr-FR" dirty="0" smtClean="0"/>
              <a:t>15 </a:t>
            </a:r>
            <a:r>
              <a:rPr lang="fr-FR" dirty="0" err="1" smtClean="0"/>
              <a:t>Jahren</a:t>
            </a:r>
            <a:r>
              <a:rPr lang="fr-FR" dirty="0" smtClean="0"/>
              <a:t> bis </a:t>
            </a:r>
            <a:r>
              <a:rPr lang="fr-FR" dirty="0" smtClean="0"/>
              <a:t>18 </a:t>
            </a:r>
            <a:r>
              <a:rPr lang="fr-FR" dirty="0" err="1" smtClean="0"/>
              <a:t>Jahren</a:t>
            </a:r>
            <a:r>
              <a:rPr lang="fr-FR" dirty="0" smtClean="0"/>
              <a:t>.</a:t>
            </a:r>
          </a:p>
          <a:p>
            <a:r>
              <a:rPr lang="de-DE" dirty="0" smtClean="0"/>
              <a:t>Es gibt ein Diplom am Ende der </a:t>
            </a:r>
            <a:r>
              <a:rPr lang="de-DE" dirty="0" smtClean="0"/>
              <a:t>9. </a:t>
            </a:r>
            <a:r>
              <a:rPr lang="de-DE" dirty="0" smtClean="0"/>
              <a:t>Klasse und in der </a:t>
            </a:r>
            <a:r>
              <a:rPr lang="de-DE" dirty="0" smtClean="0"/>
              <a:t>12. Klasse </a:t>
            </a:r>
            <a:r>
              <a:rPr lang="de-DE" dirty="0" smtClean="0"/>
              <a:t>gibt es  </a:t>
            </a:r>
            <a:r>
              <a:rPr lang="de-DE" dirty="0" smtClean="0"/>
              <a:t>das </a:t>
            </a:r>
            <a:r>
              <a:rPr lang="de-DE" dirty="0" smtClean="0"/>
              <a:t>A</a:t>
            </a:r>
            <a:r>
              <a:rPr lang="de-DE" dirty="0" smtClean="0"/>
              <a:t>bitur</a:t>
            </a:r>
            <a:r>
              <a:rPr lang="de-DE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140" y="4603362"/>
            <a:ext cx="2981325" cy="1533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700" y="4613275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Die </a:t>
            </a:r>
            <a:r>
              <a:rPr lang="fr-FR" u="sng" dirty="0" err="1" smtClean="0"/>
              <a:t>L</a:t>
            </a:r>
            <a:r>
              <a:rPr lang="fr-FR" u="sng" dirty="0" err="1" smtClean="0"/>
              <a:t>ehre</a:t>
            </a:r>
            <a:r>
              <a:rPr lang="fr-FR" u="sng" dirty="0" smtClean="0"/>
              <a:t> </a:t>
            </a:r>
            <a:r>
              <a:rPr lang="fr-FR" u="sng" dirty="0" err="1" smtClean="0"/>
              <a:t>und</a:t>
            </a:r>
            <a:r>
              <a:rPr lang="fr-FR" u="sng" dirty="0" smtClean="0"/>
              <a:t> </a:t>
            </a:r>
            <a:r>
              <a:rPr lang="fr-FR" u="sng" dirty="0" err="1" smtClean="0"/>
              <a:t>das</a:t>
            </a:r>
            <a:r>
              <a:rPr lang="fr-FR" u="sng" dirty="0" smtClean="0"/>
              <a:t> </a:t>
            </a:r>
            <a:r>
              <a:rPr lang="fr-FR" u="sng" dirty="0" err="1" smtClean="0"/>
              <a:t>B</a:t>
            </a:r>
            <a:r>
              <a:rPr lang="fr-FR" u="sng" dirty="0" err="1" smtClean="0"/>
              <a:t>erufskolleg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Lehre</a:t>
            </a:r>
            <a:r>
              <a:rPr lang="fr-FR" dirty="0" smtClean="0"/>
              <a:t> </a:t>
            </a:r>
            <a:r>
              <a:rPr lang="de-DE" dirty="0" smtClean="0"/>
              <a:t>ist nach der </a:t>
            </a:r>
            <a:r>
              <a:rPr lang="de-DE" dirty="0" smtClean="0"/>
              <a:t>9. </a:t>
            </a:r>
            <a:r>
              <a:rPr lang="de-DE" dirty="0" smtClean="0"/>
              <a:t>Klasse und dauert 2 </a:t>
            </a:r>
            <a:r>
              <a:rPr lang="de-DE" dirty="0" smtClean="0"/>
              <a:t>Jahre</a:t>
            </a:r>
          </a:p>
          <a:p>
            <a:r>
              <a:rPr lang="de-DE" dirty="0" smtClean="0"/>
              <a:t>Das </a:t>
            </a:r>
            <a:r>
              <a:rPr lang="de-DE" dirty="0" smtClean="0"/>
              <a:t>Berufskolleg ist nach dem </a:t>
            </a:r>
            <a:r>
              <a:rPr lang="de-DE" dirty="0" smtClean="0"/>
              <a:t>9. </a:t>
            </a:r>
            <a:r>
              <a:rPr lang="de-DE" dirty="0" err="1" smtClean="0"/>
              <a:t>Kl</a:t>
            </a:r>
            <a:r>
              <a:rPr lang="de-DE" dirty="0" smtClean="0"/>
              <a:t>	</a:t>
            </a:r>
            <a:r>
              <a:rPr lang="de-DE" dirty="0" err="1" smtClean="0"/>
              <a:t>asse</a:t>
            </a:r>
            <a:r>
              <a:rPr lang="de-DE" dirty="0" smtClean="0"/>
              <a:t>. Man kann nach drei Jahren ein Berufsabitur bekommen.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399" y="3987800"/>
            <a:ext cx="3598881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3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A</a:t>
            </a:r>
            <a:r>
              <a:rPr lang="de-DE" u="sng" dirty="0" smtClean="0"/>
              <a:t>ndere Schule nach dem Abitur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Wir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r>
              <a:rPr lang="fr-FR" dirty="0" smtClean="0"/>
              <a:t> in </a:t>
            </a:r>
            <a:r>
              <a:rPr lang="fr-FR" dirty="0" err="1" smtClean="0"/>
              <a:t>Frankreich</a:t>
            </a:r>
            <a:r>
              <a:rPr lang="fr-FR" dirty="0" smtClean="0"/>
              <a:t> </a:t>
            </a:r>
            <a:r>
              <a:rPr lang="fr-FR" dirty="0" err="1"/>
              <a:t>e</a:t>
            </a:r>
            <a:r>
              <a:rPr lang="fr-FR" dirty="0" err="1" smtClean="0"/>
              <a:t>in</a:t>
            </a:r>
            <a:r>
              <a:rPr lang="fr-FR" dirty="0" smtClean="0"/>
              <a:t> </a:t>
            </a:r>
            <a:r>
              <a:rPr lang="fr-FR" dirty="0" err="1" smtClean="0"/>
              <a:t>technisches</a:t>
            </a:r>
            <a:r>
              <a:rPr lang="fr-FR" dirty="0" smtClean="0"/>
              <a:t> </a:t>
            </a:r>
            <a:r>
              <a:rPr lang="fr-FR" dirty="0" err="1" smtClean="0"/>
              <a:t>Diplom</a:t>
            </a:r>
            <a:r>
              <a:rPr lang="fr-FR" dirty="0" smtClean="0"/>
              <a:t>, </a:t>
            </a:r>
            <a:r>
              <a:rPr lang="fr-FR" dirty="0" err="1" smtClean="0"/>
              <a:t>das</a:t>
            </a:r>
            <a:r>
              <a:rPr lang="fr-FR" dirty="0" smtClean="0"/>
              <a:t> BTS </a:t>
            </a:r>
            <a:r>
              <a:rPr lang="fr-FR" dirty="0" err="1" smtClean="0"/>
              <a:t>heißt</a:t>
            </a:r>
            <a:r>
              <a:rPr lang="fr-FR" dirty="0" smtClean="0"/>
              <a:t>, 2 </a:t>
            </a:r>
            <a:r>
              <a:rPr lang="fr-FR" dirty="0" err="1" smtClean="0"/>
              <a:t>Jahren</a:t>
            </a:r>
            <a:r>
              <a:rPr lang="fr-FR" dirty="0" smtClean="0"/>
              <a:t> </a:t>
            </a:r>
            <a:r>
              <a:rPr lang="fr-FR" dirty="0" err="1" smtClean="0"/>
              <a:t>nach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Abitur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Wir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r>
              <a:rPr lang="fr-FR" dirty="0" smtClean="0"/>
              <a:t> </a:t>
            </a:r>
            <a:r>
              <a:rPr lang="fr-FR" dirty="0" err="1" smtClean="0"/>
              <a:t>auch</a:t>
            </a:r>
            <a:r>
              <a:rPr lang="fr-FR" dirty="0" smtClean="0"/>
              <a:t> </a:t>
            </a: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 smtClean="0"/>
              <a:t>Ingenieurschule</a:t>
            </a:r>
            <a:r>
              <a:rPr lang="fr-FR" dirty="0" smtClean="0"/>
              <a:t>, 5 </a:t>
            </a:r>
            <a:r>
              <a:rPr lang="fr-FR" dirty="0" err="1" smtClean="0"/>
              <a:t>Jahre</a:t>
            </a:r>
            <a:r>
              <a:rPr lang="fr-FR" dirty="0" smtClean="0"/>
              <a:t> </a:t>
            </a:r>
            <a:r>
              <a:rPr lang="fr-FR" dirty="0" err="1" smtClean="0"/>
              <a:t>nach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Abitur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ein</a:t>
            </a:r>
            <a:r>
              <a:rPr lang="fr-FR" dirty="0" smtClean="0"/>
              <a:t> </a:t>
            </a:r>
            <a:r>
              <a:rPr lang="fr-FR" dirty="0" err="1" smtClean="0"/>
              <a:t>Doktorat</a:t>
            </a:r>
            <a:r>
              <a:rPr lang="fr-FR" dirty="0" smtClean="0"/>
              <a:t>, 9 </a:t>
            </a:r>
            <a:r>
              <a:rPr lang="fr-FR" dirty="0" err="1" smtClean="0"/>
              <a:t>Jahre</a:t>
            </a:r>
            <a:r>
              <a:rPr lang="fr-FR" dirty="0" smtClean="0"/>
              <a:t> </a:t>
            </a:r>
            <a:r>
              <a:rPr lang="fr-FR" dirty="0" err="1" smtClean="0"/>
              <a:t>nach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Abitur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620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" y="0"/>
            <a:ext cx="10515600" cy="1325563"/>
          </a:xfrm>
        </p:spPr>
        <p:txBody>
          <a:bodyPr/>
          <a:lstStyle/>
          <a:p>
            <a:r>
              <a:rPr lang="fr-FR" u="sng" dirty="0" err="1" smtClean="0"/>
              <a:t>Grafik</a:t>
            </a:r>
            <a:r>
              <a:rPr lang="fr-FR" u="sng" dirty="0" smtClean="0"/>
              <a:t> des </a:t>
            </a:r>
            <a:r>
              <a:rPr lang="fr-FR" u="sng" dirty="0" err="1" smtClean="0"/>
              <a:t>Schulsystems</a:t>
            </a:r>
            <a:endParaRPr lang="fr-FR" u="sng" dirty="0"/>
          </a:p>
        </p:txBody>
      </p:sp>
      <p:pic>
        <p:nvPicPr>
          <p:cNvPr id="5" name="Espace réservé du contenu 4" descr="a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490" y="911468"/>
            <a:ext cx="8163627" cy="5292327"/>
          </a:xfrm>
        </p:spPr>
      </p:pic>
    </p:spTree>
    <p:extLst>
      <p:ext uri="{BB962C8B-B14F-4D97-AF65-F5344CB8AC3E}">
        <p14:creationId xmlns:p14="http://schemas.microsoft.com/office/powerpoint/2010/main" xmlns="" val="298951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157</Words>
  <Application>Microsoft Office PowerPoint</Application>
  <PresentationFormat>Personnalisé</PresentationFormat>
  <Paragraphs>19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Ion</vt:lpstr>
      <vt:lpstr>Präsentation</vt:lpstr>
      <vt:lpstr>Der Kindergarten und die Grundschule</vt:lpstr>
      <vt:lpstr>College und Gymnasium </vt:lpstr>
      <vt:lpstr>Die Lehre und das Berufskolleg </vt:lpstr>
      <vt:lpstr>Andere Schule nach dem Abitur</vt:lpstr>
      <vt:lpstr>Grafik des Schulsystems</vt:lpstr>
    </vt:vector>
  </TitlesOfParts>
  <Company>Service Informatique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ALMEIDA LEMOS Jessica</dc:creator>
  <cp:lastModifiedBy>sbnthll@gmail.com</cp:lastModifiedBy>
  <cp:revision>5</cp:revision>
  <dcterms:created xsi:type="dcterms:W3CDTF">2017-11-15T09:44:54Z</dcterms:created>
  <dcterms:modified xsi:type="dcterms:W3CDTF">2017-11-17T16:14:16Z</dcterms:modified>
</cp:coreProperties>
</file>