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Paris-night_250934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0"/>
            <a:ext cx="3937000" cy="2457450"/>
          </a:xfrm>
          <a:prstGeom prst="rect">
            <a:avLst/>
          </a:prstGeom>
        </p:spPr>
      </p:pic>
      <p:pic>
        <p:nvPicPr>
          <p:cNvPr id="7" name="6 Resim" descr="Istanb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9"/>
            <a:ext cx="4283968" cy="2232248"/>
          </a:xfrm>
          <a:prstGeom prst="rect">
            <a:avLst/>
          </a:prstGeom>
        </p:spPr>
      </p:pic>
      <p:pic>
        <p:nvPicPr>
          <p:cNvPr id="5" name="4 Resim" descr="326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80480" cy="2716336"/>
          </a:xfrm>
          <a:prstGeom prst="rect">
            <a:avLst/>
          </a:prstGeom>
        </p:spPr>
      </p:pic>
      <p:pic>
        <p:nvPicPr>
          <p:cNvPr id="6" name="5 Resim" descr="amsterd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9016" y="0"/>
            <a:ext cx="3014984" cy="1872208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209073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00B050"/>
                </a:solidFill>
              </a:rPr>
              <a:t>TOURISM IN EUROPE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4" name="3 Resim" descr="IMG_29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6848" y="2060848"/>
            <a:ext cx="4797152" cy="4797152"/>
          </a:xfrm>
          <a:prstGeom prst="rect">
            <a:avLst/>
          </a:prstGeom>
        </p:spPr>
      </p:pic>
      <p:pic>
        <p:nvPicPr>
          <p:cNvPr id="9" name="8 Resim" descr="prag-konaklama-rehbe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941168"/>
            <a:ext cx="4360507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PRAG</a:t>
            </a:r>
            <a:endParaRPr lang="tr-TR" dirty="0"/>
          </a:p>
        </p:txBody>
      </p:sp>
      <p:pic>
        <p:nvPicPr>
          <p:cNvPr id="4" name="3 Resim" descr="pr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056784" cy="2175469"/>
          </a:xfrm>
          <a:prstGeom prst="rect">
            <a:avLst/>
          </a:prstGeom>
        </p:spPr>
      </p:pic>
      <p:pic>
        <p:nvPicPr>
          <p:cNvPr id="5" name="4 Resim" descr="pra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3923572" cy="2708920"/>
          </a:xfrm>
          <a:prstGeom prst="rect">
            <a:avLst/>
          </a:prstGeom>
        </p:spPr>
      </p:pic>
      <p:pic>
        <p:nvPicPr>
          <p:cNvPr id="6" name="5 Resim" descr="prag-konaklama-rehbe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49080"/>
            <a:ext cx="4355976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FROM </a:t>
            </a:r>
            <a:r>
              <a:rPr lang="tr-TR" dirty="0" smtClean="0"/>
              <a:t>PRAG </a:t>
            </a:r>
            <a:r>
              <a:rPr lang="tr-TR" dirty="0" smtClean="0"/>
              <a:t>TO </a:t>
            </a:r>
            <a:r>
              <a:rPr lang="tr-TR" dirty="0" smtClean="0"/>
              <a:t>AMSTERDAM</a:t>
            </a:r>
            <a:endParaRPr lang="tr-TR" dirty="0"/>
          </a:p>
        </p:txBody>
      </p:sp>
      <p:pic>
        <p:nvPicPr>
          <p:cNvPr id="4" name="3 Resim" descr="amster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1583" y="4149080"/>
            <a:ext cx="4362417" cy="2708920"/>
          </a:xfrm>
          <a:prstGeom prst="rect">
            <a:avLst/>
          </a:prstGeom>
        </p:spPr>
      </p:pic>
      <p:pic>
        <p:nvPicPr>
          <p:cNvPr id="5" name="4 Resim" descr="prag-konaklama-rehb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246715" cy="3056138"/>
          </a:xfrm>
          <a:prstGeom prst="rect">
            <a:avLst/>
          </a:prstGeom>
        </p:spPr>
      </p:pic>
      <p:cxnSp>
        <p:nvCxnSpPr>
          <p:cNvPr id="11" name="10 Dirsek Bağlayıcısı"/>
          <p:cNvCxnSpPr/>
          <p:nvPr/>
        </p:nvCxnSpPr>
        <p:spPr>
          <a:xfrm>
            <a:off x="1691680" y="4221088"/>
            <a:ext cx="2880320" cy="20162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4572000" y="1484784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distances</a:t>
            </a:r>
            <a:r>
              <a:rPr lang="tr-TR" b="1" dirty="0" smtClean="0"/>
              <a:t> </a:t>
            </a:r>
            <a:r>
              <a:rPr lang="tr-TR" b="1" dirty="0" err="1" smtClean="0"/>
              <a:t>from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Prag </a:t>
            </a:r>
            <a:r>
              <a:rPr lang="tr-TR" b="1" dirty="0" err="1" smtClean="0"/>
              <a:t>to</a:t>
            </a:r>
            <a:r>
              <a:rPr lang="tr-TR" b="1" dirty="0" smtClean="0"/>
              <a:t> Amsterdam</a:t>
            </a:r>
            <a:endParaRPr lang="tr-TR" b="1" dirty="0" smtClean="0"/>
          </a:p>
          <a:p>
            <a:pPr algn="ctr"/>
            <a:r>
              <a:rPr lang="tr-TR" b="1" dirty="0" smtClean="0"/>
              <a:t> is </a:t>
            </a:r>
            <a:r>
              <a:rPr lang="tr-TR" b="1" dirty="0" smtClean="0"/>
              <a:t>709 </a:t>
            </a:r>
            <a:r>
              <a:rPr lang="tr-TR" b="1" dirty="0" smtClean="0"/>
              <a:t>km.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err="1" smtClean="0"/>
              <a:t>It</a:t>
            </a:r>
            <a:r>
              <a:rPr lang="tr-TR" b="1" dirty="0" smtClean="0"/>
              <a:t> </a:t>
            </a:r>
            <a:r>
              <a:rPr lang="tr-TR" b="1" dirty="0" err="1" smtClean="0"/>
              <a:t>costs</a:t>
            </a:r>
            <a:r>
              <a:rPr lang="tr-TR" b="1" dirty="0" smtClean="0"/>
              <a:t> </a:t>
            </a:r>
            <a:r>
              <a:rPr lang="tr-TR" b="1" dirty="0" smtClean="0"/>
              <a:t>540 </a:t>
            </a:r>
            <a:r>
              <a:rPr lang="tr-TR" b="1" dirty="0" err="1" smtClean="0"/>
              <a:t>euros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plane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-252536" y="494116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There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smtClean="0"/>
              <a:t>662 </a:t>
            </a:r>
            <a:r>
              <a:rPr lang="tr-TR" b="1" dirty="0" err="1" smtClean="0"/>
              <a:t>hotels</a:t>
            </a:r>
            <a:r>
              <a:rPr lang="tr-TR" b="1" dirty="0" smtClean="0"/>
              <a:t> </a:t>
            </a:r>
            <a:endParaRPr lang="tr-TR" b="1" dirty="0" smtClean="0"/>
          </a:p>
          <a:p>
            <a:pPr algn="ctr"/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4213 </a:t>
            </a:r>
            <a:r>
              <a:rPr lang="tr-TR" b="1" dirty="0" err="1" smtClean="0"/>
              <a:t>restaurants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in </a:t>
            </a:r>
            <a:r>
              <a:rPr lang="tr-TR" b="1" dirty="0" smtClean="0"/>
              <a:t>Amsterdam</a:t>
            </a:r>
            <a:endParaRPr lang="tr-T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AMSTERDAM</a:t>
            </a:r>
            <a:endParaRPr lang="tr-TR" dirty="0"/>
          </a:p>
        </p:txBody>
      </p:sp>
      <p:pic>
        <p:nvPicPr>
          <p:cNvPr id="4" name="3 Resim" descr="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624736" cy="2376264"/>
          </a:xfrm>
          <a:prstGeom prst="rect">
            <a:avLst/>
          </a:prstGeom>
        </p:spPr>
      </p:pic>
      <p:pic>
        <p:nvPicPr>
          <p:cNvPr id="5" name="4 Resim" descr="amsterd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4716016" cy="2924944"/>
          </a:xfrm>
          <a:prstGeom prst="rect">
            <a:avLst/>
          </a:prstGeom>
        </p:spPr>
      </p:pic>
      <p:pic>
        <p:nvPicPr>
          <p:cNvPr id="6" name="5 Resim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05064"/>
            <a:ext cx="4211960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/>
              <a:t>FROM </a:t>
            </a:r>
            <a:r>
              <a:rPr lang="tr-TR" dirty="0" smtClean="0"/>
              <a:t>AMSTERDAM TO PARIS</a:t>
            </a:r>
            <a:endParaRPr lang="tr-TR" dirty="0"/>
          </a:p>
        </p:txBody>
      </p:sp>
      <p:pic>
        <p:nvPicPr>
          <p:cNvPr id="4" name="3 Resim" descr="amster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344282" cy="2697659"/>
          </a:xfrm>
          <a:prstGeom prst="rect">
            <a:avLst/>
          </a:prstGeom>
        </p:spPr>
      </p:pic>
      <p:pic>
        <p:nvPicPr>
          <p:cNvPr id="5" name="4 Resim" descr="Paris-night_250934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766" y="4077072"/>
            <a:ext cx="4455234" cy="2780928"/>
          </a:xfrm>
          <a:prstGeom prst="rect">
            <a:avLst/>
          </a:prstGeom>
        </p:spPr>
      </p:pic>
      <p:cxnSp>
        <p:nvCxnSpPr>
          <p:cNvPr id="7" name="6 Dirsek Bağlayıcısı"/>
          <p:cNvCxnSpPr/>
          <p:nvPr/>
        </p:nvCxnSpPr>
        <p:spPr>
          <a:xfrm>
            <a:off x="1619672" y="3933056"/>
            <a:ext cx="2808312" cy="21602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4572000" y="1340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distances</a:t>
            </a:r>
            <a:r>
              <a:rPr lang="tr-TR" b="1" dirty="0" smtClean="0"/>
              <a:t> </a:t>
            </a:r>
            <a:r>
              <a:rPr lang="tr-TR" b="1" dirty="0" err="1" smtClean="0"/>
              <a:t>from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Amsterdam </a:t>
            </a:r>
            <a:r>
              <a:rPr lang="tr-TR" b="1" dirty="0" err="1" smtClean="0"/>
              <a:t>to</a:t>
            </a:r>
            <a:r>
              <a:rPr lang="tr-TR" b="1" dirty="0" smtClean="0"/>
              <a:t> Paris</a:t>
            </a:r>
            <a:endParaRPr lang="tr-TR" b="1" dirty="0" smtClean="0"/>
          </a:p>
          <a:p>
            <a:pPr algn="ctr"/>
            <a:r>
              <a:rPr lang="tr-TR" b="1" dirty="0" smtClean="0"/>
              <a:t> is </a:t>
            </a:r>
            <a:r>
              <a:rPr lang="tr-TR" b="1" dirty="0" smtClean="0"/>
              <a:t>506 </a:t>
            </a:r>
            <a:r>
              <a:rPr lang="tr-TR" b="1" dirty="0" smtClean="0"/>
              <a:t>km.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err="1" smtClean="0"/>
              <a:t>It</a:t>
            </a:r>
            <a:r>
              <a:rPr lang="tr-TR" b="1" dirty="0" smtClean="0"/>
              <a:t> </a:t>
            </a:r>
            <a:r>
              <a:rPr lang="tr-TR" b="1" dirty="0" err="1" smtClean="0"/>
              <a:t>costs</a:t>
            </a:r>
            <a:r>
              <a:rPr lang="tr-TR" b="1" dirty="0" smtClean="0"/>
              <a:t> </a:t>
            </a:r>
            <a:r>
              <a:rPr lang="tr-TR" b="1" dirty="0" smtClean="0"/>
              <a:t>625 </a:t>
            </a:r>
            <a:r>
              <a:rPr lang="tr-TR" b="1" dirty="0" err="1" smtClean="0"/>
              <a:t>euros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plane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-396552" y="472514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There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smtClean="0"/>
              <a:t>350 </a:t>
            </a:r>
            <a:r>
              <a:rPr lang="tr-TR" b="1" dirty="0" err="1" smtClean="0"/>
              <a:t>hotels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2468 </a:t>
            </a:r>
            <a:r>
              <a:rPr lang="tr-TR" b="1" dirty="0" err="1" smtClean="0"/>
              <a:t>restaurants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in </a:t>
            </a:r>
            <a:r>
              <a:rPr lang="tr-TR" b="1" dirty="0" smtClean="0"/>
              <a:t>Paris</a:t>
            </a:r>
            <a:endParaRPr lang="tr-T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PARIS</a:t>
            </a:r>
            <a:endParaRPr lang="tr-TR" dirty="0"/>
          </a:p>
        </p:txBody>
      </p:sp>
      <p:pic>
        <p:nvPicPr>
          <p:cNvPr id="4" name="3 Resim" descr="alexandtre-trois-paris-serge-rame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836712"/>
            <a:ext cx="4752528" cy="3096344"/>
          </a:xfrm>
          <a:prstGeom prst="rect">
            <a:avLst/>
          </a:prstGeom>
        </p:spPr>
      </p:pic>
      <p:pic>
        <p:nvPicPr>
          <p:cNvPr id="5" name="4 Resim" descr="parisguidet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149080"/>
            <a:ext cx="590550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tr-TR" dirty="0" smtClean="0"/>
              <a:t>    FROM PARIS TO LISBON</a:t>
            </a:r>
            <a:endParaRPr lang="tr-TR" dirty="0"/>
          </a:p>
        </p:txBody>
      </p:sp>
      <p:pic>
        <p:nvPicPr>
          <p:cNvPr id="4" name="3 Resim" descr="326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1165" y="3789040"/>
            <a:ext cx="4692835" cy="3068960"/>
          </a:xfrm>
          <a:prstGeom prst="rect">
            <a:avLst/>
          </a:prstGeom>
        </p:spPr>
      </p:pic>
      <p:pic>
        <p:nvPicPr>
          <p:cNvPr id="5" name="4 Resim" descr="Paris-night_250934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4067944" cy="2889498"/>
          </a:xfrm>
          <a:prstGeom prst="rect">
            <a:avLst/>
          </a:prstGeom>
        </p:spPr>
      </p:pic>
      <p:cxnSp>
        <p:nvCxnSpPr>
          <p:cNvPr id="7" name="6 Dirsek Bağlayıcısı"/>
          <p:cNvCxnSpPr/>
          <p:nvPr/>
        </p:nvCxnSpPr>
        <p:spPr>
          <a:xfrm>
            <a:off x="1619672" y="3933056"/>
            <a:ext cx="2448272" cy="20162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4355976" y="1268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distances</a:t>
            </a:r>
            <a:r>
              <a:rPr lang="tr-TR" b="1" dirty="0" smtClean="0"/>
              <a:t> </a:t>
            </a:r>
            <a:r>
              <a:rPr lang="tr-TR" b="1" dirty="0" err="1" smtClean="0"/>
              <a:t>from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Paris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Lisbon</a:t>
            </a:r>
            <a:r>
              <a:rPr lang="tr-TR" b="1" dirty="0" smtClean="0"/>
              <a:t> </a:t>
            </a:r>
            <a:endParaRPr lang="tr-TR" b="1" dirty="0" smtClean="0"/>
          </a:p>
          <a:p>
            <a:pPr algn="ctr"/>
            <a:r>
              <a:rPr lang="tr-TR" b="1" dirty="0" smtClean="0"/>
              <a:t> is </a:t>
            </a:r>
            <a:r>
              <a:rPr lang="tr-TR" b="1" dirty="0" smtClean="0"/>
              <a:t>1736 </a:t>
            </a:r>
            <a:r>
              <a:rPr lang="tr-TR" b="1" dirty="0" smtClean="0"/>
              <a:t>km.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err="1" smtClean="0"/>
              <a:t>It</a:t>
            </a:r>
            <a:r>
              <a:rPr lang="tr-TR" b="1" dirty="0" smtClean="0"/>
              <a:t> </a:t>
            </a:r>
            <a:r>
              <a:rPr lang="tr-TR" b="1" dirty="0" err="1" smtClean="0"/>
              <a:t>costs</a:t>
            </a:r>
            <a:r>
              <a:rPr lang="tr-TR" b="1" dirty="0" smtClean="0"/>
              <a:t> </a:t>
            </a:r>
            <a:r>
              <a:rPr lang="tr-TR" b="1" dirty="0" smtClean="0"/>
              <a:t>242 </a:t>
            </a:r>
            <a:r>
              <a:rPr lang="tr-TR" b="1" dirty="0" err="1" smtClean="0"/>
              <a:t>euros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plane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-684584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There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smtClean="0"/>
              <a:t>1773 </a:t>
            </a:r>
            <a:r>
              <a:rPr lang="tr-TR" b="1" dirty="0" err="1" smtClean="0"/>
              <a:t>hotels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12939 </a:t>
            </a:r>
            <a:r>
              <a:rPr lang="tr-TR" b="1" dirty="0" err="1" smtClean="0"/>
              <a:t>restaurants</a:t>
            </a:r>
            <a:r>
              <a:rPr lang="tr-TR" b="1" dirty="0" smtClean="0"/>
              <a:t> </a:t>
            </a:r>
            <a:endParaRPr lang="tr-TR" b="1" dirty="0" smtClean="0"/>
          </a:p>
          <a:p>
            <a:pPr algn="ctr"/>
            <a:r>
              <a:rPr lang="tr-TR" b="1" dirty="0" smtClean="0"/>
              <a:t>in </a:t>
            </a:r>
            <a:r>
              <a:rPr lang="tr-TR" b="1" dirty="0" err="1" smtClean="0"/>
              <a:t>Lisbon</a:t>
            </a:r>
            <a:endParaRPr lang="tr-T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LİSBON</a:t>
            </a:r>
            <a:endParaRPr lang="tr-TR" dirty="0"/>
          </a:p>
        </p:txBody>
      </p:sp>
      <p:pic>
        <p:nvPicPr>
          <p:cNvPr id="4" name="3 Resim" descr="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815525" cy="2738810"/>
          </a:xfrm>
          <a:prstGeom prst="rect">
            <a:avLst/>
          </a:prstGeom>
        </p:spPr>
      </p:pic>
      <p:pic>
        <p:nvPicPr>
          <p:cNvPr id="5" name="4 Resim" descr="li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4606181" cy="3212976"/>
          </a:xfrm>
          <a:prstGeom prst="rect">
            <a:avLst/>
          </a:prstGeom>
        </p:spPr>
      </p:pic>
      <p:pic>
        <p:nvPicPr>
          <p:cNvPr id="6" name="5 Resim" descr="li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5024"/>
            <a:ext cx="4499992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TURKISH PROJECT TEAM</a:t>
            </a:r>
            <a:endParaRPr lang="tr-TR" dirty="0"/>
          </a:p>
        </p:txBody>
      </p:sp>
      <p:pic>
        <p:nvPicPr>
          <p:cNvPr id="4" name="3 Resim" descr="IMG_2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1724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OUR ROLE IN UNIVERSAL TRAVEL AGENCY</a:t>
            </a:r>
            <a:endParaRPr lang="tr-TR" dirty="0"/>
          </a:p>
        </p:txBody>
      </p:sp>
      <p:pic>
        <p:nvPicPr>
          <p:cNvPr id="4" name="3 Resim" descr="IMG_2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2867633" cy="3672408"/>
          </a:xfrm>
          <a:prstGeom prst="rect">
            <a:avLst/>
          </a:prstGeom>
        </p:spPr>
      </p:pic>
      <p:pic>
        <p:nvPicPr>
          <p:cNvPr id="5" name="4 Resim" descr="IMG_2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996952"/>
            <a:ext cx="2520030" cy="365100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1115616" y="155679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         OFFICE WORKERS</a:t>
            </a:r>
          </a:p>
          <a:p>
            <a:r>
              <a:rPr lang="tr-TR" sz="3600" dirty="0" smtClean="0"/>
              <a:t>         EZGİ&amp;GİZEM&amp;SENA</a:t>
            </a:r>
            <a:endParaRPr lang="tr-TR" sz="3600" dirty="0"/>
          </a:p>
        </p:txBody>
      </p:sp>
      <p:pic>
        <p:nvPicPr>
          <p:cNvPr id="7" name="6 Resim" descr="IMG_28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996952"/>
            <a:ext cx="2875104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57504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MANAGER&amp;DEPUTY DIRECTOR</a:t>
            </a:r>
            <a:br>
              <a:rPr lang="tr-TR" dirty="0" smtClean="0"/>
            </a:br>
            <a:r>
              <a:rPr lang="tr-TR" dirty="0" smtClean="0"/>
              <a:t>ALPSU&amp;TALHA</a:t>
            </a:r>
            <a:endParaRPr lang="tr-TR" dirty="0"/>
          </a:p>
        </p:txBody>
      </p:sp>
      <p:pic>
        <p:nvPicPr>
          <p:cNvPr id="4" name="3 Resim" descr="IMG_2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672408" cy="4536504"/>
          </a:xfrm>
          <a:prstGeom prst="rect">
            <a:avLst/>
          </a:prstGeom>
        </p:spPr>
      </p:pic>
      <p:pic>
        <p:nvPicPr>
          <p:cNvPr id="5" name="4 Resim" descr="IMG_2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408391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TRANSLATORS</a:t>
            </a:r>
            <a:br>
              <a:rPr lang="tr-TR" dirty="0" smtClean="0"/>
            </a:br>
            <a:r>
              <a:rPr lang="tr-TR" dirty="0" smtClean="0"/>
              <a:t>BEDİRHAN&amp;BEYZA</a:t>
            </a:r>
            <a:endParaRPr lang="tr-TR" dirty="0"/>
          </a:p>
        </p:txBody>
      </p:sp>
      <p:pic>
        <p:nvPicPr>
          <p:cNvPr id="4" name="3 Resim" descr="IMG_2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132856"/>
            <a:ext cx="3962220" cy="4360049"/>
          </a:xfrm>
          <a:prstGeom prst="rect">
            <a:avLst/>
          </a:prstGeom>
        </p:spPr>
      </p:pic>
      <p:pic>
        <p:nvPicPr>
          <p:cNvPr id="5" name="4 Resim" descr="IMG_2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4294025" cy="4360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smtClean="0"/>
              <a:t>ISTANBUL</a:t>
            </a:r>
          </a:p>
          <a:p>
            <a:pPr algn="ctr"/>
            <a:r>
              <a:rPr lang="tr-TR" sz="4400" dirty="0" smtClean="0"/>
              <a:t>PRAG</a:t>
            </a:r>
          </a:p>
          <a:p>
            <a:pPr algn="ctr"/>
            <a:r>
              <a:rPr lang="tr-TR" sz="4400" dirty="0" smtClean="0"/>
              <a:t>AMSTERDAM</a:t>
            </a:r>
          </a:p>
          <a:p>
            <a:pPr algn="ctr"/>
            <a:r>
              <a:rPr lang="tr-TR" sz="4400" dirty="0" smtClean="0"/>
              <a:t>LİSBON</a:t>
            </a:r>
          </a:p>
          <a:p>
            <a:pPr algn="ctr"/>
            <a:r>
              <a:rPr lang="tr-TR" sz="4400" dirty="0" smtClean="0"/>
              <a:t>PARİS</a:t>
            </a:r>
            <a:endParaRPr lang="tr-TR" sz="44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smtClean="0"/>
              <a:t>THE CITIES WE CHOOSE ARE</a:t>
            </a:r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OUR TRAVEL TABLE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23529" y="1196752"/>
          <a:ext cx="8352926" cy="5112565"/>
        </p:xfrm>
        <a:graphic>
          <a:graphicData uri="http://schemas.openxmlformats.org/drawingml/2006/table">
            <a:tbl>
              <a:tblPr/>
              <a:tblGrid>
                <a:gridCol w="1774793"/>
                <a:gridCol w="1270036"/>
                <a:gridCol w="1400297"/>
                <a:gridCol w="976950"/>
                <a:gridCol w="976950"/>
                <a:gridCol w="976950"/>
                <a:gridCol w="976950"/>
              </a:tblGrid>
              <a:tr h="45260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err="1">
                          <a:latin typeface="Arial"/>
                        </a:rPr>
                        <a:t>Travel's</a:t>
                      </a:r>
                      <a:r>
                        <a:rPr lang="tr-TR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tr-TR" sz="1400" b="0" i="0" u="none" strike="noStrike" dirty="0" err="1">
                          <a:latin typeface="Arial"/>
                        </a:rPr>
                        <a:t>budget</a:t>
                      </a:r>
                      <a:r>
                        <a:rPr lang="tr-TR" sz="1400" b="0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4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298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Cities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Distances(km)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Cost of transport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City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Hotels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Restaurants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Visits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Turgutlu-İstanbul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550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İstanbul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987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11106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İstanbul-Prag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1830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500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Prag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227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2571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298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Prag-Amsterdam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709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540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Amsterdam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662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4213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Amsterdam-Paris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506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625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Paris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350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2468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Paris-Lizbon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1736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242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lizbon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1773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12939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0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1935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3999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33297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latin typeface="Arial"/>
                        </a:rPr>
                        <a:t>320</a:t>
                      </a: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Total kms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5331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latin typeface="Arial"/>
                        </a:rPr>
                        <a:t>Total budget in €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1935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768"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latin typeface="Arial"/>
                      </a:endParaRPr>
                    </a:p>
                  </a:txBody>
                  <a:tcPr marL="8912" marR="8912" marT="8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FROM TURGUTLU TO ISTANBUL</a:t>
            </a:r>
            <a:endParaRPr lang="tr-TR" dirty="0"/>
          </a:p>
        </p:txBody>
      </p:sp>
      <p:pic>
        <p:nvPicPr>
          <p:cNvPr id="4" name="3 Resim" descr="Istanb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9606" y="4090428"/>
            <a:ext cx="4254394" cy="2767572"/>
          </a:xfrm>
          <a:prstGeom prst="rect">
            <a:avLst/>
          </a:prstGeom>
        </p:spPr>
      </p:pic>
      <p:pic>
        <p:nvPicPr>
          <p:cNvPr id="5" name="4 Resim" descr="Turgut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4153644" cy="2769096"/>
          </a:xfrm>
          <a:prstGeom prst="rect">
            <a:avLst/>
          </a:prstGeom>
        </p:spPr>
      </p:pic>
      <p:cxnSp>
        <p:nvCxnSpPr>
          <p:cNvPr id="9" name="8 Dirsek Bağlayıcısı"/>
          <p:cNvCxnSpPr/>
          <p:nvPr/>
        </p:nvCxnSpPr>
        <p:spPr>
          <a:xfrm>
            <a:off x="1907704" y="4077072"/>
            <a:ext cx="2844000" cy="15121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4825509" y="1268760"/>
            <a:ext cx="40216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distances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from</a:t>
            </a:r>
            <a:r>
              <a:rPr lang="tr-TR" sz="2400" b="1" dirty="0" smtClean="0"/>
              <a:t> </a:t>
            </a:r>
          </a:p>
          <a:p>
            <a:pPr algn="ctr"/>
            <a:r>
              <a:rPr lang="tr-TR" sz="2400" b="1" dirty="0" smtClean="0"/>
              <a:t>Turgutlu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İstanbul</a:t>
            </a:r>
          </a:p>
          <a:p>
            <a:pPr algn="ctr"/>
            <a:r>
              <a:rPr lang="tr-TR" sz="2400" b="1" dirty="0" smtClean="0"/>
              <a:t> is 550 km.</a:t>
            </a:r>
          </a:p>
          <a:p>
            <a:pPr algn="ctr"/>
            <a:endParaRPr lang="tr-TR" sz="2400" b="1" dirty="0" smtClean="0"/>
          </a:p>
          <a:p>
            <a:pPr algn="ctr"/>
            <a:r>
              <a:rPr lang="tr-TR" sz="2400" b="1" dirty="0" err="1" smtClean="0"/>
              <a:t>It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costs</a:t>
            </a:r>
            <a:r>
              <a:rPr lang="tr-TR" sz="2400" b="1" dirty="0" smtClean="0"/>
              <a:t> 28 </a:t>
            </a:r>
            <a:r>
              <a:rPr lang="tr-TR" sz="2400" b="1" dirty="0" err="1" smtClean="0"/>
              <a:t>euros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bus</a:t>
            </a:r>
            <a:endParaRPr lang="tr-TR" sz="2400" b="1" dirty="0" smtClean="0"/>
          </a:p>
          <a:p>
            <a:pPr algn="ctr"/>
            <a:endParaRPr lang="tr-TR" sz="24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-468560" y="458112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 smtClean="0"/>
              <a:t>There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are</a:t>
            </a:r>
            <a:r>
              <a:rPr lang="tr-TR" sz="2400" b="1" dirty="0" smtClean="0"/>
              <a:t> 987 </a:t>
            </a:r>
            <a:r>
              <a:rPr lang="tr-TR" sz="2400" b="1" dirty="0" err="1" smtClean="0"/>
              <a:t>hotels</a:t>
            </a:r>
            <a:r>
              <a:rPr lang="tr-TR" sz="2400" b="1" dirty="0" smtClean="0"/>
              <a:t> </a:t>
            </a:r>
          </a:p>
          <a:p>
            <a:pPr algn="ctr"/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</a:p>
          <a:p>
            <a:pPr algn="ctr"/>
            <a:r>
              <a:rPr lang="tr-TR" sz="2400" b="1" dirty="0" smtClean="0"/>
              <a:t>11106 </a:t>
            </a:r>
            <a:r>
              <a:rPr lang="tr-TR" sz="2400" b="1" dirty="0" err="1" smtClean="0"/>
              <a:t>restaurants</a:t>
            </a:r>
            <a:r>
              <a:rPr lang="tr-TR" sz="2400" b="1" dirty="0" smtClean="0"/>
              <a:t> </a:t>
            </a:r>
          </a:p>
          <a:p>
            <a:pPr algn="ctr"/>
            <a:r>
              <a:rPr lang="tr-TR" sz="2400" b="1" dirty="0" smtClean="0"/>
              <a:t>in </a:t>
            </a:r>
            <a:r>
              <a:rPr lang="tr-TR" sz="2400" b="1" dirty="0" err="1" smtClean="0"/>
              <a:t>Istanbul</a:t>
            </a:r>
            <a:endParaRPr lang="tr-T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ind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932040" cy="3384813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ISTANBUL </a:t>
            </a:r>
            <a:endParaRPr lang="tr-TR" dirty="0"/>
          </a:p>
        </p:txBody>
      </p:sp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5408" y="908720"/>
            <a:ext cx="5328592" cy="3137123"/>
          </a:xfrm>
          <a:prstGeom prst="rect">
            <a:avLst/>
          </a:prstGeom>
        </p:spPr>
      </p:pic>
      <p:pic>
        <p:nvPicPr>
          <p:cNvPr id="6" name="5 Resim" descr="istanbul_istanbul_akvaryum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149080"/>
            <a:ext cx="3762096" cy="2708920"/>
          </a:xfrm>
          <a:prstGeom prst="rect">
            <a:avLst/>
          </a:prstGeom>
        </p:spPr>
      </p:pic>
      <p:pic>
        <p:nvPicPr>
          <p:cNvPr id="7" name="6 Resim" descr="turkey-istanbul-view-from-golden-hor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80248"/>
            <a:ext cx="5436096" cy="197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FROM ISTANBUL TO PRAG </a:t>
            </a:r>
            <a:endParaRPr lang="tr-TR" dirty="0"/>
          </a:p>
        </p:txBody>
      </p:sp>
      <p:pic>
        <p:nvPicPr>
          <p:cNvPr id="4" name="3 Resim" descr="Istanb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254394" cy="2767572"/>
          </a:xfrm>
          <a:prstGeom prst="rect">
            <a:avLst/>
          </a:prstGeom>
        </p:spPr>
      </p:pic>
      <p:pic>
        <p:nvPicPr>
          <p:cNvPr id="5" name="4 Resim" descr="prag-konaklama-rehb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3891788"/>
            <a:ext cx="4355975" cy="2966212"/>
          </a:xfrm>
          <a:prstGeom prst="rect">
            <a:avLst/>
          </a:prstGeom>
        </p:spPr>
      </p:pic>
      <p:cxnSp>
        <p:nvCxnSpPr>
          <p:cNvPr id="7" name="6 Dirsek Bağlayıcısı"/>
          <p:cNvCxnSpPr/>
          <p:nvPr/>
        </p:nvCxnSpPr>
        <p:spPr>
          <a:xfrm>
            <a:off x="1691680" y="4005064"/>
            <a:ext cx="3024336" cy="144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4572000" y="1484784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distances</a:t>
            </a:r>
            <a:r>
              <a:rPr lang="tr-TR" b="1" dirty="0" smtClean="0"/>
              <a:t> </a:t>
            </a:r>
            <a:r>
              <a:rPr lang="tr-TR" b="1" dirty="0" err="1" smtClean="0"/>
              <a:t>from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İstanbul </a:t>
            </a:r>
            <a:r>
              <a:rPr lang="tr-TR" b="1" dirty="0" err="1" smtClean="0"/>
              <a:t>to</a:t>
            </a:r>
            <a:r>
              <a:rPr lang="tr-TR" b="1" dirty="0" smtClean="0"/>
              <a:t> Prag</a:t>
            </a:r>
            <a:endParaRPr lang="tr-TR" b="1" dirty="0" smtClean="0"/>
          </a:p>
          <a:p>
            <a:pPr algn="ctr"/>
            <a:r>
              <a:rPr lang="tr-TR" b="1" dirty="0" smtClean="0"/>
              <a:t> is </a:t>
            </a:r>
            <a:r>
              <a:rPr lang="tr-TR" b="1" dirty="0" smtClean="0"/>
              <a:t>1830 </a:t>
            </a:r>
            <a:r>
              <a:rPr lang="tr-TR" b="1" dirty="0" smtClean="0"/>
              <a:t>km.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err="1" smtClean="0"/>
              <a:t>It</a:t>
            </a:r>
            <a:r>
              <a:rPr lang="tr-TR" b="1" dirty="0" smtClean="0"/>
              <a:t> </a:t>
            </a:r>
            <a:r>
              <a:rPr lang="tr-TR" b="1" dirty="0" err="1" smtClean="0"/>
              <a:t>costs</a:t>
            </a:r>
            <a:r>
              <a:rPr lang="tr-TR" b="1" dirty="0" smtClean="0"/>
              <a:t> </a:t>
            </a:r>
            <a:r>
              <a:rPr lang="tr-TR" b="1" dirty="0" smtClean="0"/>
              <a:t>500 </a:t>
            </a:r>
            <a:r>
              <a:rPr lang="tr-TR" b="1" dirty="0" err="1" smtClean="0"/>
              <a:t>euros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plane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0" y="48691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/>
              <a:t>There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smtClean="0"/>
              <a:t>227 </a:t>
            </a:r>
            <a:r>
              <a:rPr lang="tr-TR" b="1" dirty="0" err="1" smtClean="0"/>
              <a:t>hotels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2571 </a:t>
            </a:r>
            <a:r>
              <a:rPr lang="tr-TR" b="1" dirty="0" err="1" smtClean="0"/>
              <a:t>restaurants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/>
              <a:t>in </a:t>
            </a:r>
            <a:r>
              <a:rPr lang="tr-TR" b="1" dirty="0" smtClean="0"/>
              <a:t>Prag</a:t>
            </a:r>
            <a:endParaRPr lang="tr-T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249</Words>
  <Application>Microsoft Office PowerPoint</Application>
  <PresentationFormat>Ekran Gösterisi (4:3)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Kalabalık</vt:lpstr>
      <vt:lpstr>TOURISM IN EUROPE</vt:lpstr>
      <vt:lpstr>OUR ROLE IN UNIVERSAL TRAVEL AGENCY</vt:lpstr>
      <vt:lpstr>MANAGER&amp;DEPUTY DIRECTOR ALPSU&amp;TALHA</vt:lpstr>
      <vt:lpstr>TRANSLATORS BEDİRHAN&amp;BEYZA</vt:lpstr>
      <vt:lpstr>THE CITIES WE CHOOSE ARE</vt:lpstr>
      <vt:lpstr>OUR TRAVEL TABLE</vt:lpstr>
      <vt:lpstr>FROM TURGUTLU TO ISTANBUL</vt:lpstr>
      <vt:lpstr>ISTANBUL </vt:lpstr>
      <vt:lpstr>   FROM ISTANBUL TO PRAG </vt:lpstr>
      <vt:lpstr>PRAG</vt:lpstr>
      <vt:lpstr>FROM PRAG TO AMSTERDAM</vt:lpstr>
      <vt:lpstr>AMSTERDAM</vt:lpstr>
      <vt:lpstr>FROM AMSTERDAM TO PARIS</vt:lpstr>
      <vt:lpstr>PARIS</vt:lpstr>
      <vt:lpstr>    FROM PARIS TO LISBON</vt:lpstr>
      <vt:lpstr>LİSBON</vt:lpstr>
      <vt:lpstr>TURKISH PROJECT TEAM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IN EUROPE</dc:title>
  <dc:creator>sezin</dc:creator>
  <cp:lastModifiedBy>sezin</cp:lastModifiedBy>
  <cp:revision>22</cp:revision>
  <dcterms:created xsi:type="dcterms:W3CDTF">2015-06-22T14:50:29Z</dcterms:created>
  <dcterms:modified xsi:type="dcterms:W3CDTF">2015-06-22T19:54:53Z</dcterms:modified>
</cp:coreProperties>
</file>