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4358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2740200" y="0"/>
            <a:ext cx="3663599" cy="12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7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Eurosia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859200" y="2072925"/>
            <a:ext cx="8284800" cy="12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6000" b="1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With our travel agency you can fly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299" y="353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1442600" y="0"/>
            <a:ext cx="6032399" cy="8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6000">
                <a:solidFill>
                  <a:srgbClr val="F1C232"/>
                </a:solidFill>
                <a:latin typeface="Lobster"/>
                <a:ea typeface="Lobster"/>
                <a:cs typeface="Lobster"/>
                <a:sym typeface="Lobster"/>
              </a:rPr>
              <a:t>Itinerary in Europe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37" y="1148799"/>
            <a:ext cx="3927923" cy="291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3975" y="0"/>
            <a:ext cx="9447975" cy="50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02225" y="73124"/>
            <a:ext cx="8284499" cy="990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Welcome to Berlin,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60650" y="1296300"/>
            <a:ext cx="241774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3212" y="12963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4250" y="1284602"/>
            <a:ext cx="2417750" cy="16235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 rot="10800000">
            <a:off x="3688924" y="3204925"/>
            <a:ext cx="1816200" cy="2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3242175" y="2896500"/>
            <a:ext cx="2604600" cy="65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400">
                <a:latin typeface="Indie Flower"/>
                <a:ea typeface="Indie Flower"/>
                <a:cs typeface="Indie Flower"/>
                <a:sym typeface="Indie Flower"/>
              </a:rPr>
              <a:t>East Side Gallery 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6533350" y="2954725"/>
            <a:ext cx="2943300" cy="7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400">
                <a:latin typeface="Indie Flower"/>
                <a:ea typeface="Indie Flower"/>
                <a:cs typeface="Indie Flower"/>
                <a:sym typeface="Indie Flower"/>
              </a:rPr>
              <a:t>Hackesche Hofe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402225" y="2815525"/>
            <a:ext cx="2481599" cy="65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latin typeface="Indie Flower"/>
                <a:ea typeface="Indie Flower"/>
                <a:cs typeface="Indie Flower"/>
                <a:sym typeface="Indie Flower"/>
              </a:rPr>
              <a:t>Pergame museum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26700" y="-82450"/>
            <a:ext cx="8402099" cy="6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6000">
                <a:solidFill>
                  <a:srgbClr val="00CBCB"/>
                </a:solidFill>
                <a:latin typeface="Lobster"/>
                <a:ea typeface="Lobster"/>
                <a:cs typeface="Lobster"/>
                <a:sym typeface="Lobster"/>
              </a:rPr>
              <a:t>Welcome to Prague,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037" y="1441850"/>
            <a:ext cx="2619375" cy="1743075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8062" y="1441858"/>
            <a:ext cx="2619375" cy="1743091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350" y="1132300"/>
            <a:ext cx="1933575" cy="23622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75625" y="3161800"/>
            <a:ext cx="2619299" cy="12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The dance House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5960537" y="3161800"/>
            <a:ext cx="30108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The Castle of Prague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440700" y="3252850"/>
            <a:ext cx="2262599" cy="8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The Wall Lennon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23425" y="0"/>
            <a:ext cx="6651000" cy="8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6000">
                <a:solidFill>
                  <a:srgbClr val="F1C232"/>
                </a:solidFill>
                <a:latin typeface="Lobster"/>
                <a:ea typeface="Lobster"/>
                <a:cs typeface="Lobster"/>
                <a:sym typeface="Lobster"/>
              </a:rPr>
              <a:t>Welcome to Vienne,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50" y="1813875"/>
            <a:ext cx="2212540" cy="163964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874" y="1813875"/>
            <a:ext cx="2186253" cy="163965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9425" y="1813875"/>
            <a:ext cx="2525000" cy="163964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Shape 74"/>
          <p:cNvSpPr txBox="1"/>
          <p:nvPr/>
        </p:nvSpPr>
        <p:spPr>
          <a:xfrm>
            <a:off x="449550" y="3523325"/>
            <a:ext cx="2801699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Wiener Staatsoper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246750" y="3500225"/>
            <a:ext cx="26504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Hofburg Palace</a:t>
            </a:r>
            <a:r>
              <a:rPr lang="fr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249375" y="3561275"/>
            <a:ext cx="2525100" cy="30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Hundertwasserhaus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8300" y="-77825"/>
            <a:ext cx="9144000" cy="76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fr" sz="6000">
                <a:latin typeface="Lobster"/>
                <a:ea typeface="Lobster"/>
                <a:cs typeface="Lobster"/>
                <a:sym typeface="Lobster"/>
              </a:rPr>
              <a:t>         </a:t>
            </a:r>
            <a:r>
              <a:rPr lang="fr" sz="6000">
                <a:solidFill>
                  <a:srgbClr val="1155CC"/>
                </a:solidFill>
                <a:latin typeface="Lobster"/>
                <a:ea typeface="Lobster"/>
                <a:cs typeface="Lobster"/>
                <a:sym typeface="Lobster"/>
              </a:rPr>
              <a:t> Welcome to Venice,</a:t>
            </a:r>
          </a:p>
          <a:p>
            <a:pPr marL="3657600" indent="457200" algn="l" rtl="0">
              <a:spcBef>
                <a:spcPts val="0"/>
              </a:spcBef>
              <a:buNone/>
            </a:pPr>
            <a:r>
              <a:rPr lang="fr" sz="2000">
                <a:solidFill>
                  <a:srgbClr val="CFE2F3"/>
                </a:solidFill>
                <a:latin typeface="Indie Flower"/>
                <a:ea typeface="Indie Flower"/>
                <a:cs typeface="Indie Flower"/>
                <a:sym typeface="Indie Flower"/>
              </a:rPr>
              <a:t>                        </a:t>
            </a:r>
            <a:r>
              <a:rPr lang="fr" sz="2000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the capital Serene</a:t>
            </a:r>
            <a:r>
              <a:rPr lang="fr" sz="20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50" y="1488225"/>
            <a:ext cx="2338549" cy="180445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075" y="1488225"/>
            <a:ext cx="2338549" cy="18044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03475" y="3365600"/>
            <a:ext cx="2655899" cy="41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8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The oldest Jewish ghetto of the world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023800" y="3390350"/>
            <a:ext cx="1409100" cy="5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4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Gondola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1745" y="1488223"/>
            <a:ext cx="2706667" cy="180445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Shape 88"/>
          <p:cNvSpPr txBox="1"/>
          <p:nvPr/>
        </p:nvSpPr>
        <p:spPr>
          <a:xfrm>
            <a:off x="6132287" y="3365600"/>
            <a:ext cx="2745599" cy="5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24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Museum  of Correr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38" y="0"/>
            <a:ext cx="91774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19325"/>
            <a:ext cx="8229600" cy="1825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" sz="6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Welcome to Geneva, </a:t>
            </a:r>
          </a:p>
          <a:p>
            <a:pPr marL="2743200" lvl="0" indent="45720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       the capital of peace and liberties.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r="-938"/>
          <a:stretch/>
        </p:blipFill>
        <p:spPr>
          <a:xfrm>
            <a:off x="457200" y="2044825"/>
            <a:ext cx="2514274" cy="1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20075" y="4012650"/>
            <a:ext cx="2351400" cy="2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 i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Palace of Nations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400" y="2044825"/>
            <a:ext cx="2462100" cy="1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3769025" y="3996300"/>
            <a:ext cx="2846100" cy="2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St Pierre Cathedral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5900" y="2053662"/>
            <a:ext cx="2514275" cy="164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016975" y="4012650"/>
            <a:ext cx="21933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the CERN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24400" y="481900"/>
            <a:ext cx="8695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" sz="6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Welcome to Strasbourg,</a:t>
            </a:r>
          </a:p>
          <a:p>
            <a:pPr algn="ctr">
              <a:spcBef>
                <a:spcPts val="0"/>
              </a:spcBef>
              <a:buNone/>
            </a:pPr>
            <a:r>
              <a:rPr lang="fr" sz="2000">
                <a:latin typeface="Indie Flower"/>
                <a:ea typeface="Indie Flower"/>
                <a:cs typeface="Indie Flower"/>
                <a:sym typeface="Indie Flower"/>
              </a:rPr>
              <a:t>  								                   </a:t>
            </a:r>
            <a:r>
              <a:rPr lang="fr" sz="2000">
                <a:solidFill>
                  <a:srgbClr val="00C30F"/>
                </a:solidFill>
                <a:latin typeface="Indie Flower"/>
                <a:ea typeface="Indie Flower"/>
                <a:cs typeface="Indie Flower"/>
                <a:sym typeface="Indie Flower"/>
              </a:rPr>
              <a:t>the capital of Europe.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1765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5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4862" y="1548000"/>
            <a:ext cx="1646525" cy="20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309137" y="3827600"/>
            <a:ext cx="2525699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European Parliament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212" y="1559687"/>
            <a:ext cx="2947875" cy="20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18050" y="3827625"/>
            <a:ext cx="2476199" cy="3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“Petite-France”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075" y="1548000"/>
            <a:ext cx="2999975" cy="20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091550" y="3855950"/>
            <a:ext cx="2634299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20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Strasbourg Cathedral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878850" y="247625"/>
            <a:ext cx="7386300" cy="132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" sz="6000">
                <a:latin typeface="Lobster"/>
                <a:ea typeface="Lobster"/>
                <a:cs typeface="Lobster"/>
                <a:sym typeface="Lobster"/>
              </a:rPr>
              <a:t>The End</a:t>
            </a:r>
          </a:p>
          <a:p>
            <a:pPr algn="ctr" rtl="0">
              <a:spcBef>
                <a:spcPts val="0"/>
              </a:spcBef>
              <a:buNone/>
            </a:pPr>
            <a:r>
              <a:rPr lang="fr" sz="2000">
                <a:latin typeface="Lobster"/>
                <a:ea typeface="Lobster"/>
                <a:cs typeface="Lobster"/>
                <a:sym typeface="Lobster"/>
              </a:rPr>
              <a:t>   have a nice trip with our company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Présentation à l'écran (16:9)</PresentationFormat>
  <Paragraphs>38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simple-light</vt:lpstr>
      <vt:lpstr>Présentation PowerPoint</vt:lpstr>
      <vt:lpstr>Présentation PowerPoint</vt:lpstr>
      <vt:lpstr>Welcome to Berlin,</vt:lpstr>
      <vt:lpstr>Présentation PowerPoint</vt:lpstr>
      <vt:lpstr>Présentation PowerPoint</vt:lpstr>
      <vt:lpstr>Présentation PowerPoint</vt:lpstr>
      <vt:lpstr>Welcome to Geneva,         the capital of peace and liberties. </vt:lpstr>
      <vt:lpstr>Welcome to Strasbourg,                              the capital of Europe.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Maryse Duprey</cp:lastModifiedBy>
  <cp:revision>1</cp:revision>
  <dcterms:modified xsi:type="dcterms:W3CDTF">2015-04-22T10:03:29Z</dcterms:modified>
</cp:coreProperties>
</file>