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4.jpg" ContentType="image/jpeg"/>
  <Override PartName="/ppt/media/image25.jpg" ContentType="image/jpeg"/>
  <Override PartName="/ppt/media/image26.jpg" ContentType="image/jpeg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8" r:id="rId2"/>
    <p:sldId id="352" r:id="rId3"/>
    <p:sldId id="360" r:id="rId4"/>
    <p:sldId id="337" r:id="rId5"/>
    <p:sldId id="366" r:id="rId6"/>
    <p:sldId id="361" r:id="rId7"/>
    <p:sldId id="367" r:id="rId8"/>
    <p:sldId id="362" r:id="rId9"/>
    <p:sldId id="359" r:id="rId10"/>
    <p:sldId id="358" r:id="rId11"/>
    <p:sldId id="357" r:id="rId12"/>
    <p:sldId id="354" r:id="rId13"/>
    <p:sldId id="365" r:id="rId14"/>
    <p:sldId id="35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rednji stil 2 - Isticanj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C0D90-E354-4ACA-B4F2-541C50E4DA50}" type="datetimeFigureOut">
              <a:rPr lang="hr-HR" smtClean="0"/>
              <a:t>25.8.2017.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8EE20-2261-447B-86A9-A71C2F1E2F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270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12000"/>
            <a:lum/>
          </a:blip>
          <a:srcRect/>
          <a:stretch>
            <a:fillRect l="14000" t="4000" r="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4121238" y="2073499"/>
            <a:ext cx="51773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 +</a:t>
            </a:r>
            <a:endParaRPr lang="hr-HR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7482625" y="4597758"/>
            <a:ext cx="4095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Biserka Matić-</a:t>
            </a:r>
            <a:r>
              <a:rPr lang="hr-HR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Roško</a:t>
            </a:r>
            <a:r>
              <a:rPr lang="hr-HR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ravnateljica</a:t>
            </a:r>
          </a:p>
          <a:p>
            <a:r>
              <a:rPr lang="hr-HR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Suzana Delić, učiteljica savjetnica</a:t>
            </a:r>
          </a:p>
          <a:p>
            <a:endParaRPr lang="hr-HR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r-HR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Osnovna škola Horvati</a:t>
            </a:r>
          </a:p>
          <a:p>
            <a:endParaRPr lang="hr-HR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C:\PROJEKTI\AMPEU-2012-Marijana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603" y="6352084"/>
            <a:ext cx="1122547" cy="43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6352084"/>
            <a:ext cx="1429555" cy="40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2" y="1507488"/>
            <a:ext cx="6788912" cy="3815369"/>
          </a:xfrm>
          <a:prstGeom prst="rect">
            <a:avLst/>
          </a:prstGeom>
        </p:spPr>
      </p:pic>
      <p:pic>
        <p:nvPicPr>
          <p:cNvPr id="7" name="Picture 4" descr="C:\PROJEKTI\AMPEU-2012-Marijana\image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6423551"/>
            <a:ext cx="1122547" cy="43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0577"/>
            <a:ext cx="1429555" cy="407423"/>
          </a:xfrm>
          <a:prstGeom prst="rect">
            <a:avLst/>
          </a:prstGeom>
        </p:spPr>
      </p:pic>
      <p:cxnSp>
        <p:nvCxnSpPr>
          <p:cNvPr id="5" name="Ravni poveznik 4"/>
          <p:cNvCxnSpPr/>
          <p:nvPr/>
        </p:nvCxnSpPr>
        <p:spPr>
          <a:xfrm flipV="1">
            <a:off x="566670" y="667106"/>
            <a:ext cx="10936482" cy="182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Pravokutnik 5"/>
          <p:cNvSpPr/>
          <p:nvPr/>
        </p:nvSpPr>
        <p:spPr>
          <a:xfrm>
            <a:off x="1712976" y="247461"/>
            <a:ext cx="10137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“If MORE is not enough, </a:t>
            </a:r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 you will achieve THE MOST!”</a:t>
            </a:r>
            <a:endParaRPr lang="en-US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16" y="1507488"/>
            <a:ext cx="6788912" cy="381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9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PROJEKTI\AMPEU-2012-Marijana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6423551"/>
            <a:ext cx="1122547" cy="43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0577"/>
            <a:ext cx="1429555" cy="407423"/>
          </a:xfrm>
          <a:prstGeom prst="rect">
            <a:avLst/>
          </a:prstGeom>
        </p:spPr>
      </p:pic>
      <p:cxnSp>
        <p:nvCxnSpPr>
          <p:cNvPr id="5" name="Ravni poveznik 4"/>
          <p:cNvCxnSpPr/>
          <p:nvPr/>
        </p:nvCxnSpPr>
        <p:spPr>
          <a:xfrm flipV="1">
            <a:off x="566670" y="667106"/>
            <a:ext cx="10936482" cy="182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Pravokutnik 5"/>
          <p:cNvSpPr/>
          <p:nvPr/>
        </p:nvSpPr>
        <p:spPr>
          <a:xfrm>
            <a:off x="1712976" y="247461"/>
            <a:ext cx="10137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“If MORE is not enough, </a:t>
            </a:r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 you will achieve THE MOST!”</a:t>
            </a:r>
            <a:endParaRPr lang="en-US" dirty="0"/>
          </a:p>
        </p:txBody>
      </p:sp>
      <p:sp>
        <p:nvSpPr>
          <p:cNvPr id="9" name="Pravokutnik 8"/>
          <p:cNvSpPr/>
          <p:nvPr/>
        </p:nvSpPr>
        <p:spPr>
          <a:xfrm>
            <a:off x="3773434" y="1112352"/>
            <a:ext cx="3958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Caterham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</a:rPr>
              <a:t> High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School  -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četvrtak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" y="1939420"/>
            <a:ext cx="7109968" cy="399580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21" y="1112352"/>
            <a:ext cx="2900072" cy="515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1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PROJEKTI\AMPEU-2012-Marijana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6423551"/>
            <a:ext cx="1122547" cy="43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0577"/>
            <a:ext cx="1429555" cy="407423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704" y="764334"/>
            <a:ext cx="3328416" cy="5911268"/>
          </a:xfrm>
          <a:prstGeom prst="rect">
            <a:avLst/>
          </a:prstGeom>
        </p:spPr>
      </p:pic>
      <p:cxnSp>
        <p:nvCxnSpPr>
          <p:cNvPr id="8" name="Ravni poveznik 7"/>
          <p:cNvCxnSpPr/>
          <p:nvPr/>
        </p:nvCxnSpPr>
        <p:spPr>
          <a:xfrm flipV="1">
            <a:off x="566670" y="667106"/>
            <a:ext cx="10936482" cy="182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Pravokutnik 8"/>
          <p:cNvSpPr/>
          <p:nvPr/>
        </p:nvSpPr>
        <p:spPr>
          <a:xfrm>
            <a:off x="1712976" y="247461"/>
            <a:ext cx="10137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“If MORE is not enough, </a:t>
            </a:r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 you will achieve THE MOST!”</a:t>
            </a:r>
            <a:endParaRPr lang="en-US" dirty="0"/>
          </a:p>
        </p:txBody>
      </p:sp>
      <p:sp>
        <p:nvSpPr>
          <p:cNvPr id="10" name="Pravokutnik 9"/>
          <p:cNvSpPr/>
          <p:nvPr/>
        </p:nvSpPr>
        <p:spPr>
          <a:xfrm>
            <a:off x="2892487" y="1319004"/>
            <a:ext cx="4755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Video Conferencing for Global Learning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48" y="2043750"/>
            <a:ext cx="63500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72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PROJEKTI\AMPEU-2012-Marijana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6423551"/>
            <a:ext cx="1122547" cy="43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0577"/>
            <a:ext cx="1429555" cy="40742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25" y="823798"/>
            <a:ext cx="3304960" cy="5869610"/>
          </a:xfrm>
          <a:prstGeom prst="rect">
            <a:avLst/>
          </a:prstGeom>
        </p:spPr>
      </p:pic>
      <p:cxnSp>
        <p:nvCxnSpPr>
          <p:cNvPr id="6" name="Ravni poveznik 5"/>
          <p:cNvCxnSpPr/>
          <p:nvPr/>
        </p:nvCxnSpPr>
        <p:spPr>
          <a:xfrm flipV="1">
            <a:off x="566670" y="667106"/>
            <a:ext cx="10936482" cy="182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avokutnik 6"/>
          <p:cNvSpPr/>
          <p:nvPr/>
        </p:nvSpPr>
        <p:spPr>
          <a:xfrm>
            <a:off x="1712976" y="247461"/>
            <a:ext cx="10137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“If MORE is not enough, </a:t>
            </a:r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 you will achieve THE MOST!”</a:t>
            </a:r>
            <a:endParaRPr lang="en-US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7" y="1461770"/>
            <a:ext cx="7096182" cy="398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19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714777" y="2431749"/>
            <a:ext cx="7547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na 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pozornosti!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7" name="Picture 4" descr="C:\PROJEKTI\AMPEU-2012-Marijana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6423551"/>
            <a:ext cx="1122547" cy="43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0577"/>
            <a:ext cx="1429555" cy="40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9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482247" y="333671"/>
            <a:ext cx="102226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“If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is not enough, </a:t>
            </a:r>
            <a:endParaRPr lang="en-US" sz="36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 you will achieve THE MOST</a:t>
            </a:r>
            <a:r>
              <a:rPr lang="en-US" sz="3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endParaRPr lang="hr-HR" sz="3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004552" y="1264644"/>
            <a:ext cx="101227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Ustanova</a:t>
            </a:r>
            <a:r>
              <a:rPr lang="hr-H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Osnovna škola Horvati, Zagreb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Trajanje</a:t>
            </a:r>
            <a:r>
              <a:rPr lang="hr-H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 </a:t>
            </a:r>
            <a:r>
              <a:rPr lang="hr-H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mjeseci</a:t>
            </a:r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 K1: Job Shadowing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hr-H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POVEĆANJE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VJEŠTINA STVARANJE INKLUZIVNOG I PRAVIČNOG OKRUŽENJA </a:t>
            </a:r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hr-H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POTICANJE </a:t>
            </a:r>
            <a:r>
              <a:rPr lang="hr-H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RAZVIJANJE MEĐUNARODNE </a:t>
            </a:r>
            <a:r>
              <a:rPr lang="hr-H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SURADNJE</a:t>
            </a: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UČENJE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DALJINU (E-UČENJE)</a:t>
            </a:r>
            <a:endParaRPr lang="hr-H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PROJEKTI\AMPEU-2012-Marijana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6423551"/>
            <a:ext cx="1122547" cy="43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0577"/>
            <a:ext cx="1429555" cy="407423"/>
          </a:xfrm>
          <a:prstGeom prst="rect">
            <a:avLst/>
          </a:prstGeom>
        </p:spPr>
      </p:pic>
      <p:sp>
        <p:nvSpPr>
          <p:cNvPr id="7" name="Strelica dolje 6"/>
          <p:cNvSpPr/>
          <p:nvPr/>
        </p:nvSpPr>
        <p:spPr>
          <a:xfrm>
            <a:off x="7162199" y="5067064"/>
            <a:ext cx="759854" cy="110513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43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PROJEKTI\AMPEU-2012-Marijana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6423551"/>
            <a:ext cx="1122547" cy="43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0577"/>
            <a:ext cx="1429555" cy="407423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566670" y="1421045"/>
            <a:ext cx="10457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566670" y="1983337"/>
            <a:ext cx="106710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POTICANJE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RAZVIJANJE MEĐUNARODNE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SURADNJE</a:t>
            </a:r>
          </a:p>
          <a:p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Unaprjeđenje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međunarodne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dimenzije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obrazovanja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osposobljavanja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Jačanje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veće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svijesti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europskom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vrijednostima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Europske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unije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Povećana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sposobnost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razini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Europske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unije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Bolja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sposobnost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upravljanja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internacionalizacije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Pojačana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suradnja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partnerima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drugih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posebno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dovođenje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videokonferencija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učenja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još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Povećana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dodjela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financijskih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posebno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kvalitetna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priprema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provedba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nadzor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praćenje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projekata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" name="Ravni poveznik 4"/>
          <p:cNvCxnSpPr/>
          <p:nvPr/>
        </p:nvCxnSpPr>
        <p:spPr>
          <a:xfrm flipV="1">
            <a:off x="566670" y="667106"/>
            <a:ext cx="10936482" cy="182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Pravokutnik 5"/>
          <p:cNvSpPr/>
          <p:nvPr/>
        </p:nvSpPr>
        <p:spPr>
          <a:xfrm>
            <a:off x="1712976" y="247461"/>
            <a:ext cx="10137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“If MORE is not enough, </a:t>
            </a:r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 you will achieve THE MOST!”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PROJEKTI\AMPEU-2012-Marijana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6423551"/>
            <a:ext cx="1122547" cy="43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0577"/>
            <a:ext cx="1429555" cy="407423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573034" y="233694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Highlands Primary School –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ponedjeljak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srijeda</a:t>
            </a:r>
            <a:endParaRPr lang="en-US" sz="20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573034" y="2976698"/>
            <a:ext cx="3161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Littleheath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School -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utorak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573034" y="3590376"/>
            <a:ext cx="3958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Caterham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</a:rPr>
              <a:t> High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School  -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četvrtak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573034" y="4273098"/>
            <a:ext cx="4745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VCfGL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classrooms –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petak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(Mina Patel)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153755" y="1338087"/>
            <a:ext cx="612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20.3. – 24.3. 2017. London -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Ilford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Ravni poveznik 10"/>
          <p:cNvCxnSpPr/>
          <p:nvPr/>
        </p:nvCxnSpPr>
        <p:spPr>
          <a:xfrm flipV="1">
            <a:off x="566670" y="667106"/>
            <a:ext cx="10936482" cy="182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avokutnik 11"/>
          <p:cNvSpPr/>
          <p:nvPr/>
        </p:nvSpPr>
        <p:spPr>
          <a:xfrm>
            <a:off x="1712976" y="247461"/>
            <a:ext cx="10137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“If MORE is not enough, </a:t>
            </a:r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 you will achieve THE MOST!”</a:t>
            </a:r>
            <a:endParaRPr lang="en-US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04" y="1827138"/>
            <a:ext cx="5235448" cy="392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PROJEKTI\AMPEU-2012-Marijana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6423551"/>
            <a:ext cx="1122547" cy="43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0577"/>
            <a:ext cx="1429555" cy="40742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25230" cy="6858000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7467600" y="92639"/>
            <a:ext cx="3432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Highlands Primary School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–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ponedjeljak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srijeda</a:t>
            </a:r>
            <a:endParaRPr lang="en-US" sz="20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17" y="1664787"/>
            <a:ext cx="5502901" cy="41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9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PROJEKTI\AMPEU-2012-Marijana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6423551"/>
            <a:ext cx="1122547" cy="43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0577"/>
            <a:ext cx="1429555" cy="407423"/>
          </a:xfrm>
          <a:prstGeom prst="rect">
            <a:avLst/>
          </a:prstGeom>
        </p:spPr>
      </p:pic>
      <p:cxnSp>
        <p:nvCxnSpPr>
          <p:cNvPr id="9" name="Ravni poveznik 8"/>
          <p:cNvCxnSpPr/>
          <p:nvPr/>
        </p:nvCxnSpPr>
        <p:spPr>
          <a:xfrm flipV="1">
            <a:off x="566670" y="667106"/>
            <a:ext cx="10936482" cy="182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Pravokutnik 9"/>
          <p:cNvSpPr/>
          <p:nvPr/>
        </p:nvSpPr>
        <p:spPr>
          <a:xfrm>
            <a:off x="1712976" y="247461"/>
            <a:ext cx="10137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“If MORE is not enough, </a:t>
            </a:r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 you will achieve THE MOST!”</a:t>
            </a:r>
            <a:endParaRPr lang="en-US" dirty="0"/>
          </a:p>
        </p:txBody>
      </p:sp>
      <p:sp>
        <p:nvSpPr>
          <p:cNvPr id="11" name="Pravokutnik 10"/>
          <p:cNvSpPr/>
          <p:nvPr/>
        </p:nvSpPr>
        <p:spPr>
          <a:xfrm>
            <a:off x="2768586" y="90645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Highlands Primary School –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ponedjeljak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srijeda</a:t>
            </a:r>
            <a:endParaRPr lang="en-US" sz="20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0" y="1628210"/>
            <a:ext cx="5474730" cy="410604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73" y="1628210"/>
            <a:ext cx="7306135" cy="410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PROJEKTI\AMPEU-2012-Marijana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6423551"/>
            <a:ext cx="1122547" cy="43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0577"/>
            <a:ext cx="1429555" cy="40742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" y="1518967"/>
            <a:ext cx="5464048" cy="4098036"/>
          </a:xfrm>
          <a:prstGeom prst="rect">
            <a:avLst/>
          </a:prstGeom>
        </p:spPr>
      </p:pic>
      <p:cxnSp>
        <p:nvCxnSpPr>
          <p:cNvPr id="6" name="Ravni poveznik 5"/>
          <p:cNvCxnSpPr/>
          <p:nvPr/>
        </p:nvCxnSpPr>
        <p:spPr>
          <a:xfrm flipV="1">
            <a:off x="566670" y="667106"/>
            <a:ext cx="10936482" cy="182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avokutnik 6"/>
          <p:cNvSpPr/>
          <p:nvPr/>
        </p:nvSpPr>
        <p:spPr>
          <a:xfrm>
            <a:off x="1712976" y="247461"/>
            <a:ext cx="10137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“If MORE is not enough, </a:t>
            </a:r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 you will achieve THE MOST!”</a:t>
            </a:r>
            <a:endParaRPr lang="en-US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87" y="862236"/>
            <a:ext cx="4360453" cy="580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8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PROJEKTI\AMPEU-2012-Marijana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6423551"/>
            <a:ext cx="1122547" cy="43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0577"/>
            <a:ext cx="1429555" cy="407423"/>
          </a:xfrm>
          <a:prstGeom prst="rect">
            <a:avLst/>
          </a:prstGeom>
        </p:spPr>
      </p:pic>
      <p:cxnSp>
        <p:nvCxnSpPr>
          <p:cNvPr id="8" name="Ravni poveznik 7"/>
          <p:cNvCxnSpPr/>
          <p:nvPr/>
        </p:nvCxnSpPr>
        <p:spPr>
          <a:xfrm flipV="1">
            <a:off x="566670" y="667106"/>
            <a:ext cx="10936482" cy="182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Pravokutnik 8"/>
          <p:cNvSpPr/>
          <p:nvPr/>
        </p:nvSpPr>
        <p:spPr>
          <a:xfrm>
            <a:off x="1712976" y="247461"/>
            <a:ext cx="10137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“If MORE is not enough, </a:t>
            </a:r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 you will achieve THE MOST!”</a:t>
            </a:r>
            <a:endParaRPr lang="en-US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5" y="1323604"/>
            <a:ext cx="7467112" cy="419651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96" y="1323604"/>
            <a:ext cx="5595356" cy="41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3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PROJEKTI\AMPEU-2012-Marijana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6423551"/>
            <a:ext cx="1122547" cy="43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0577"/>
            <a:ext cx="1429555" cy="407423"/>
          </a:xfrm>
          <a:prstGeom prst="rect">
            <a:avLst/>
          </a:prstGeom>
        </p:spPr>
      </p:pic>
      <p:cxnSp>
        <p:nvCxnSpPr>
          <p:cNvPr id="6" name="Ravni poveznik 5"/>
          <p:cNvCxnSpPr/>
          <p:nvPr/>
        </p:nvCxnSpPr>
        <p:spPr>
          <a:xfrm flipV="1">
            <a:off x="566670" y="667106"/>
            <a:ext cx="10936482" cy="182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Pravokutnik 8"/>
          <p:cNvSpPr/>
          <p:nvPr/>
        </p:nvSpPr>
        <p:spPr>
          <a:xfrm>
            <a:off x="1712976" y="247461"/>
            <a:ext cx="10137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“If MORE is not enough, </a:t>
            </a:r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 you will achieve THE MOST!”</a:t>
            </a:r>
            <a:endParaRPr lang="en-US" dirty="0"/>
          </a:p>
        </p:txBody>
      </p:sp>
      <p:sp>
        <p:nvSpPr>
          <p:cNvPr id="10" name="Pravokutnik 9"/>
          <p:cNvSpPr/>
          <p:nvPr/>
        </p:nvSpPr>
        <p:spPr>
          <a:xfrm>
            <a:off x="4349506" y="864434"/>
            <a:ext cx="3161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Littleheath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School -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utorak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" y="1964690"/>
            <a:ext cx="6350000" cy="35687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10" y="1964690"/>
            <a:ext cx="6353554" cy="357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17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680</TotalTime>
  <Words>382</Words>
  <Application>Microsoft Office PowerPoint</Application>
  <PresentationFormat>Široki zaslon</PresentationFormat>
  <Paragraphs>48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Arial</vt:lpstr>
      <vt:lpstr>Arial</vt:lpstr>
      <vt:lpstr>Calibri</vt:lpstr>
      <vt:lpstr>Century Gothic</vt:lpstr>
      <vt:lpstr>Wingdings 3</vt:lpstr>
      <vt:lpstr>Ion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Suzana Delić</dc:creator>
  <cp:lastModifiedBy>Suzana</cp:lastModifiedBy>
  <cp:revision>177</cp:revision>
  <dcterms:created xsi:type="dcterms:W3CDTF">2014-04-08T22:33:59Z</dcterms:created>
  <dcterms:modified xsi:type="dcterms:W3CDTF">2017-08-25T01:03:16Z</dcterms:modified>
</cp:coreProperties>
</file>