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8"/>
  </p:notesMasterIdLst>
  <p:sldIdLst>
    <p:sldId id="256" r:id="rId2"/>
    <p:sldId id="257" r:id="rId3"/>
    <p:sldId id="266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D42E8-91AD-4D90-8BA6-83F4A0FD29A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F93C-9D34-45E8-8096-030AEE18E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49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četvrtak, 10.</a:t>
            </a:r>
            <a:r>
              <a:rPr lang="hr-HR" baseline="0" dirty="0" smtClean="0"/>
              <a:t> ožujka smo imali predavanje, filmove i radionice na temu Dobra komunikacija, aktivno slušanje, dobra emocionalna reakcija, vođenje brige o sebi, spriječiti da izgoriš te kako se nositi s disciplinom i problematičnim učenicima.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F93C-9D34-45E8-8096-030AEE18E47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39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petak</a:t>
            </a:r>
            <a:r>
              <a:rPr lang="hr-HR" baseline="0" dirty="0" smtClean="0"/>
              <a:t> je tema bila Motivirajuće postavke. Igra najbolji </a:t>
            </a:r>
            <a:r>
              <a:rPr lang="hr-HR" baseline="0" dirty="0" err="1" smtClean="0"/>
              <a:t>selfi</a:t>
            </a:r>
            <a:r>
              <a:rPr lang="hr-HR" baseline="0" dirty="0" smtClean="0"/>
              <a:t>. U zgradi smo trebali u određenom vremenu napraviti </a:t>
            </a:r>
            <a:r>
              <a:rPr lang="hr-HR" baseline="0" dirty="0" err="1" smtClean="0"/>
              <a:t>selfi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F93C-9D34-45E8-8096-030AEE18E47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90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54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61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7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97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55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83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2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0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23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987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23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42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49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4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96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F450C-FC7B-42CB-A11B-EC5899461940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7E21E-637D-45B3-B73C-361DA541B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13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640960" cy="936103"/>
          </a:xfrm>
        </p:spPr>
        <p:txBody>
          <a:bodyPr/>
          <a:lstStyle/>
          <a:p>
            <a:pPr algn="ctr"/>
            <a:r>
              <a:rPr lang="hr-HR" b="1" u="sng" dirty="0" err="1" smtClean="0"/>
              <a:t>Liceo</a:t>
            </a:r>
            <a:r>
              <a:rPr lang="hr-HR" b="1" u="sng" dirty="0" smtClean="0"/>
              <a:t> Laura </a:t>
            </a:r>
            <a:r>
              <a:rPr lang="hr-HR" b="1" u="sng" dirty="0" err="1" smtClean="0"/>
              <a:t>Bassi</a:t>
            </a:r>
            <a:endParaRPr lang="hr-HR" b="1" u="sng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5650790" cy="2808312"/>
          </a:xfrm>
        </p:spPr>
        <p:txBody>
          <a:bodyPr>
            <a:normAutofit fontScale="92500" lnSpcReduction="10000"/>
          </a:bodyPr>
          <a:lstStyle/>
          <a:p>
            <a:r>
              <a:rPr lang="hr-HR" sz="3600" u="sng" dirty="0" err="1" smtClean="0"/>
              <a:t>Bologna</a:t>
            </a:r>
            <a:r>
              <a:rPr lang="hr-HR" sz="3600" u="sng" dirty="0" smtClean="0"/>
              <a:t>, Italija</a:t>
            </a:r>
            <a:endParaRPr lang="hr-HR" sz="3200" dirty="0" smtClean="0"/>
          </a:p>
          <a:p>
            <a:r>
              <a:rPr lang="hr-HR" sz="3200" dirty="0" smtClean="0"/>
              <a:t>27</a:t>
            </a:r>
            <a:r>
              <a:rPr lang="hr-HR" sz="3200" dirty="0"/>
              <a:t>. – </a:t>
            </a:r>
            <a:r>
              <a:rPr lang="hr-HR" sz="3200" dirty="0" smtClean="0"/>
              <a:t>31. </a:t>
            </a:r>
            <a:r>
              <a:rPr lang="hr-HR" sz="3200" dirty="0"/>
              <a:t>ožujka </a:t>
            </a:r>
            <a:r>
              <a:rPr lang="hr-HR" sz="3200" dirty="0" smtClean="0"/>
              <a:t>2017.</a:t>
            </a:r>
          </a:p>
          <a:p>
            <a:endParaRPr lang="hr-HR" sz="1900" dirty="0" smtClean="0"/>
          </a:p>
          <a:p>
            <a:endParaRPr lang="hr-HR" sz="1900" dirty="0"/>
          </a:p>
          <a:p>
            <a:endParaRPr lang="hr-HR" sz="1900" dirty="0" smtClean="0"/>
          </a:p>
          <a:p>
            <a:r>
              <a:rPr lang="hr-HR" sz="1900" dirty="0" smtClean="0"/>
              <a:t>Dubravka </a:t>
            </a:r>
            <a:r>
              <a:rPr lang="hr-HR" sz="1900" dirty="0" err="1" smtClean="0"/>
              <a:t>Rušnov</a:t>
            </a:r>
            <a:r>
              <a:rPr lang="hr-HR" sz="1900" dirty="0" smtClean="0"/>
              <a:t> </a:t>
            </a:r>
          </a:p>
          <a:p>
            <a:r>
              <a:rPr lang="hr-HR" sz="1900" dirty="0" smtClean="0"/>
              <a:t>Nikolina </a:t>
            </a:r>
            <a:r>
              <a:rPr lang="hr-HR" sz="1900" dirty="0" err="1" smtClean="0"/>
              <a:t>Jakobenov</a:t>
            </a:r>
            <a:endParaRPr lang="hr-HR" sz="1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88640"/>
            <a:ext cx="2297355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9120"/>
            <a:ext cx="4085535" cy="16589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3019"/>
            <a:ext cx="1795542" cy="23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2376264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u="sng" dirty="0" smtClean="0"/>
              <a:t>1</a:t>
            </a:r>
            <a:r>
              <a:rPr lang="hr-HR" u="sng" dirty="0" smtClean="0"/>
              <a:t>. dan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- </a:t>
            </a:r>
            <a:r>
              <a:rPr lang="hr-HR" sz="2400" dirty="0" smtClean="0"/>
              <a:t>sastanak sa zamjenikom ravnateljice</a:t>
            </a:r>
            <a:br>
              <a:rPr lang="hr-HR" sz="2400" dirty="0" smtClean="0"/>
            </a:br>
            <a:r>
              <a:rPr lang="hr-HR" sz="2400" dirty="0" smtClean="0"/>
              <a:t>-  </a:t>
            </a:r>
            <a:r>
              <a:rPr lang="hr-HR" sz="2400" dirty="0" smtClean="0"/>
              <a:t>sastanak s ravnateljicom</a:t>
            </a:r>
            <a:br>
              <a:rPr lang="hr-HR" sz="2400" dirty="0" smtClean="0"/>
            </a:br>
            <a:r>
              <a:rPr lang="hr-HR" sz="2400" dirty="0" smtClean="0"/>
              <a:t>-  škola – 1300 učenika, 167 učitelja</a:t>
            </a:r>
            <a:br>
              <a:rPr lang="hr-HR" sz="2400" dirty="0" smtClean="0"/>
            </a:br>
            <a:r>
              <a:rPr lang="hr-HR" sz="2400" dirty="0" smtClean="0"/>
              <a:t>-  8:00 – 14:00, jedan odmor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3145" y="2759503"/>
            <a:ext cx="4437112" cy="3327834"/>
          </a:xfrm>
          <a:prstGeom prst="rect">
            <a:avLst/>
          </a:prstGeom>
        </p:spPr>
      </p:pic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3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908720"/>
            <a:ext cx="8134555" cy="100811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</a:t>
            </a:r>
            <a:r>
              <a:rPr lang="hr-HR" sz="2400" dirty="0" smtClean="0"/>
              <a:t>odjel </a:t>
            </a:r>
            <a:r>
              <a:rPr lang="hr-HR" sz="2400" dirty="0"/>
              <a:t>za učenike s </a:t>
            </a:r>
            <a:r>
              <a:rPr lang="hr-HR" sz="2400" dirty="0" smtClean="0"/>
              <a:t>poteškoćama</a:t>
            </a:r>
            <a:br>
              <a:rPr lang="hr-HR" sz="2400" dirty="0" smtClean="0"/>
            </a:br>
            <a:r>
              <a:rPr lang="hr-HR" sz="2400" dirty="0" smtClean="0"/>
              <a:t>-  glazbena terapija (5, 6 učenika)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-  Engleski </a:t>
            </a:r>
            <a:r>
              <a:rPr lang="hr-HR" sz="2400" dirty="0"/>
              <a:t>jezik</a:t>
            </a:r>
            <a:br>
              <a:rPr lang="hr-HR" sz="2400" dirty="0"/>
            </a:br>
            <a:r>
              <a:rPr lang="hr-HR" sz="2400" dirty="0"/>
              <a:t>- </a:t>
            </a:r>
            <a:r>
              <a:rPr lang="hr-HR" sz="2400" dirty="0" smtClean="0"/>
              <a:t> glazbena </a:t>
            </a:r>
            <a:r>
              <a:rPr lang="hr-HR" sz="2400" dirty="0"/>
              <a:t>radionica </a:t>
            </a:r>
            <a:r>
              <a:rPr lang="hr-HR" sz="2400" dirty="0" smtClean="0"/>
              <a:t>(3 učenika)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515" y="2369876"/>
            <a:ext cx="2496278" cy="1872208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005" y="4965716"/>
            <a:ext cx="2037237" cy="15279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7096" y="2898124"/>
            <a:ext cx="3817889" cy="28634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157" y="2557064"/>
            <a:ext cx="2496277" cy="18722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6188" y="5068113"/>
            <a:ext cx="192021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639" y="-675457"/>
            <a:ext cx="6896534" cy="1296145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u="sng" dirty="0"/>
              <a:t/>
            </a:r>
            <a:br>
              <a:rPr lang="hr-HR" u="sng" dirty="0"/>
            </a:br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u="sng" dirty="0"/>
              <a:t/>
            </a:r>
            <a:br>
              <a:rPr lang="hr-HR" u="sng" dirty="0"/>
            </a:br>
            <a:r>
              <a:rPr lang="hr-HR" u="sng" dirty="0" smtClean="0"/>
              <a:t>2.dan</a:t>
            </a:r>
            <a:br>
              <a:rPr lang="hr-HR" u="sng" dirty="0" smtClean="0"/>
            </a:br>
            <a:r>
              <a:rPr lang="hr-HR" dirty="0" smtClean="0"/>
              <a:t>- </a:t>
            </a:r>
            <a:r>
              <a:rPr lang="hr-HR" sz="2400" dirty="0" smtClean="0"/>
              <a:t>razgovor s Elenom i njenim učenicima koji sudjeluju u projektima</a:t>
            </a:r>
            <a:br>
              <a:rPr lang="hr-HR" sz="2400" dirty="0" smtClean="0"/>
            </a:br>
            <a:r>
              <a:rPr lang="hr-HR" sz="2400" dirty="0" smtClean="0"/>
              <a:t>- sastanak učenika – jednom mjesečno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2899" y="2993765"/>
            <a:ext cx="4386114" cy="2808312"/>
          </a:xfrm>
        </p:spPr>
      </p:pic>
    </p:spTree>
    <p:extLst>
      <p:ext uri="{BB962C8B-B14F-4D97-AF65-F5344CB8AC3E}">
        <p14:creationId xmlns:p14="http://schemas.microsoft.com/office/powerpoint/2010/main" val="4541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-99392"/>
            <a:ext cx="7125113" cy="2200056"/>
          </a:xfrm>
        </p:spPr>
        <p:txBody>
          <a:bodyPr>
            <a:normAutofit/>
          </a:bodyPr>
          <a:lstStyle/>
          <a:p>
            <a:r>
              <a:rPr lang="hr-HR" u="sng" dirty="0" smtClean="0"/>
              <a:t>4</a:t>
            </a:r>
            <a:r>
              <a:rPr lang="hr-HR" u="sng" dirty="0" smtClean="0"/>
              <a:t>. dan</a:t>
            </a:r>
            <a:br>
              <a:rPr lang="hr-HR" u="sng" dirty="0" smtClean="0"/>
            </a:br>
            <a:r>
              <a:rPr lang="hr-HR" sz="2400" dirty="0"/>
              <a:t>- </a:t>
            </a:r>
            <a:r>
              <a:rPr lang="hr-HR" sz="2400" dirty="0" smtClean="0"/>
              <a:t>Zrinkina škola</a:t>
            </a:r>
            <a:br>
              <a:rPr lang="hr-HR" sz="2400" dirty="0" smtClean="0"/>
            </a:br>
            <a:r>
              <a:rPr lang="hr-HR" sz="2400" dirty="0" smtClean="0"/>
              <a:t>- Heraklo soba</a:t>
            </a:r>
            <a:br>
              <a:rPr lang="hr-HR" sz="2400" dirty="0" smtClean="0"/>
            </a:br>
            <a:r>
              <a:rPr lang="hr-HR" sz="2400" dirty="0" smtClean="0"/>
              <a:t>- glazbeni odjel - softver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u="sng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8" y="2060848"/>
            <a:ext cx="3842731" cy="216217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41" y="4629836"/>
            <a:ext cx="2420888" cy="18156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267" y="2522633"/>
            <a:ext cx="2542153" cy="19066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617" y="2537889"/>
            <a:ext cx="3464836" cy="259862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65" y="5157192"/>
            <a:ext cx="2010114" cy="11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639" y="332656"/>
            <a:ext cx="6896534" cy="504056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5</a:t>
            </a:r>
            <a:r>
              <a:rPr lang="hr-HR" u="sng" dirty="0" smtClean="0"/>
              <a:t>. </a:t>
            </a:r>
            <a:r>
              <a:rPr lang="hr-HR" u="sng" dirty="0" smtClean="0"/>
              <a:t>Dan</a:t>
            </a:r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dirty="0" smtClean="0"/>
              <a:t>- </a:t>
            </a:r>
            <a:r>
              <a:rPr lang="hr-HR" sz="2400" dirty="0" smtClean="0"/>
              <a:t>odlazak s Valentinom i njenom učenicom u grad</a:t>
            </a:r>
            <a:endParaRPr lang="hr-HR" sz="2400" u="sng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8050" y="2786658"/>
            <a:ext cx="3598863" cy="2699147"/>
          </a:xfrm>
        </p:spPr>
      </p:pic>
    </p:spTree>
    <p:extLst>
      <p:ext uri="{BB962C8B-B14F-4D97-AF65-F5344CB8AC3E}">
        <p14:creationId xmlns:p14="http://schemas.microsoft.com/office/powerpoint/2010/main" val="5505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236</TotalTime>
  <Words>97</Words>
  <Application>Microsoft Office PowerPoint</Application>
  <PresentationFormat>Prikaz na zaslonu (4:3)</PresentationFormat>
  <Paragraphs>17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Berlin</vt:lpstr>
      <vt:lpstr>Liceo Laura Bassi</vt:lpstr>
      <vt:lpstr> 1. dan - sastanak sa zamjenikom ravnateljice -  sastanak s ravnateljicom -  škola – 1300 učenika, 167 učitelja -  8:00 – 14:00, jedan odmor   </vt:lpstr>
      <vt:lpstr>- odjel za učenike s poteškoćama -  glazbena terapija (5, 6 učenika) -  Engleski jezik -  glazbena radionica (3 učenika) </vt:lpstr>
      <vt:lpstr>     2.dan - razgovor s Elenom i njenim učenicima koji sudjeluju u projektima - sastanak učenika – jednom mjesečno </vt:lpstr>
      <vt:lpstr>4. dan - Zrinkina škola - Heraklo soba - glazbeni odjel - softver </vt:lpstr>
      <vt:lpstr>5. Dan - odlazak s Valentinom i njenom učenicom u grad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K1 PROJEKT "MORE IS THE BEST CHOICE"</dc:title>
  <dc:creator>Nikolina Jakobenov</dc:creator>
  <cp:lastModifiedBy>Nikolina Jakobenov</cp:lastModifiedBy>
  <cp:revision>28</cp:revision>
  <dcterms:created xsi:type="dcterms:W3CDTF">2016-05-26T07:40:19Z</dcterms:created>
  <dcterms:modified xsi:type="dcterms:W3CDTF">2017-06-09T14:48:33Z</dcterms:modified>
</cp:coreProperties>
</file>