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1" r:id="rId3"/>
    <p:sldId id="257" r:id="rId4"/>
    <p:sldId id="263" r:id="rId5"/>
    <p:sldId id="258" r:id="rId6"/>
    <p:sldId id="264" r:id="rId7"/>
    <p:sldId id="259" r:id="rId8"/>
    <p:sldId id="265" r:id="rId9"/>
    <p:sldId id="260" r:id="rId10"/>
    <p:sldId id="266" r:id="rId11"/>
    <p:sldId id="268" r:id="rId12"/>
    <p:sldId id="267"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E5385390-A1CE-4B84-87CD-98CBE3AEBA3C}" type="datetimeFigureOut">
              <a:rPr lang="en-US" smtClean="0"/>
              <a:pPr/>
              <a:t>4/5/2017</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6AC59B46-1682-4D3D-83C8-9E100AB73686}"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5385390-A1CE-4B84-87CD-98CBE3AEBA3C}" type="datetimeFigureOut">
              <a:rPr lang="en-US" smtClean="0"/>
              <a:pPr/>
              <a:t>4/5/2017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AC59B46-1682-4D3D-83C8-9E100AB7368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5385390-A1CE-4B84-87CD-98CBE3AEBA3C}" type="datetimeFigureOut">
              <a:rPr lang="en-US" smtClean="0"/>
              <a:pPr/>
              <a:t>4/5/2017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AC59B46-1682-4D3D-83C8-9E100AB7368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5385390-A1CE-4B84-87CD-98CBE3AEBA3C}" type="datetimeFigureOut">
              <a:rPr lang="en-US" smtClean="0"/>
              <a:pPr/>
              <a:t>4/5/2017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AC59B46-1682-4D3D-83C8-9E100AB7368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5385390-A1CE-4B84-87CD-98CBE3AEBA3C}" type="datetimeFigureOut">
              <a:rPr lang="en-US" smtClean="0"/>
              <a:pPr/>
              <a:t>4/5/2017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AC59B46-1682-4D3D-83C8-9E100AB73686}"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5385390-A1CE-4B84-87CD-98CBE3AEBA3C}" type="datetimeFigureOut">
              <a:rPr lang="en-US" smtClean="0"/>
              <a:pPr/>
              <a:t>4/5/2017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AC59B46-1682-4D3D-83C8-9E100AB7368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5385390-A1CE-4B84-87CD-98CBE3AEBA3C}" type="datetimeFigureOut">
              <a:rPr lang="en-US" smtClean="0"/>
              <a:pPr/>
              <a:t>4/5/2017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AC59B46-1682-4D3D-83C8-9E100AB7368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5385390-A1CE-4B84-87CD-98CBE3AEBA3C}" type="datetimeFigureOut">
              <a:rPr lang="en-US" smtClean="0"/>
              <a:pPr/>
              <a:t>4/5/2017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AC59B46-1682-4D3D-83C8-9E100AB7368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E5385390-A1CE-4B84-87CD-98CBE3AEBA3C}" type="datetimeFigureOut">
              <a:rPr lang="en-US" smtClean="0"/>
              <a:pPr/>
              <a:t>4/5/2017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AC59B46-1682-4D3D-83C8-9E100AB73686}"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5385390-A1CE-4B84-87CD-98CBE3AEBA3C}" type="datetimeFigureOut">
              <a:rPr lang="en-US" smtClean="0"/>
              <a:pPr/>
              <a:t>4/5/2017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AC59B46-1682-4D3D-83C8-9E100AB7368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E5385390-A1CE-4B84-87CD-98CBE3AEBA3C}" type="datetimeFigureOut">
              <a:rPr lang="en-US" smtClean="0"/>
              <a:pPr/>
              <a:t>4/5/2017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AC59B46-1682-4D3D-83C8-9E100AB73686}"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5385390-A1CE-4B84-87CD-98CBE3AEBA3C}" type="datetimeFigureOut">
              <a:rPr lang="en-US" smtClean="0"/>
              <a:pPr/>
              <a:t>4/5/2017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AC59B46-1682-4D3D-83C8-9E100AB73686}"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THE BIRTH OF </a:t>
            </a:r>
            <a:endParaRPr lang="en-US" dirty="0"/>
          </a:p>
        </p:txBody>
      </p:sp>
      <p:sp>
        <p:nvSpPr>
          <p:cNvPr id="3" name="Subtitle 2"/>
          <p:cNvSpPr>
            <a:spLocks noGrp="1"/>
          </p:cNvSpPr>
          <p:nvPr>
            <p:ph type="subTitle" idx="1"/>
          </p:nvPr>
        </p:nvSpPr>
        <p:spPr/>
        <p:txBody>
          <a:bodyPr>
            <a:normAutofit/>
          </a:bodyPr>
          <a:lstStyle/>
          <a:p>
            <a:pPr algn="ctr"/>
            <a:r>
              <a:rPr lang="en-US" sz="6600" dirty="0" smtClean="0"/>
              <a:t>AFRODITE </a:t>
            </a:r>
            <a:endParaRPr lang="en-US" sz="66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3344611"/>
            <a:ext cx="8280920" cy="3513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1446050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Explains etymology</a:t>
            </a:r>
            <a:endParaRPr lang="en-US" dirty="0"/>
          </a:p>
        </p:txBody>
      </p:sp>
      <p:sp>
        <p:nvSpPr>
          <p:cNvPr id="3" name="Content Placeholder 2"/>
          <p:cNvSpPr>
            <a:spLocks noGrp="1"/>
          </p:cNvSpPr>
          <p:nvPr>
            <p:ph idx="1"/>
          </p:nvPr>
        </p:nvSpPr>
        <p:spPr/>
        <p:txBody>
          <a:bodyPr>
            <a:normAutofit fontScale="92500"/>
          </a:bodyPr>
          <a:lstStyle/>
          <a:p>
            <a:pPr algn="just"/>
            <a:r>
              <a:rPr lang="en-US" dirty="0"/>
              <a:t>This story was handed down to us by Hesiod, one of the earliest Greek poets.  He explains that Aphrodite’s name comes from the Greek word </a:t>
            </a:r>
            <a:r>
              <a:rPr lang="el-GR" dirty="0" smtClean="0"/>
              <a:t>αφρός [</a:t>
            </a:r>
            <a:r>
              <a:rPr lang="en-US" dirty="0" err="1" smtClean="0"/>
              <a:t>afrós</a:t>
            </a:r>
            <a:r>
              <a:rPr lang="en-US" dirty="0" smtClean="0"/>
              <a:t>], </a:t>
            </a:r>
            <a:r>
              <a:rPr lang="en-US" dirty="0"/>
              <a:t>meaning “foam,” which could refer to the sea foam or to </a:t>
            </a:r>
            <a:r>
              <a:rPr lang="en-US" dirty="0" err="1"/>
              <a:t>Uranos</a:t>
            </a:r>
            <a:r>
              <a:rPr lang="en-US" dirty="0"/>
              <a:t>’ semen.  This myth is etiological, with Aphrodite’s birth from foam explaining the origin of her name.  This is a poetic invention, however, and the true etymology of Aphrodite’s name remains unknown. </a:t>
            </a:r>
          </a:p>
        </p:txBody>
      </p:sp>
    </p:spTree>
    <p:extLst>
      <p:ext uri="{BB962C8B-B14F-4D97-AF65-F5344CB8AC3E}">
        <p14:creationId xmlns:p14="http://schemas.microsoft.com/office/powerpoint/2010/main" xmlns="" val="342716845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0" y="260648"/>
            <a:ext cx="7498080" cy="1143000"/>
          </a:xfrm>
        </p:spPr>
        <p:txBody>
          <a:bodyPr/>
          <a:lstStyle/>
          <a:p>
            <a:r>
              <a:rPr lang="en-US" dirty="0"/>
              <a:t>Goddess </a:t>
            </a:r>
            <a:r>
              <a:rPr lang="en-US" dirty="0" err="1" smtClean="0"/>
              <a:t>Ashtart</a:t>
            </a:r>
            <a:r>
              <a:rPr lang="en-US" dirty="0" smtClean="0"/>
              <a:t> </a:t>
            </a:r>
            <a:endParaRPr lang="en-US" dirty="0"/>
          </a:p>
        </p:txBody>
      </p:sp>
      <p:pic>
        <p:nvPicPr>
          <p:cNvPr id="7171" name="Picture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48" y="1432698"/>
            <a:ext cx="2699792" cy="53995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2843808" y="1400322"/>
            <a:ext cx="5688632" cy="4708981"/>
          </a:xfrm>
          <a:prstGeom prst="rect">
            <a:avLst/>
          </a:prstGeom>
        </p:spPr>
        <p:txBody>
          <a:bodyPr wrap="square">
            <a:spAutoFit/>
          </a:bodyPr>
          <a:lstStyle/>
          <a:p>
            <a:pPr algn="just"/>
            <a:r>
              <a:rPr lang="en-US" sz="3000" dirty="0"/>
              <a:t>Although these myths surrounding Aphrodite are Greek, Aphrodite is not a Greek creation, but more of an acquisition.  She is a version of the goddess </a:t>
            </a:r>
            <a:r>
              <a:rPr lang="en-US" sz="3000" dirty="0" err="1"/>
              <a:t>Ashtart</a:t>
            </a:r>
            <a:r>
              <a:rPr lang="en-US" sz="3000" dirty="0"/>
              <a:t>, also called Astarte, Ishtar, Isis, and a number of other variants, when she appears in different places around the Mediterranean and throughout the Middle East. </a:t>
            </a:r>
          </a:p>
        </p:txBody>
      </p:sp>
    </p:spTree>
    <p:extLst>
      <p:ext uri="{BB962C8B-B14F-4D97-AF65-F5344CB8AC3E}">
        <p14:creationId xmlns:p14="http://schemas.microsoft.com/office/powerpoint/2010/main" xmlns="" val="257992417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Love and War</a:t>
            </a:r>
            <a:endParaRPr lang="en-US" dirty="0"/>
          </a:p>
        </p:txBody>
      </p:sp>
      <p:sp>
        <p:nvSpPr>
          <p:cNvPr id="3" name="Content Placeholder 2"/>
          <p:cNvSpPr>
            <a:spLocks noGrp="1"/>
          </p:cNvSpPr>
          <p:nvPr>
            <p:ph idx="1"/>
          </p:nvPr>
        </p:nvSpPr>
        <p:spPr/>
        <p:txBody>
          <a:bodyPr>
            <a:normAutofit/>
          </a:bodyPr>
          <a:lstStyle/>
          <a:p>
            <a:pPr algn="just"/>
            <a:r>
              <a:rPr lang="en-US" dirty="0" smtClean="0"/>
              <a:t>As </a:t>
            </a:r>
            <a:r>
              <a:rPr lang="en-US" dirty="0"/>
              <a:t>a goddess, Astarte held dominion not only over love, but also heaven and war.  Aphrodite’s function was narrowed down to the goddess of love, although she is occasionally depicted with weapons or married to Ares, the Greek god of war, which is evidence of her bellicose beginnings. </a:t>
            </a:r>
          </a:p>
        </p:txBody>
      </p:sp>
    </p:spTree>
    <p:extLst>
      <p:ext uri="{BB962C8B-B14F-4D97-AF65-F5344CB8AC3E}">
        <p14:creationId xmlns:p14="http://schemas.microsoft.com/office/powerpoint/2010/main" xmlns="" val="72533402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616" y="0"/>
            <a:ext cx="6876256" cy="6876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0784014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16909" y="546855"/>
            <a:ext cx="2137772" cy="1511309"/>
          </a:xfrm>
          <a:prstGeom prst="rect">
            <a:avLst/>
          </a:prstGeom>
        </p:spPr>
      </p:pic>
      <p:pic>
        <p:nvPicPr>
          <p:cNvPr id="3" name="Obraz 4" descr="Znalezione obrazy dla zapytania erasmus plus"/>
          <p:cNvPicPr/>
          <p:nvPr/>
        </p:nvPicPr>
        <p:blipFill>
          <a:blip r:embed="rId3" cstate="print"/>
          <a:srcRect/>
          <a:stretch>
            <a:fillRect/>
          </a:stretch>
        </p:blipFill>
        <p:spPr bwMode="auto">
          <a:xfrm>
            <a:off x="5304687" y="696652"/>
            <a:ext cx="2253802" cy="1215363"/>
          </a:xfrm>
          <a:prstGeom prst="rect">
            <a:avLst/>
          </a:prstGeom>
          <a:noFill/>
          <a:ln w="9525">
            <a:noFill/>
            <a:miter lim="800000"/>
            <a:headEnd/>
            <a:tailEnd/>
          </a:ln>
        </p:spPr>
      </p:pic>
      <p:sp>
        <p:nvSpPr>
          <p:cNvPr id="4" name="TextBox 3"/>
          <p:cNvSpPr txBox="1"/>
          <p:nvPr/>
        </p:nvSpPr>
        <p:spPr>
          <a:xfrm>
            <a:off x="1564253" y="2149268"/>
            <a:ext cx="6768752" cy="3693319"/>
          </a:xfrm>
          <a:prstGeom prst="rect">
            <a:avLst/>
          </a:prstGeom>
          <a:noFill/>
        </p:spPr>
        <p:txBody>
          <a:bodyPr wrap="square" rtlCol="0">
            <a:spAutoFit/>
          </a:bodyPr>
          <a:lstStyle/>
          <a:p>
            <a:r>
              <a:rPr lang="en-US" b="1" dirty="0" smtClean="0"/>
              <a:t>“The </a:t>
            </a:r>
            <a:r>
              <a:rPr lang="en-US" b="1" dirty="0" err="1" smtClean="0"/>
              <a:t>legent</a:t>
            </a:r>
            <a:r>
              <a:rPr lang="en-US" b="1" dirty="0" smtClean="0"/>
              <a:t> of Aphrodite”</a:t>
            </a:r>
            <a:endParaRPr lang="en-US" b="1" dirty="0"/>
          </a:p>
          <a:p>
            <a:endParaRPr lang="en-US" dirty="0"/>
          </a:p>
          <a:p>
            <a:r>
              <a:rPr lang="en-US" dirty="0"/>
              <a:t>The task was presented </a:t>
            </a:r>
            <a:r>
              <a:rPr lang="en-US" dirty="0" smtClean="0"/>
              <a:t>to Croatian team during </a:t>
            </a:r>
            <a:r>
              <a:rPr lang="en-US" dirty="0"/>
              <a:t>the </a:t>
            </a:r>
            <a:r>
              <a:rPr lang="en-US" dirty="0" smtClean="0"/>
              <a:t>first videoconference on 10</a:t>
            </a:r>
            <a:r>
              <a:rPr lang="en-US" baseline="30000" dirty="0" smtClean="0"/>
              <a:t>th</a:t>
            </a:r>
            <a:r>
              <a:rPr lang="en-US" dirty="0" smtClean="0"/>
              <a:t> of March 2017.</a:t>
            </a:r>
            <a:endParaRPr lang="en-US" dirty="0"/>
          </a:p>
          <a:p>
            <a:endParaRPr lang="en-US" dirty="0"/>
          </a:p>
          <a:p>
            <a:r>
              <a:rPr lang="en-US" b="1" dirty="0"/>
              <a:t>Students:</a:t>
            </a:r>
          </a:p>
          <a:p>
            <a:r>
              <a:rPr lang="en-US" dirty="0" smtClean="0"/>
              <a:t>Elena </a:t>
            </a:r>
            <a:r>
              <a:rPr lang="en-US" dirty="0" err="1" smtClean="0"/>
              <a:t>Anastasiou</a:t>
            </a:r>
            <a:endParaRPr lang="en-US" dirty="0" smtClean="0"/>
          </a:p>
          <a:p>
            <a:r>
              <a:rPr lang="en-US" dirty="0" smtClean="0"/>
              <a:t>Zara </a:t>
            </a:r>
            <a:r>
              <a:rPr lang="en-US" dirty="0" err="1" smtClean="0"/>
              <a:t>Pakalne</a:t>
            </a:r>
            <a:endParaRPr lang="en-US" dirty="0" smtClean="0"/>
          </a:p>
          <a:p>
            <a:r>
              <a:rPr lang="en-US" dirty="0" smtClean="0"/>
              <a:t>Alexandra </a:t>
            </a:r>
            <a:r>
              <a:rPr lang="en-US" dirty="0" err="1" smtClean="0"/>
              <a:t>Andreou</a:t>
            </a:r>
            <a:endParaRPr lang="en-US" dirty="0" smtClean="0"/>
          </a:p>
          <a:p>
            <a:r>
              <a:rPr lang="en-US" dirty="0" smtClean="0"/>
              <a:t>Maria </a:t>
            </a:r>
            <a:r>
              <a:rPr lang="en-US" dirty="0" err="1" smtClean="0"/>
              <a:t>Savva</a:t>
            </a:r>
            <a:endParaRPr lang="en-US" dirty="0" smtClean="0"/>
          </a:p>
          <a:p>
            <a:endParaRPr lang="en-US" dirty="0"/>
          </a:p>
          <a:p>
            <a:r>
              <a:rPr lang="en-US" b="1" dirty="0" smtClean="0"/>
              <a:t>Teacher: </a:t>
            </a:r>
            <a:endParaRPr lang="en-US" b="1" dirty="0"/>
          </a:p>
          <a:p>
            <a:r>
              <a:rPr lang="en-US" dirty="0" err="1"/>
              <a:t>Sotiria</a:t>
            </a:r>
            <a:r>
              <a:rPr lang="en-US" dirty="0"/>
              <a:t> </a:t>
            </a:r>
            <a:r>
              <a:rPr lang="en-US" dirty="0" err="1" smtClean="0"/>
              <a:t>Papamargariti</a:t>
            </a:r>
            <a:endParaRPr lang="en-US" dirty="0"/>
          </a:p>
        </p:txBody>
      </p:sp>
    </p:spTree>
    <p:extLst>
      <p:ext uri="{BB962C8B-B14F-4D97-AF65-F5344CB8AC3E}">
        <p14:creationId xmlns:p14="http://schemas.microsoft.com/office/powerpoint/2010/main" xmlns="" val="424108017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Birth </a:t>
            </a:r>
            <a:endParaRPr lang="en-US"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986648" y="1710114"/>
            <a:ext cx="8189819" cy="514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101841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 father was </a:t>
            </a:r>
            <a:r>
              <a:rPr lang="en-US" dirty="0" err="1" smtClean="0"/>
              <a:t>Uranos</a:t>
            </a:r>
            <a:endParaRPr lang="en-US" dirty="0"/>
          </a:p>
        </p:txBody>
      </p:sp>
      <p:sp>
        <p:nvSpPr>
          <p:cNvPr id="3" name="Content Placeholder 2"/>
          <p:cNvSpPr>
            <a:spLocks noGrp="1"/>
          </p:cNvSpPr>
          <p:nvPr>
            <p:ph idx="1"/>
          </p:nvPr>
        </p:nvSpPr>
        <p:spPr/>
        <p:txBody>
          <a:bodyPr>
            <a:normAutofit/>
          </a:bodyPr>
          <a:lstStyle/>
          <a:p>
            <a:pPr marL="82296" indent="0">
              <a:buNone/>
            </a:pPr>
            <a:endParaRPr lang="en-US" dirty="0" smtClean="0"/>
          </a:p>
          <a:p>
            <a:pPr algn="just"/>
            <a:r>
              <a:rPr lang="en-US" dirty="0" smtClean="0"/>
              <a:t>Aphrodite </a:t>
            </a:r>
            <a:r>
              <a:rPr lang="en-US" dirty="0"/>
              <a:t>was born in Cyprus, well not born exactly because as the story goes, she was "foam born". Her father in a manner of speaking was Uranus (Father Heaven). In fact her conception was caused by her half-brother </a:t>
            </a:r>
            <a:r>
              <a:rPr lang="en-US" dirty="0" err="1"/>
              <a:t>Cronos</a:t>
            </a:r>
            <a:r>
              <a:rPr lang="en-US" dirty="0"/>
              <a:t>. </a:t>
            </a:r>
          </a:p>
        </p:txBody>
      </p:sp>
    </p:spTree>
    <p:extLst>
      <p:ext uri="{BB962C8B-B14F-4D97-AF65-F5344CB8AC3E}">
        <p14:creationId xmlns:p14="http://schemas.microsoft.com/office/powerpoint/2010/main" xmlns="" val="420875133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985" y="10732"/>
            <a:ext cx="8907015" cy="68472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3629539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castration </a:t>
            </a:r>
            <a:endParaRPr lang="en-US" dirty="0"/>
          </a:p>
        </p:txBody>
      </p:sp>
      <p:sp>
        <p:nvSpPr>
          <p:cNvPr id="3" name="Content Placeholder 2"/>
          <p:cNvSpPr>
            <a:spLocks noGrp="1"/>
          </p:cNvSpPr>
          <p:nvPr>
            <p:ph idx="1"/>
          </p:nvPr>
        </p:nvSpPr>
        <p:spPr/>
        <p:txBody>
          <a:bodyPr>
            <a:normAutofit lnSpcReduction="10000"/>
          </a:bodyPr>
          <a:lstStyle/>
          <a:p>
            <a:pPr algn="just"/>
            <a:r>
              <a:rPr lang="en-US" dirty="0" err="1" smtClean="0"/>
              <a:t>Cronos</a:t>
            </a:r>
            <a:r>
              <a:rPr lang="en-US" dirty="0" smtClean="0"/>
              <a:t> was a son of Uranus and Gaea (Mother Earth) and at his mother’s instigation had castrated his father with a sickle. The resultant blood that dripped from his severed organ ( as it was carried off on the shoulder of </a:t>
            </a:r>
            <a:r>
              <a:rPr lang="en-US" dirty="0" err="1" smtClean="0"/>
              <a:t>Cronos</a:t>
            </a:r>
            <a:r>
              <a:rPr lang="en-US" dirty="0" smtClean="0"/>
              <a:t>) created a race of giants, the nymphs and the furies, as they landed in the sea, white foam was created from the friction of water and flesh. </a:t>
            </a:r>
            <a:endParaRPr lang="en-US" dirty="0"/>
          </a:p>
        </p:txBody>
      </p:sp>
    </p:spTree>
    <p:extLst>
      <p:ext uri="{BB962C8B-B14F-4D97-AF65-F5344CB8AC3E}">
        <p14:creationId xmlns:p14="http://schemas.microsoft.com/office/powerpoint/2010/main" xmlns="" val="258398016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1592929"/>
            <a:ext cx="7020094" cy="52650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692678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Aphrodite: “Born from the foam” </a:t>
            </a:r>
            <a:endParaRPr lang="en-US" dirty="0"/>
          </a:p>
        </p:txBody>
      </p:sp>
      <p:sp>
        <p:nvSpPr>
          <p:cNvPr id="3" name="Content Placeholder 2"/>
          <p:cNvSpPr>
            <a:spLocks noGrp="1"/>
          </p:cNvSpPr>
          <p:nvPr>
            <p:ph idx="1"/>
          </p:nvPr>
        </p:nvSpPr>
        <p:spPr/>
        <p:txBody>
          <a:bodyPr/>
          <a:lstStyle/>
          <a:p>
            <a:pPr algn="just"/>
            <a:r>
              <a:rPr lang="en-US" dirty="0" smtClean="0"/>
              <a:t>This foam formed the shape of a beautiful woman when it came to the island of Cyprus. When Aphrodite stepped on the ground, beautiful flowers blossomed, anemones and bonnets, which to this day still bloom on the rocks in </a:t>
            </a:r>
            <a:r>
              <a:rPr lang="en-US" dirty="0" err="1" smtClean="0"/>
              <a:t>Paphos</a:t>
            </a:r>
            <a:r>
              <a:rPr lang="en-US" dirty="0" smtClean="0"/>
              <a:t>. </a:t>
            </a:r>
            <a:endParaRPr lang="en-US" dirty="0"/>
          </a:p>
        </p:txBody>
      </p:sp>
    </p:spTree>
    <p:extLst>
      <p:ext uri="{BB962C8B-B14F-4D97-AF65-F5344CB8AC3E}">
        <p14:creationId xmlns:p14="http://schemas.microsoft.com/office/powerpoint/2010/main" xmlns="" val="15387773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Aphrodite of Milos and from Cyprus</a:t>
            </a:r>
            <a:endParaRPr lang="en-US"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495723"/>
            <a:ext cx="5364088" cy="53640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8064" y="1523523"/>
            <a:ext cx="3995936" cy="53208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9098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Cypris</a:t>
            </a:r>
            <a:r>
              <a:rPr lang="en-US" dirty="0" smtClean="0"/>
              <a:t>: Born in Cyprus</a:t>
            </a:r>
            <a:endParaRPr lang="en-US" dirty="0"/>
          </a:p>
        </p:txBody>
      </p:sp>
      <p:sp>
        <p:nvSpPr>
          <p:cNvPr id="3" name="Content Placeholder 2"/>
          <p:cNvSpPr>
            <a:spLocks noGrp="1"/>
          </p:cNvSpPr>
          <p:nvPr>
            <p:ph idx="1"/>
          </p:nvPr>
        </p:nvSpPr>
        <p:spPr/>
        <p:txBody>
          <a:bodyPr/>
          <a:lstStyle/>
          <a:p>
            <a:pPr marL="0" indent="0" algn="just">
              <a:buNone/>
            </a:pPr>
            <a:r>
              <a:rPr lang="en-US" sz="4000" dirty="0" smtClean="0"/>
              <a:t>She has also been called "</a:t>
            </a:r>
            <a:r>
              <a:rPr lang="en-US" sz="4000" dirty="0" err="1" smtClean="0"/>
              <a:t>Godess</a:t>
            </a:r>
            <a:r>
              <a:rPr lang="en-US" sz="4000" dirty="0" smtClean="0"/>
              <a:t> of love" "</a:t>
            </a:r>
            <a:r>
              <a:rPr lang="en-US" sz="4000" dirty="0" err="1" smtClean="0"/>
              <a:t>Cytherea</a:t>
            </a:r>
            <a:r>
              <a:rPr lang="en-US" sz="4000" dirty="0" smtClean="0"/>
              <a:t>," " </a:t>
            </a:r>
            <a:r>
              <a:rPr lang="en-US" sz="4000" dirty="0" err="1" smtClean="0"/>
              <a:t>Cypris</a:t>
            </a:r>
            <a:r>
              <a:rPr lang="en-US" sz="4000" dirty="0" smtClean="0"/>
              <a:t>," " </a:t>
            </a:r>
            <a:r>
              <a:rPr lang="en-US" sz="4000" dirty="0" err="1" smtClean="0"/>
              <a:t>Cypria</a:t>
            </a:r>
            <a:r>
              <a:rPr lang="en-US" sz="4000" dirty="0" smtClean="0"/>
              <a:t>," and "the </a:t>
            </a:r>
            <a:r>
              <a:rPr lang="en-US" sz="4000" dirty="0" err="1" smtClean="0"/>
              <a:t>Cypriate</a:t>
            </a:r>
            <a:r>
              <a:rPr lang="en-US" sz="4000" dirty="0" smtClean="0"/>
              <a:t>". Since then, Cyprus became the favorite island for the goddess of love, where she preferred to spend all of her time. </a:t>
            </a:r>
          </a:p>
          <a:p>
            <a:endParaRPr lang="en-US" dirty="0"/>
          </a:p>
        </p:txBody>
      </p:sp>
    </p:spTree>
    <p:extLst>
      <p:ext uri="{BB962C8B-B14F-4D97-AF65-F5344CB8AC3E}">
        <p14:creationId xmlns:p14="http://schemas.microsoft.com/office/powerpoint/2010/main" xmlns="" val="253948414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174</TotalTime>
  <Words>489</Words>
  <Application>Microsoft Office PowerPoint</Application>
  <PresentationFormat>Pokaz na ekranie (4:3)</PresentationFormat>
  <Paragraphs>31</Paragraphs>
  <Slides>14</Slides>
  <Notes>0</Notes>
  <HiddenSlides>0</HiddenSlides>
  <MMClips>0</MMClips>
  <ScaleCrop>false</ScaleCrop>
  <HeadingPairs>
    <vt:vector size="4" baseType="variant">
      <vt:variant>
        <vt:lpstr>Motyw</vt:lpstr>
      </vt:variant>
      <vt:variant>
        <vt:i4>1</vt:i4>
      </vt:variant>
      <vt:variant>
        <vt:lpstr>Tytuły slajdów</vt:lpstr>
      </vt:variant>
      <vt:variant>
        <vt:i4>14</vt:i4>
      </vt:variant>
    </vt:vector>
  </HeadingPairs>
  <TitlesOfParts>
    <vt:vector size="15" baseType="lpstr">
      <vt:lpstr>Solstice</vt:lpstr>
      <vt:lpstr>THE BIRTH OF </vt:lpstr>
      <vt:lpstr>The Birth </vt:lpstr>
      <vt:lpstr>Her father was Uranos</vt:lpstr>
      <vt:lpstr>Slajd 4</vt:lpstr>
      <vt:lpstr>The castration </vt:lpstr>
      <vt:lpstr>Slajd 6</vt:lpstr>
      <vt:lpstr>Aphrodite: “Born from the foam” </vt:lpstr>
      <vt:lpstr>Aphrodite of Milos and from Cyprus</vt:lpstr>
      <vt:lpstr>Cypris: Born in Cyprus</vt:lpstr>
      <vt:lpstr>Explains etymology</vt:lpstr>
      <vt:lpstr>Goddess Ashtart </vt:lpstr>
      <vt:lpstr>Love and War</vt:lpstr>
      <vt:lpstr>Slajd 13</vt:lpstr>
      <vt:lpstr>Slajd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Sotiria</dc:creator>
  <cp:lastModifiedBy>Gosia</cp:lastModifiedBy>
  <cp:revision>13</cp:revision>
  <dcterms:created xsi:type="dcterms:W3CDTF">2017-03-09T21:21:13Z</dcterms:created>
  <dcterms:modified xsi:type="dcterms:W3CDTF">2017-04-05T20:06:29Z</dcterms:modified>
</cp:coreProperties>
</file>