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9" r:id="rId4"/>
    <p:sldId id="260" r:id="rId5"/>
    <p:sldId id="261" r:id="rId6"/>
    <p:sldId id="262" r:id="rId7"/>
    <p:sldId id="263" r:id="rId8"/>
    <p:sldId id="265" r:id="rId9"/>
    <p:sldId id="264" r:id="rId10"/>
    <p:sldId id="267" r:id="rId11"/>
    <p:sldId id="266" r:id="rId12"/>
    <p:sldId id="270" r:id="rId13"/>
    <p:sldId id="269" r:id="rId14"/>
    <p:sldId id="271" r:id="rId15"/>
    <p:sldId id="285" r:id="rId16"/>
    <p:sldId id="284" r:id="rId17"/>
    <p:sldId id="283" r:id="rId18"/>
    <p:sldId id="282" r:id="rId19"/>
    <p:sldId id="281" r:id="rId20"/>
    <p:sldId id="280" r:id="rId21"/>
    <p:sldId id="279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2" d="100"/>
          <a:sy n="112" d="100"/>
        </p:scale>
        <p:origin x="6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6A745-36C4-4C92-858A-BE74216405ED}" type="datetimeFigureOut">
              <a:rPr lang="en-US" smtClean="0"/>
              <a:t>12/8/2016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78BF2-D541-47CF-9E8F-6F4F8388E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553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6A745-36C4-4C92-858A-BE74216405ED}" type="datetimeFigureOut">
              <a:rPr lang="en-US" smtClean="0"/>
              <a:t>12/8/2016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78BF2-D541-47CF-9E8F-6F4F8388E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654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6A745-36C4-4C92-858A-BE74216405ED}" type="datetimeFigureOut">
              <a:rPr lang="en-US" smtClean="0"/>
              <a:t>12/8/2016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78BF2-D541-47CF-9E8F-6F4F8388E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888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6A745-36C4-4C92-858A-BE74216405ED}" type="datetimeFigureOut">
              <a:rPr lang="en-US" smtClean="0"/>
              <a:t>12/8/2016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78BF2-D541-47CF-9E8F-6F4F8388E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668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6A745-36C4-4C92-858A-BE74216405ED}" type="datetimeFigureOut">
              <a:rPr lang="en-US" smtClean="0"/>
              <a:t>12/8/2016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78BF2-D541-47CF-9E8F-6F4F8388E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475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6A745-36C4-4C92-858A-BE74216405ED}" type="datetimeFigureOut">
              <a:rPr lang="en-US" smtClean="0"/>
              <a:t>12/8/2016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78BF2-D541-47CF-9E8F-6F4F8388E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345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6A745-36C4-4C92-858A-BE74216405ED}" type="datetimeFigureOut">
              <a:rPr lang="en-US" smtClean="0"/>
              <a:t>12/8/2016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78BF2-D541-47CF-9E8F-6F4F8388E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646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6A745-36C4-4C92-858A-BE74216405ED}" type="datetimeFigureOut">
              <a:rPr lang="en-US" smtClean="0"/>
              <a:t>12/8/2016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78BF2-D541-47CF-9E8F-6F4F8388E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605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6A745-36C4-4C92-858A-BE74216405ED}" type="datetimeFigureOut">
              <a:rPr lang="en-US" smtClean="0"/>
              <a:t>12/8/2016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78BF2-D541-47CF-9E8F-6F4F8388E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656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6A745-36C4-4C92-858A-BE74216405ED}" type="datetimeFigureOut">
              <a:rPr lang="en-US" smtClean="0"/>
              <a:t>12/8/2016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78BF2-D541-47CF-9E8F-6F4F8388E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38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6A745-36C4-4C92-858A-BE74216405ED}" type="datetimeFigureOut">
              <a:rPr lang="en-US" smtClean="0"/>
              <a:t>12/8/2016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78BF2-D541-47CF-9E8F-6F4F8388E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422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6A745-36C4-4C92-858A-BE74216405ED}" type="datetimeFigureOut">
              <a:rPr lang="en-US" smtClean="0"/>
              <a:t>12/8/2016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978BF2-D541-47CF-9E8F-6F4F8388E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342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7" t="15039" r="3906" b="1230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412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7" t="14648" r="3437" b="12305"/>
          <a:stretch/>
        </p:blipFill>
        <p:spPr bwMode="auto">
          <a:xfrm>
            <a:off x="1" y="19050"/>
            <a:ext cx="916305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903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8" t="14844" r="3594" b="11719"/>
          <a:stretch/>
        </p:blipFill>
        <p:spPr bwMode="auto">
          <a:xfrm>
            <a:off x="0" y="28575"/>
            <a:ext cx="91440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224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9" t="14844" r="3438" b="1230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048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14648" r="3438" b="11915"/>
          <a:stretch/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639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4" t="14648" r="4375" b="14062"/>
          <a:stretch/>
        </p:blipFill>
        <p:spPr bwMode="auto">
          <a:xfrm>
            <a:off x="0" y="-38100"/>
            <a:ext cx="9144000" cy="689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723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15" t="34193" r="24042" b="31445"/>
          <a:stretch/>
        </p:blipFill>
        <p:spPr bwMode="auto">
          <a:xfrm>
            <a:off x="-38101" y="0"/>
            <a:ext cx="934107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683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9" t="33789" r="23281" b="31055"/>
          <a:stretch/>
        </p:blipFill>
        <p:spPr bwMode="auto">
          <a:xfrm>
            <a:off x="19050" y="0"/>
            <a:ext cx="9223640" cy="676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639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03" t="33008" r="23594" b="31055"/>
          <a:stretch/>
        </p:blipFill>
        <p:spPr bwMode="auto">
          <a:xfrm>
            <a:off x="66675" y="-1"/>
            <a:ext cx="9229725" cy="694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195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9" t="33398" r="23281" b="31445"/>
          <a:stretch/>
        </p:blipFill>
        <p:spPr bwMode="auto">
          <a:xfrm>
            <a:off x="19050" y="0"/>
            <a:ext cx="93535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613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0" t="33203" r="23907" b="31055"/>
          <a:stretch/>
        </p:blipFill>
        <p:spPr bwMode="auto">
          <a:xfrm>
            <a:off x="-3810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679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4" t="14257" r="4062" b="12305"/>
          <a:stretch/>
        </p:blipFill>
        <p:spPr bwMode="auto">
          <a:xfrm>
            <a:off x="19050" y="-19050"/>
            <a:ext cx="912495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128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03" t="32813" r="23594" b="31250"/>
          <a:stretch/>
        </p:blipFill>
        <p:spPr bwMode="auto">
          <a:xfrm>
            <a:off x="9524" y="-1"/>
            <a:ext cx="9134476" cy="6874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279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9" t="33203" r="23281" b="31445"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558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14258" r="2188" b="12696"/>
          <a:stretch/>
        </p:blipFill>
        <p:spPr bwMode="auto">
          <a:xfrm>
            <a:off x="-19050" y="0"/>
            <a:ext cx="91630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20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9" t="14773" r="3789" b="11995"/>
          <a:stretch/>
        </p:blipFill>
        <p:spPr bwMode="auto">
          <a:xfrm>
            <a:off x="0" y="0"/>
            <a:ext cx="9296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998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8" t="14453" r="3750" b="11328"/>
          <a:stretch/>
        </p:blipFill>
        <p:spPr bwMode="auto">
          <a:xfrm>
            <a:off x="0" y="-152400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23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9" t="14257" r="4687" b="1386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585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14453" r="3907" b="1269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352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5" t="14063" r="4218" b="12891"/>
          <a:stretch/>
        </p:blipFill>
        <p:spPr bwMode="auto">
          <a:xfrm>
            <a:off x="0" y="-19050"/>
            <a:ext cx="9144000" cy="6922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238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3" t="14979" r="3768" b="1214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400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0</Words>
  <Application>Microsoft Office PowerPoint</Application>
  <PresentationFormat>On-screen Show (4:3)</PresentationFormat>
  <Paragraphs>0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11</cp:revision>
  <dcterms:created xsi:type="dcterms:W3CDTF">2016-12-08T19:47:40Z</dcterms:created>
  <dcterms:modified xsi:type="dcterms:W3CDTF">2016-12-08T22:03:24Z</dcterms:modified>
</cp:coreProperties>
</file>