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86" r:id="rId4"/>
    <p:sldId id="292" r:id="rId5"/>
    <p:sldId id="257" r:id="rId6"/>
    <p:sldId id="259" r:id="rId7"/>
    <p:sldId id="258" r:id="rId8"/>
    <p:sldId id="261" r:id="rId9"/>
    <p:sldId id="262" r:id="rId10"/>
    <p:sldId id="293" r:id="rId11"/>
    <p:sldId id="263" r:id="rId12"/>
    <p:sldId id="264" r:id="rId13"/>
    <p:sldId id="275" r:id="rId14"/>
    <p:sldId id="288" r:id="rId15"/>
    <p:sldId id="265" r:id="rId16"/>
    <p:sldId id="266" r:id="rId17"/>
    <p:sldId id="267" r:id="rId18"/>
    <p:sldId id="268" r:id="rId19"/>
    <p:sldId id="269" r:id="rId20"/>
    <p:sldId id="272" r:id="rId21"/>
    <p:sldId id="273" r:id="rId22"/>
    <p:sldId id="291" r:id="rId23"/>
    <p:sldId id="274" r:id="rId24"/>
    <p:sldId id="276" r:id="rId25"/>
    <p:sldId id="279" r:id="rId26"/>
    <p:sldId id="280" r:id="rId27"/>
    <p:sldId id="287" r:id="rId28"/>
    <p:sldId id="290" r:id="rId29"/>
    <p:sldId id="285" r:id="rId30"/>
    <p:sldId id="284" r:id="rId3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26A6-96D1-42C9-818A-8CBC0638A2F1}" type="datetimeFigureOut">
              <a:rPr lang="hu-HU" smtClean="0"/>
              <a:t>2016. 12. 12.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F85-C372-49AC-9869-9B48B3C627A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37476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26A6-96D1-42C9-818A-8CBC0638A2F1}" type="datetimeFigureOut">
              <a:rPr lang="hu-HU" smtClean="0"/>
              <a:t>2016. 12. 12.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F85-C372-49AC-9869-9B48B3C627A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055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26A6-96D1-42C9-818A-8CBC0638A2F1}" type="datetimeFigureOut">
              <a:rPr lang="hu-HU" smtClean="0"/>
              <a:t>2016. 12. 12.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F85-C372-49AC-9869-9B48B3C627A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441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26A6-96D1-42C9-818A-8CBC0638A2F1}" type="datetimeFigureOut">
              <a:rPr lang="hu-HU" smtClean="0"/>
              <a:t>2016. 12. 12.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F85-C372-49AC-9869-9B48B3C627A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8734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26A6-96D1-42C9-818A-8CBC0638A2F1}" type="datetimeFigureOut">
              <a:rPr lang="hu-HU" smtClean="0"/>
              <a:t>2016. 12. 12.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F85-C372-49AC-9869-9B48B3C627A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967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26A6-96D1-42C9-818A-8CBC0638A2F1}" type="datetimeFigureOut">
              <a:rPr lang="hu-HU" smtClean="0"/>
              <a:t>2016. 12. 12.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F85-C372-49AC-9869-9B48B3C627A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044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26A6-96D1-42C9-818A-8CBC0638A2F1}" type="datetimeFigureOut">
              <a:rPr lang="hu-HU" smtClean="0"/>
              <a:t>2016. 12. 12.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F85-C372-49AC-9869-9B48B3C627A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2495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26A6-96D1-42C9-818A-8CBC0638A2F1}" type="datetimeFigureOut">
              <a:rPr lang="hu-HU" smtClean="0"/>
              <a:t>2016. 12. 12.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F85-C372-49AC-9869-9B48B3C627A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907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26A6-96D1-42C9-818A-8CBC0638A2F1}" type="datetimeFigureOut">
              <a:rPr lang="hu-HU" smtClean="0"/>
              <a:t>2016. 12. 12.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F85-C372-49AC-9869-9B48B3C627A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66563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26A6-96D1-42C9-818A-8CBC0638A2F1}" type="datetimeFigureOut">
              <a:rPr lang="hu-HU" smtClean="0"/>
              <a:t>2016. 12. 12.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F85-C372-49AC-9869-9B48B3C627A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23728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26A6-96D1-42C9-818A-8CBC0638A2F1}" type="datetimeFigureOut">
              <a:rPr lang="hu-HU" smtClean="0"/>
              <a:t>2016. 12. 12.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F85-C372-49AC-9869-9B48B3C627A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30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C26A6-96D1-42C9-818A-8CBC0638A2F1}" type="datetimeFigureOut">
              <a:rPr lang="hu-HU" smtClean="0"/>
              <a:t>2016. 12. 12.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B9F85-C372-49AC-9869-9B48B3C627A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7806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73572"/>
            <a:ext cx="9144000" cy="3436391"/>
          </a:xfrm>
        </p:spPr>
        <p:txBody>
          <a:bodyPr/>
          <a:lstStyle/>
          <a:p>
            <a:r>
              <a:rPr lang="hu-HU" b="1" dirty="0" smtClean="0">
                <a:solidFill>
                  <a:srgbClr val="0070C0"/>
                </a:solidFill>
              </a:rPr>
              <a:t>HUNGARIAN LANGUAGE</a:t>
            </a:r>
            <a:endParaRPr lang="hu-HU" b="1" dirty="0">
              <a:solidFill>
                <a:srgbClr val="0070C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586" y="4075003"/>
            <a:ext cx="2231203" cy="2231203"/>
          </a:xfrm>
          <a:prstGeom prst="rect">
            <a:avLst/>
          </a:prstGeom>
          <a:solidFill>
            <a:schemeClr val="bg2">
              <a:lumMod val="75000"/>
              <a:alpha val="33000"/>
            </a:schemeClr>
          </a:solidFill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547" y="793376"/>
            <a:ext cx="3938856" cy="1125101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822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-521566"/>
            <a:ext cx="10515600" cy="1325563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942109"/>
            <a:ext cx="10515600" cy="5234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                </a:t>
            </a:r>
            <a:r>
              <a:rPr lang="hu-HU" sz="3600" dirty="0" err="1" smtClean="0"/>
              <a:t>yes</a:t>
            </a:r>
            <a:r>
              <a:rPr lang="hu-HU" sz="3600" dirty="0" smtClean="0"/>
              <a:t>                               </a:t>
            </a:r>
            <a:r>
              <a:rPr lang="hu-HU" sz="3600" dirty="0" smtClean="0"/>
              <a:t>no</a:t>
            </a:r>
          </a:p>
          <a:p>
            <a:pPr marL="0" indent="0">
              <a:buNone/>
            </a:pPr>
            <a:endParaRPr lang="hu-HU" sz="3600" dirty="0"/>
          </a:p>
          <a:p>
            <a:pPr marL="0" indent="0">
              <a:buNone/>
            </a:pPr>
            <a:r>
              <a:rPr lang="hu-HU" sz="3600" dirty="0" smtClean="0"/>
              <a:t> </a:t>
            </a:r>
            <a:r>
              <a:rPr lang="hu-HU" sz="3600" dirty="0"/>
              <a:t>I </a:t>
            </a:r>
            <a:r>
              <a:rPr lang="hu-HU" sz="3600" dirty="0" err="1"/>
              <a:t>don’t</a:t>
            </a:r>
            <a:r>
              <a:rPr lang="hu-HU" sz="3600" dirty="0"/>
              <a:t> </a:t>
            </a:r>
            <a:r>
              <a:rPr lang="hu-HU" sz="3600" dirty="0" err="1" smtClean="0"/>
              <a:t>understand</a:t>
            </a:r>
            <a:endParaRPr lang="hu-HU" sz="3600" dirty="0" smtClean="0"/>
          </a:p>
          <a:p>
            <a:pPr marL="0" indent="0">
              <a:buNone/>
            </a:pPr>
            <a:endParaRPr lang="hu-HU" sz="3600" dirty="0" smtClean="0"/>
          </a:p>
          <a:p>
            <a:pPr marL="0" indent="0">
              <a:buNone/>
            </a:pPr>
            <a:r>
              <a:rPr lang="hu-HU" sz="3600" dirty="0" smtClean="0"/>
              <a:t>             </a:t>
            </a:r>
            <a:r>
              <a:rPr lang="hu-HU" sz="3600" dirty="0" smtClean="0"/>
              <a:t>  </a:t>
            </a:r>
            <a:r>
              <a:rPr lang="hu-HU" sz="3600" dirty="0" err="1"/>
              <a:t>thank</a:t>
            </a:r>
            <a:r>
              <a:rPr lang="hu-HU" sz="3600" dirty="0"/>
              <a:t> </a:t>
            </a:r>
            <a:r>
              <a:rPr lang="hu-HU" sz="3600" dirty="0" err="1" smtClean="0"/>
              <a:t>you</a:t>
            </a:r>
            <a:r>
              <a:rPr lang="hu-HU" sz="3600" dirty="0" smtClean="0"/>
              <a:t>                 </a:t>
            </a:r>
            <a:r>
              <a:rPr lang="hu-HU" sz="3600" dirty="0" err="1" smtClean="0"/>
              <a:t>please</a:t>
            </a:r>
            <a:endParaRPr lang="hu-HU" sz="3600" dirty="0" smtClean="0"/>
          </a:p>
          <a:p>
            <a:pPr marL="0" indent="0">
              <a:buNone/>
            </a:pPr>
            <a:endParaRPr lang="hu-HU" sz="3600" dirty="0"/>
          </a:p>
          <a:p>
            <a:pPr marL="0" indent="0">
              <a:buNone/>
            </a:pPr>
            <a:r>
              <a:rPr lang="hu-HU" sz="3600" dirty="0" smtClean="0"/>
              <a:t>                       </a:t>
            </a:r>
          </a:p>
          <a:p>
            <a:pPr marL="0" indent="0">
              <a:buNone/>
            </a:pPr>
            <a:r>
              <a:rPr lang="hu-HU" sz="3600" dirty="0" smtClean="0"/>
              <a:t>                               </a:t>
            </a:r>
            <a:r>
              <a:rPr lang="hu-HU" sz="3600" dirty="0" smtClean="0"/>
              <a:t>  </a:t>
            </a:r>
            <a:r>
              <a:rPr lang="hu-HU" sz="3600" dirty="0" err="1" smtClean="0"/>
              <a:t>excuse</a:t>
            </a:r>
            <a:r>
              <a:rPr lang="hu-HU" sz="3600" dirty="0" smtClean="0"/>
              <a:t> me, pardon</a:t>
            </a:r>
            <a:endParaRPr lang="hu-HU" sz="3600" dirty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539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8548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Mennyibe kerül?                         </a:t>
            </a:r>
            <a:r>
              <a:rPr lang="hu-HU" b="1" dirty="0" err="1" smtClean="0">
                <a:solidFill>
                  <a:srgbClr val="FF0000"/>
                </a:solidFill>
              </a:rPr>
              <a:t>How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much</a:t>
            </a:r>
            <a:r>
              <a:rPr lang="hu-HU" b="1" dirty="0" smtClean="0">
                <a:solidFill>
                  <a:srgbClr val="FF0000"/>
                </a:solidFill>
              </a:rPr>
              <a:t> is it?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983674"/>
            <a:ext cx="10515600" cy="55002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 smtClean="0"/>
              <a:t>	</a:t>
            </a:r>
            <a:r>
              <a:rPr lang="hu-HU" sz="3200" dirty="0" smtClean="0"/>
              <a:t>1    egy</a:t>
            </a:r>
          </a:p>
          <a:p>
            <a:pPr marL="0" indent="0">
              <a:buNone/>
            </a:pPr>
            <a:r>
              <a:rPr lang="hu-HU" sz="3200" dirty="0" smtClean="0"/>
              <a:t>	2    kettő	</a:t>
            </a:r>
          </a:p>
          <a:p>
            <a:pPr marL="0" indent="0">
              <a:buNone/>
            </a:pPr>
            <a:r>
              <a:rPr lang="hu-HU" sz="3200" dirty="0" smtClean="0"/>
              <a:t>	3    három</a:t>
            </a:r>
          </a:p>
          <a:p>
            <a:pPr marL="0" indent="0">
              <a:buNone/>
            </a:pPr>
            <a:r>
              <a:rPr lang="hu-HU" sz="3200" dirty="0" smtClean="0"/>
              <a:t>	4    négy</a:t>
            </a:r>
          </a:p>
          <a:p>
            <a:pPr marL="0" indent="0">
              <a:buNone/>
            </a:pPr>
            <a:r>
              <a:rPr lang="hu-HU" sz="3200" dirty="0" smtClean="0"/>
              <a:t>	5    öt</a:t>
            </a:r>
          </a:p>
          <a:p>
            <a:pPr marL="0" indent="0">
              <a:buNone/>
            </a:pPr>
            <a:r>
              <a:rPr lang="hu-HU" sz="3200" dirty="0" smtClean="0"/>
              <a:t>			6    hat</a:t>
            </a:r>
          </a:p>
          <a:p>
            <a:pPr marL="0" indent="0">
              <a:buNone/>
            </a:pPr>
            <a:r>
              <a:rPr lang="hu-HU" sz="3200" dirty="0" smtClean="0"/>
              <a:t>			7    hét</a:t>
            </a:r>
          </a:p>
          <a:p>
            <a:pPr marL="0" indent="0">
              <a:buNone/>
            </a:pPr>
            <a:r>
              <a:rPr lang="hu-HU" sz="3200" dirty="0" smtClean="0"/>
              <a:t>			8    nyolc</a:t>
            </a:r>
          </a:p>
          <a:p>
            <a:pPr marL="0" indent="0">
              <a:buNone/>
            </a:pPr>
            <a:r>
              <a:rPr lang="hu-HU" sz="3200" dirty="0" smtClean="0"/>
              <a:t>			9     kilenc</a:t>
            </a:r>
          </a:p>
          <a:p>
            <a:pPr marL="0" indent="0">
              <a:buNone/>
            </a:pPr>
            <a:r>
              <a:rPr lang="hu-HU" sz="3200" dirty="0" smtClean="0"/>
              <a:t>			10   tíz</a:t>
            </a:r>
          </a:p>
          <a:p>
            <a:pPr marL="0" indent="0">
              <a:buNone/>
            </a:pPr>
            <a:r>
              <a:rPr lang="hu-HU" sz="3200" dirty="0" smtClean="0"/>
              <a:t>                                      	                11 tizenegy                12 tizenkettő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0572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78871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678872"/>
            <a:ext cx="10515600" cy="58722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 smtClean="0"/>
              <a:t>		</a:t>
            </a:r>
            <a:r>
              <a:rPr lang="hu-HU" sz="3200" b="1" dirty="0" smtClean="0"/>
              <a:t>1    </a:t>
            </a:r>
            <a:endParaRPr lang="hu-HU" sz="3200" b="1" dirty="0"/>
          </a:p>
          <a:p>
            <a:pPr marL="0" indent="0">
              <a:buNone/>
            </a:pPr>
            <a:r>
              <a:rPr lang="hu-HU" sz="3200" b="1" dirty="0" smtClean="0"/>
              <a:t>		2    </a:t>
            </a:r>
            <a:endParaRPr lang="hu-HU" sz="3200" b="1" dirty="0"/>
          </a:p>
          <a:p>
            <a:pPr marL="0" indent="0">
              <a:buNone/>
            </a:pPr>
            <a:r>
              <a:rPr lang="hu-HU" sz="3200" b="1" dirty="0" smtClean="0"/>
              <a:t>		3    </a:t>
            </a:r>
            <a:endParaRPr lang="hu-HU" sz="3200" b="1" dirty="0"/>
          </a:p>
          <a:p>
            <a:pPr marL="0" indent="0">
              <a:buNone/>
            </a:pPr>
            <a:r>
              <a:rPr lang="hu-HU" sz="3200" b="1" dirty="0" smtClean="0"/>
              <a:t>		4   </a:t>
            </a:r>
            <a:endParaRPr lang="hu-HU" sz="3200" b="1" dirty="0"/>
          </a:p>
          <a:p>
            <a:pPr marL="0" indent="0">
              <a:buNone/>
            </a:pPr>
            <a:r>
              <a:rPr lang="hu-HU" sz="3200" b="1" dirty="0" smtClean="0"/>
              <a:t>		5   </a:t>
            </a:r>
            <a:endParaRPr lang="hu-HU" sz="3200" b="1" dirty="0"/>
          </a:p>
          <a:p>
            <a:pPr marL="0" indent="0">
              <a:buNone/>
            </a:pPr>
            <a:r>
              <a:rPr lang="hu-HU" sz="3200" b="1" dirty="0" smtClean="0"/>
              <a:t>				6    </a:t>
            </a:r>
            <a:endParaRPr lang="hu-HU" sz="3200" b="1" dirty="0"/>
          </a:p>
          <a:p>
            <a:pPr marL="0" indent="0">
              <a:buNone/>
            </a:pPr>
            <a:r>
              <a:rPr lang="hu-HU" sz="3200" b="1" dirty="0" smtClean="0"/>
              <a:t>				7   </a:t>
            </a:r>
            <a:endParaRPr lang="hu-HU" sz="3200" b="1" dirty="0"/>
          </a:p>
          <a:p>
            <a:pPr marL="0" indent="0">
              <a:buNone/>
            </a:pPr>
            <a:r>
              <a:rPr lang="hu-HU" sz="3200" b="1" dirty="0" smtClean="0"/>
              <a:t>				8    </a:t>
            </a:r>
          </a:p>
          <a:p>
            <a:pPr marL="0" indent="0">
              <a:buNone/>
            </a:pPr>
            <a:r>
              <a:rPr lang="hu-HU" sz="3200" b="1" dirty="0" smtClean="0"/>
              <a:t>				9     </a:t>
            </a:r>
            <a:endParaRPr lang="hu-HU" sz="3200" b="1" dirty="0"/>
          </a:p>
          <a:p>
            <a:pPr marL="0" indent="0">
              <a:buNone/>
            </a:pPr>
            <a:r>
              <a:rPr lang="hu-HU" sz="3200" b="1" dirty="0" smtClean="0"/>
              <a:t>				10      			</a:t>
            </a:r>
          </a:p>
          <a:p>
            <a:pPr marL="0" indent="0">
              <a:buNone/>
            </a:pPr>
            <a:r>
              <a:rPr lang="hu-HU" sz="3200" b="1" dirty="0"/>
              <a:t>	</a:t>
            </a:r>
            <a:r>
              <a:rPr lang="hu-HU" sz="3200" b="1" dirty="0" smtClean="0"/>
              <a:t>						11                 </a:t>
            </a:r>
            <a:r>
              <a:rPr lang="hu-HU" sz="3200" b="1" dirty="0"/>
              <a:t>12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4857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0898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836024"/>
            <a:ext cx="10515600" cy="5340939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              </a:t>
            </a:r>
          </a:p>
          <a:p>
            <a:pPr marL="0" indent="0">
              <a:buNone/>
            </a:pPr>
            <a:r>
              <a:rPr lang="hu-HU" dirty="0" smtClean="0"/>
              <a:t> </a:t>
            </a:r>
          </a:p>
          <a:p>
            <a:pPr marL="0" indent="0">
              <a:buNone/>
            </a:pPr>
            <a:r>
              <a:rPr lang="hu-HU" sz="4400" dirty="0" smtClean="0">
                <a:solidFill>
                  <a:srgbClr val="C00000"/>
                </a:solidFill>
              </a:rPr>
              <a:t>100   száz</a:t>
            </a:r>
          </a:p>
          <a:p>
            <a:pPr marL="0" indent="0">
              <a:buNone/>
            </a:pPr>
            <a:r>
              <a:rPr lang="hu-HU" sz="4400" dirty="0" smtClean="0">
                <a:solidFill>
                  <a:srgbClr val="C00000"/>
                </a:solidFill>
              </a:rPr>
              <a:t>                            1000   ezer</a:t>
            </a:r>
          </a:p>
          <a:p>
            <a:pPr marL="0" indent="0">
              <a:buNone/>
            </a:pPr>
            <a:endParaRPr lang="hu-HU" sz="4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4400" dirty="0" smtClean="0">
                <a:solidFill>
                  <a:srgbClr val="C00000"/>
                </a:solidFill>
              </a:rPr>
              <a:t>                                                  </a:t>
            </a:r>
            <a:r>
              <a:rPr lang="hu-HU" sz="4400" dirty="0" smtClean="0">
                <a:solidFill>
                  <a:srgbClr val="002060"/>
                </a:solidFill>
              </a:rPr>
              <a:t>fizetni    </a:t>
            </a:r>
            <a:r>
              <a:rPr lang="hu-HU" sz="4400" dirty="0" err="1" smtClean="0">
                <a:solidFill>
                  <a:srgbClr val="002060"/>
                </a:solidFill>
              </a:rPr>
              <a:t>to</a:t>
            </a:r>
            <a:r>
              <a:rPr lang="hu-HU" sz="4400" dirty="0" smtClean="0">
                <a:solidFill>
                  <a:srgbClr val="002060"/>
                </a:solidFill>
              </a:rPr>
              <a:t> </a:t>
            </a:r>
            <a:r>
              <a:rPr lang="hu-HU" sz="4400" dirty="0" err="1" smtClean="0">
                <a:solidFill>
                  <a:srgbClr val="002060"/>
                </a:solidFill>
              </a:rPr>
              <a:t>pay</a:t>
            </a:r>
            <a:endParaRPr lang="hu-HU" sz="44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sz="4400" dirty="0"/>
          </a:p>
          <a:p>
            <a:pPr marL="0" indent="0">
              <a:buNone/>
            </a:pPr>
            <a:endParaRPr lang="hu-HU" sz="4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06493"/>
            <a:ext cx="5356412" cy="267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1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270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accent5">
                    <a:lumMod val="75000"/>
                  </a:schemeClr>
                </a:solidFill>
              </a:rPr>
              <a:t>DATE</a:t>
            </a:r>
            <a:endParaRPr lang="hu-H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88721" y="1152396"/>
            <a:ext cx="10515600" cy="52985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4400" dirty="0" smtClean="0">
                <a:solidFill>
                  <a:srgbClr val="C00000"/>
                </a:solidFill>
              </a:rPr>
              <a:t>2016. december 12</a:t>
            </a:r>
            <a:r>
              <a:rPr lang="hu-HU" sz="4400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hu-HU" sz="3200" dirty="0" smtClean="0">
                <a:solidFill>
                  <a:srgbClr val="0070C0"/>
                </a:solidFill>
              </a:rPr>
              <a:t>hétfő 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smtClean="0">
                <a:solidFill>
                  <a:srgbClr val="0070C0"/>
                </a:solidFill>
              </a:rPr>
              <a:t>  </a:t>
            </a:r>
            <a:r>
              <a:rPr lang="hu-HU" sz="3200" dirty="0" err="1" smtClean="0">
                <a:solidFill>
                  <a:srgbClr val="002060"/>
                </a:solidFill>
              </a:rPr>
              <a:t>monday</a:t>
            </a:r>
            <a:r>
              <a:rPr lang="hu-HU" sz="3200" dirty="0" smtClean="0">
                <a:solidFill>
                  <a:srgbClr val="0070C0"/>
                </a:solidFill>
              </a:rPr>
              <a:t>  </a:t>
            </a:r>
          </a:p>
          <a:p>
            <a:pPr marL="0" indent="0">
              <a:buNone/>
            </a:pPr>
            <a:r>
              <a:rPr lang="hu-HU" sz="3200" dirty="0" smtClean="0">
                <a:solidFill>
                  <a:srgbClr val="0070C0"/>
                </a:solidFill>
              </a:rPr>
              <a:t>kedd     </a:t>
            </a:r>
            <a:r>
              <a:rPr lang="hu-HU" sz="3200" dirty="0" err="1" smtClean="0">
                <a:solidFill>
                  <a:srgbClr val="002060"/>
                </a:solidFill>
              </a:rPr>
              <a:t>tuesday</a:t>
            </a:r>
            <a:endParaRPr lang="hu-HU" sz="3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3200" dirty="0" smtClean="0">
                <a:solidFill>
                  <a:srgbClr val="0070C0"/>
                </a:solidFill>
              </a:rPr>
              <a:t>szerda   </a:t>
            </a:r>
            <a:r>
              <a:rPr lang="hu-HU" sz="3200" dirty="0" err="1" smtClean="0">
                <a:solidFill>
                  <a:srgbClr val="002060"/>
                </a:solidFill>
              </a:rPr>
              <a:t>wednesday</a:t>
            </a:r>
            <a:endParaRPr lang="hu-HU" sz="3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3200" dirty="0" smtClean="0">
                <a:solidFill>
                  <a:srgbClr val="0070C0"/>
                </a:solidFill>
              </a:rPr>
              <a:t>csütörtök   </a:t>
            </a:r>
            <a:r>
              <a:rPr lang="hu-HU" sz="3200" dirty="0" err="1" smtClean="0">
                <a:solidFill>
                  <a:srgbClr val="002060"/>
                </a:solidFill>
              </a:rPr>
              <a:t>thursday</a:t>
            </a:r>
            <a:endParaRPr lang="hu-HU" sz="3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3200" dirty="0" smtClean="0">
                <a:solidFill>
                  <a:srgbClr val="0070C0"/>
                </a:solidFill>
              </a:rPr>
              <a:t>péntek   </a:t>
            </a:r>
            <a:r>
              <a:rPr lang="hu-HU" sz="3200" dirty="0" err="1" smtClean="0">
                <a:solidFill>
                  <a:srgbClr val="002060"/>
                </a:solidFill>
              </a:rPr>
              <a:t>friday</a:t>
            </a:r>
            <a:endParaRPr lang="hu-HU" sz="3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3200" dirty="0" smtClean="0">
                <a:solidFill>
                  <a:srgbClr val="0070C0"/>
                </a:solidFill>
              </a:rPr>
              <a:t>szombat    </a:t>
            </a:r>
            <a:r>
              <a:rPr lang="hu-HU" sz="3200" dirty="0" err="1" smtClean="0">
                <a:solidFill>
                  <a:srgbClr val="002060"/>
                </a:solidFill>
              </a:rPr>
              <a:t>saturday</a:t>
            </a:r>
            <a:endParaRPr lang="hu-HU" sz="3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0070C0"/>
                </a:solidFill>
              </a:rPr>
              <a:t>v</a:t>
            </a:r>
            <a:r>
              <a:rPr lang="hu-HU" sz="3200" dirty="0" smtClean="0">
                <a:solidFill>
                  <a:srgbClr val="0070C0"/>
                </a:solidFill>
              </a:rPr>
              <a:t>asárnap  </a:t>
            </a:r>
            <a:r>
              <a:rPr lang="hu-HU" sz="3200" dirty="0" err="1" smtClean="0">
                <a:solidFill>
                  <a:srgbClr val="002060"/>
                </a:solidFill>
              </a:rPr>
              <a:t>sunday</a:t>
            </a:r>
            <a:endParaRPr lang="hu-HU" sz="3200" dirty="0" smtClean="0">
              <a:solidFill>
                <a:srgbClr val="00206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9391">
            <a:off x="5266996" y="2549933"/>
            <a:ext cx="6343198" cy="340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8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6257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err="1" smtClean="0"/>
              <a:t>Alphabet</a:t>
            </a:r>
            <a:r>
              <a:rPr lang="hu-HU" b="1" dirty="0" smtClean="0"/>
              <a:t>- </a:t>
            </a:r>
            <a:r>
              <a:rPr lang="hu-HU" b="1" dirty="0" err="1" smtClean="0"/>
              <a:t>phonetics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122218"/>
            <a:ext cx="10515600" cy="5054745"/>
          </a:xfrm>
        </p:spPr>
        <p:txBody>
          <a:bodyPr/>
          <a:lstStyle/>
          <a:p>
            <a:pPr marL="0" indent="0">
              <a:buNone/>
            </a:pPr>
            <a:r>
              <a:rPr lang="pt-BR" sz="3200" dirty="0"/>
              <a:t>a  - á -  b  -  c   -    cs   -   d  -  e  -    é   - f   -   g   -   gy   - h    - i   - í </a:t>
            </a:r>
          </a:p>
          <a:p>
            <a:endParaRPr lang="pt-BR" sz="3200" dirty="0"/>
          </a:p>
          <a:p>
            <a:endParaRPr lang="pt-BR" sz="3200" dirty="0"/>
          </a:p>
          <a:p>
            <a:pPr marL="0" indent="0">
              <a:buNone/>
            </a:pPr>
            <a:r>
              <a:rPr lang="pt-BR" sz="3200" dirty="0" smtClean="0"/>
              <a:t>j  </a:t>
            </a:r>
            <a:r>
              <a:rPr lang="pt-BR" sz="3200" dirty="0"/>
              <a:t>-  k  -  l  -   ly -  m   -    n-    ny   - o    - ó    - ö   - ő -   p   - q   -    r</a:t>
            </a:r>
          </a:p>
          <a:p>
            <a:endParaRPr lang="pt-BR" sz="3200" dirty="0"/>
          </a:p>
          <a:p>
            <a:endParaRPr lang="pt-BR" sz="3200" dirty="0"/>
          </a:p>
          <a:p>
            <a:pPr marL="0" indent="0">
              <a:buNone/>
            </a:pPr>
            <a:r>
              <a:rPr lang="pt-BR" sz="3200" dirty="0" smtClean="0"/>
              <a:t> </a:t>
            </a:r>
            <a:r>
              <a:rPr lang="pt-BR" sz="3200" dirty="0"/>
              <a:t>s   -  sz - t-   ty -    u-    ú -    ü –  ű -   v-    w-    z -    zs   -  x     – y</a:t>
            </a:r>
          </a:p>
          <a:p>
            <a:endParaRPr lang="pt-BR" dirty="0"/>
          </a:p>
          <a:p>
            <a:endParaRPr lang="pt-BR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1226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hu-H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pt-B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hu-H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 -  </a:t>
            </a:r>
            <a:r>
              <a:rPr lang="pt-BR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pt-BR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pt-B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 -  </a:t>
            </a:r>
            <a:r>
              <a:rPr lang="pt-BR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   </a:t>
            </a:r>
            <a:r>
              <a:rPr lang="pt-BR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pt-B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f   -   g   -   </a:t>
            </a:r>
            <a:r>
              <a:rPr lang="pt-BR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pt-B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h    - </a:t>
            </a:r>
            <a:r>
              <a:rPr lang="hu-H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t-B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pt-BR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hu-H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219200"/>
            <a:ext cx="10924309" cy="49577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u-HU" sz="3500" dirty="0" smtClean="0"/>
              <a:t>   </a:t>
            </a:r>
            <a:endParaRPr lang="hu-HU" sz="5100" dirty="0"/>
          </a:p>
          <a:p>
            <a:pPr marL="0" indent="0">
              <a:buNone/>
            </a:pPr>
            <a:r>
              <a:rPr lang="hu-HU" sz="5100" dirty="0" smtClean="0"/>
              <a:t>   </a:t>
            </a:r>
          </a:p>
          <a:p>
            <a:pPr marL="0" indent="0">
              <a:buNone/>
            </a:pP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hu-HU" sz="1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   </a:t>
            </a:r>
          </a:p>
          <a:p>
            <a:pPr marL="0" indent="0">
              <a:buNone/>
            </a:pP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h</a:t>
            </a:r>
            <a:r>
              <a:rPr lang="hu-HU" sz="1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    </a:t>
            </a:r>
          </a:p>
          <a:p>
            <a:pPr marL="0" indent="0">
              <a:buNone/>
            </a:pPr>
            <a:r>
              <a:rPr lang="hu-HU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hu-HU" sz="1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u-HU" sz="1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  </a:t>
            </a:r>
          </a:p>
          <a:p>
            <a:pPr marL="0" indent="0">
              <a:buNone/>
            </a:pP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</a:t>
            </a:r>
            <a:r>
              <a:rPr lang="hu-HU" sz="1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ók</a:t>
            </a:r>
          </a:p>
          <a:p>
            <a:pPr marL="0" indent="0">
              <a:buNone/>
            </a:pPr>
            <a:r>
              <a:rPr lang="hu-HU" sz="9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t</a:t>
            </a:r>
            <a:r>
              <a:rPr lang="hu-HU" sz="1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marL="0" indent="0">
              <a:buNone/>
            </a:pP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hu-HU" sz="1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 </a:t>
            </a:r>
          </a:p>
          <a:p>
            <a:pPr marL="0" indent="0">
              <a:buNone/>
            </a:pP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e</a:t>
            </a:r>
            <a:r>
              <a:rPr lang="hu-HU" sz="1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</a:p>
          <a:p>
            <a:pPr marL="0" indent="0">
              <a:buNone/>
            </a:pPr>
            <a:r>
              <a:rPr lang="hu-HU" sz="9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										             </a:t>
            </a:r>
            <a:r>
              <a:rPr lang="hu-HU" sz="1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</a:p>
          <a:p>
            <a:pPr marL="0" indent="0">
              <a:buNone/>
            </a:pPr>
            <a:r>
              <a:rPr lang="hu-HU" sz="9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			                                                                                                         </a:t>
            </a:r>
            <a:r>
              <a:rPr lang="hu-HU" sz="1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hu-HU" sz="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u-HU" sz="9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u-HU" sz="9200" dirty="0" smtClean="0"/>
              <a:t>                    </a:t>
            </a:r>
            <a:endParaRPr lang="pt-BR" sz="9200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4552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pt-BR" b="1" dirty="0" smtClean="0"/>
              <a:t>j - </a:t>
            </a:r>
            <a:r>
              <a:rPr lang="pt-BR" b="1" dirty="0"/>
              <a:t>k  - </a:t>
            </a:r>
            <a:r>
              <a:rPr lang="pt-BR" b="1" dirty="0" smtClean="0"/>
              <a:t>l  </a:t>
            </a:r>
            <a:r>
              <a:rPr lang="pt-BR" b="1" dirty="0"/>
              <a:t>- </a:t>
            </a:r>
            <a:r>
              <a:rPr lang="pt-BR" b="1" dirty="0" smtClean="0"/>
              <a:t>ly </a:t>
            </a:r>
            <a:r>
              <a:rPr lang="pt-BR" b="1" dirty="0"/>
              <a:t>-  m </a:t>
            </a:r>
            <a:r>
              <a:rPr lang="pt-BR" b="1" dirty="0" smtClean="0"/>
              <a:t>- n- </a:t>
            </a:r>
            <a:r>
              <a:rPr lang="pt-BR" b="1" dirty="0"/>
              <a:t>ny </a:t>
            </a:r>
            <a:r>
              <a:rPr lang="pt-BR" b="1" dirty="0" smtClean="0"/>
              <a:t> </a:t>
            </a:r>
            <a:r>
              <a:rPr lang="pt-BR" b="1" dirty="0"/>
              <a:t>- o    - ó </a:t>
            </a:r>
            <a:r>
              <a:rPr lang="pt-BR" b="1" dirty="0" smtClean="0"/>
              <a:t> </a:t>
            </a:r>
            <a:r>
              <a:rPr lang="pt-BR" b="1" dirty="0"/>
              <a:t>- </a:t>
            </a:r>
            <a:r>
              <a:rPr lang="pt-BR" b="1" dirty="0" smtClean="0"/>
              <a:t>ö </a:t>
            </a:r>
            <a:r>
              <a:rPr lang="pt-BR" b="1" dirty="0"/>
              <a:t>- ő -   p   - q </a:t>
            </a:r>
            <a:r>
              <a:rPr lang="pt-BR" b="1" dirty="0" smtClean="0"/>
              <a:t>- r</a:t>
            </a:r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/>
            </a:r>
            <a:br>
              <a:rPr lang="pt-BR" b="1" dirty="0"/>
            </a:b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/>
          <a:lstStyle/>
          <a:p>
            <a:pPr marL="0" indent="0">
              <a:buNone/>
            </a:pPr>
            <a:endParaRPr lang="hu-HU" sz="3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3000" dirty="0" smtClean="0">
                <a:solidFill>
                  <a:srgbClr val="FF0000"/>
                </a:solidFill>
              </a:rPr>
              <a:t>j</a:t>
            </a:r>
            <a:r>
              <a:rPr lang="hu-HU" sz="3000" dirty="0" smtClean="0"/>
              <a:t>ó</a:t>
            </a:r>
          </a:p>
          <a:p>
            <a:pPr marL="0" indent="0">
              <a:buNone/>
            </a:pPr>
            <a:r>
              <a:rPr lang="hu-HU" sz="3000" dirty="0" smtClean="0"/>
              <a:t>                    </a:t>
            </a:r>
            <a:r>
              <a:rPr lang="hu-HU" sz="3000" dirty="0" smtClean="0">
                <a:solidFill>
                  <a:srgbClr val="FF0000"/>
                </a:solidFill>
              </a:rPr>
              <a:t>ly</a:t>
            </a:r>
            <a:r>
              <a:rPr lang="hu-HU" sz="3000" dirty="0" smtClean="0"/>
              <a:t>uk</a:t>
            </a:r>
          </a:p>
          <a:p>
            <a:pPr marL="0" indent="0">
              <a:buNone/>
            </a:pPr>
            <a:r>
              <a:rPr lang="hu-HU" sz="3000" dirty="0" smtClean="0"/>
              <a:t>                                       </a:t>
            </a:r>
            <a:r>
              <a:rPr lang="hu-HU" sz="3000" dirty="0" smtClean="0">
                <a:solidFill>
                  <a:srgbClr val="FF0000"/>
                </a:solidFill>
              </a:rPr>
              <a:t>ny</a:t>
            </a:r>
            <a:r>
              <a:rPr lang="hu-HU" sz="3000" dirty="0" smtClean="0"/>
              <a:t>ár</a:t>
            </a:r>
          </a:p>
          <a:p>
            <a:pPr marL="0" indent="0">
              <a:buNone/>
            </a:pPr>
            <a:r>
              <a:rPr lang="hu-HU" sz="3000" dirty="0" smtClean="0"/>
              <a:t>                                                           b</a:t>
            </a:r>
            <a:r>
              <a:rPr lang="hu-HU" sz="3000" dirty="0" smtClean="0">
                <a:solidFill>
                  <a:srgbClr val="FF0000"/>
                </a:solidFill>
              </a:rPr>
              <a:t>o</a:t>
            </a:r>
            <a:r>
              <a:rPr lang="hu-HU" sz="3000" dirty="0" smtClean="0"/>
              <a:t>r</a:t>
            </a:r>
          </a:p>
          <a:p>
            <a:pPr marL="0" indent="0">
              <a:buNone/>
            </a:pPr>
            <a:r>
              <a:rPr lang="hu-HU" sz="3000" dirty="0" smtClean="0"/>
              <a:t>                                                                       s</a:t>
            </a:r>
            <a:r>
              <a:rPr lang="hu-HU" sz="3000" dirty="0" smtClean="0">
                <a:solidFill>
                  <a:srgbClr val="FF0000"/>
                </a:solidFill>
              </a:rPr>
              <a:t>ó</a:t>
            </a:r>
          </a:p>
          <a:p>
            <a:pPr marL="0" indent="0">
              <a:buNone/>
            </a:pPr>
            <a:r>
              <a:rPr lang="hu-HU" sz="3000" dirty="0" smtClean="0"/>
              <a:t>                                                                                 </a:t>
            </a:r>
            <a:r>
              <a:rPr lang="hu-HU" sz="3000" dirty="0" smtClean="0">
                <a:solidFill>
                  <a:srgbClr val="FF0000"/>
                </a:solidFill>
              </a:rPr>
              <a:t>ö</a:t>
            </a:r>
            <a:r>
              <a:rPr lang="hu-HU" sz="3000" dirty="0" smtClean="0"/>
              <a:t>t</a:t>
            </a:r>
          </a:p>
          <a:p>
            <a:pPr marL="0" indent="0">
              <a:buNone/>
            </a:pPr>
            <a:r>
              <a:rPr lang="hu-HU" sz="3000" dirty="0" smtClean="0"/>
              <a:t>                                                                                           kett</a:t>
            </a:r>
            <a:r>
              <a:rPr lang="hu-HU" sz="3000" dirty="0" smtClean="0">
                <a:solidFill>
                  <a:srgbClr val="FF0000"/>
                </a:solidFill>
              </a:rPr>
              <a:t>ő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3349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200" b="1" dirty="0"/>
              <a:t>s </a:t>
            </a:r>
            <a:r>
              <a:rPr lang="pl-PL" sz="4200" b="1" dirty="0" smtClean="0"/>
              <a:t>-  </a:t>
            </a:r>
            <a:r>
              <a:rPr lang="pl-PL" sz="4200" b="1" dirty="0"/>
              <a:t>sz - t- </a:t>
            </a:r>
            <a:r>
              <a:rPr lang="pl-PL" sz="4200" b="1" dirty="0" smtClean="0"/>
              <a:t>ty </a:t>
            </a:r>
            <a:r>
              <a:rPr lang="pl-PL" sz="4200" b="1" dirty="0"/>
              <a:t>-  </a:t>
            </a:r>
            <a:r>
              <a:rPr lang="pl-PL" sz="4200" b="1" dirty="0" smtClean="0"/>
              <a:t>u- ú </a:t>
            </a:r>
            <a:r>
              <a:rPr lang="pl-PL" sz="4200" b="1" dirty="0"/>
              <a:t>- </a:t>
            </a:r>
            <a:r>
              <a:rPr lang="pl-PL" sz="4200" b="1" dirty="0" smtClean="0"/>
              <a:t> </a:t>
            </a:r>
            <a:r>
              <a:rPr lang="pl-PL" sz="4200" b="1" dirty="0"/>
              <a:t>ü –  ű -   v-  </a:t>
            </a:r>
            <a:r>
              <a:rPr lang="pl-PL" sz="4200" b="1" dirty="0" smtClean="0"/>
              <a:t>w-  z </a:t>
            </a:r>
            <a:r>
              <a:rPr lang="pl-PL" sz="4200" b="1" dirty="0"/>
              <a:t>-  </a:t>
            </a:r>
            <a:r>
              <a:rPr lang="pl-PL" sz="4200" b="1" dirty="0" smtClean="0"/>
              <a:t>zs  </a:t>
            </a:r>
            <a:r>
              <a:rPr lang="pl-PL" sz="4200" b="1" dirty="0"/>
              <a:t>-  x </a:t>
            </a:r>
            <a:r>
              <a:rPr lang="pl-PL" sz="4200" b="1" dirty="0" smtClean="0"/>
              <a:t>- </a:t>
            </a:r>
            <a:r>
              <a:rPr lang="pl-PL" sz="4200" b="1" dirty="0"/>
              <a:t>y</a:t>
            </a:r>
            <a:br>
              <a:rPr lang="pl-PL" sz="4200" b="1" dirty="0"/>
            </a:br>
            <a:endParaRPr lang="hu-HU" sz="4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19349"/>
            <a:ext cx="10515600" cy="4857614"/>
          </a:xfrm>
        </p:spPr>
        <p:txBody>
          <a:bodyPr/>
          <a:lstStyle/>
          <a:p>
            <a:pPr marL="0" indent="0">
              <a:buNone/>
            </a:pPr>
            <a:r>
              <a:rPr lang="hu-HU" sz="3000" dirty="0">
                <a:solidFill>
                  <a:srgbClr val="FF0000"/>
                </a:solidFill>
              </a:rPr>
              <a:t>s</a:t>
            </a:r>
            <a:r>
              <a:rPr lang="hu-HU" sz="3000" dirty="0" smtClean="0"/>
              <a:t>ó</a:t>
            </a:r>
          </a:p>
          <a:p>
            <a:pPr marL="0" indent="0">
              <a:buNone/>
            </a:pPr>
            <a:r>
              <a:rPr lang="hu-HU" sz="3000" dirty="0" smtClean="0">
                <a:solidFill>
                  <a:srgbClr val="FF0000"/>
                </a:solidFill>
              </a:rPr>
              <a:t>     sz</a:t>
            </a:r>
            <a:r>
              <a:rPr lang="hu-HU" sz="3000" dirty="0" smtClean="0"/>
              <a:t>erelem</a:t>
            </a:r>
          </a:p>
          <a:p>
            <a:pPr marL="0" indent="0">
              <a:buNone/>
            </a:pPr>
            <a:r>
              <a:rPr lang="hu-HU" sz="3000" dirty="0" smtClean="0">
                <a:solidFill>
                  <a:srgbClr val="FF0000"/>
                </a:solidFill>
              </a:rPr>
              <a:t>                      ty</a:t>
            </a:r>
            <a:r>
              <a:rPr lang="hu-HU" sz="3000" dirty="0" smtClean="0"/>
              <a:t>úk</a:t>
            </a:r>
          </a:p>
          <a:p>
            <a:pPr marL="0" indent="0">
              <a:buNone/>
            </a:pPr>
            <a:r>
              <a:rPr lang="hu-HU" sz="3000" dirty="0" smtClean="0"/>
              <a:t>                                   f</a:t>
            </a:r>
            <a:r>
              <a:rPr lang="hu-HU" sz="3000" dirty="0" smtClean="0">
                <a:solidFill>
                  <a:srgbClr val="FF0000"/>
                </a:solidFill>
              </a:rPr>
              <a:t>u</a:t>
            </a:r>
            <a:r>
              <a:rPr lang="hu-HU" sz="3000" dirty="0" smtClean="0"/>
              <a:t>t</a:t>
            </a:r>
          </a:p>
          <a:p>
            <a:pPr marL="0" indent="0">
              <a:buNone/>
            </a:pPr>
            <a:r>
              <a:rPr lang="hu-HU" sz="3000" dirty="0" smtClean="0">
                <a:solidFill>
                  <a:srgbClr val="FF0000"/>
                </a:solidFill>
              </a:rPr>
              <a:t>                                        ú</a:t>
            </a:r>
            <a:r>
              <a:rPr lang="hu-HU" sz="3000" dirty="0" smtClean="0"/>
              <a:t>t</a:t>
            </a:r>
          </a:p>
          <a:p>
            <a:pPr marL="0" indent="0">
              <a:buNone/>
            </a:pPr>
            <a:r>
              <a:rPr lang="hu-HU" sz="3000" dirty="0" smtClean="0">
                <a:solidFill>
                  <a:srgbClr val="FF0000"/>
                </a:solidFill>
              </a:rPr>
              <a:t>                                                  ü</a:t>
            </a:r>
            <a:r>
              <a:rPr lang="hu-HU" sz="3000" dirty="0" smtClean="0"/>
              <a:t>t</a:t>
            </a:r>
          </a:p>
          <a:p>
            <a:pPr marL="0" indent="0">
              <a:buNone/>
            </a:pPr>
            <a:r>
              <a:rPr lang="hu-HU" sz="3000" dirty="0" smtClean="0"/>
              <a:t>                                                             t</a:t>
            </a:r>
            <a:r>
              <a:rPr lang="hu-HU" sz="3000" dirty="0" smtClean="0">
                <a:solidFill>
                  <a:srgbClr val="FF0000"/>
                </a:solidFill>
              </a:rPr>
              <a:t>ű</a:t>
            </a:r>
          </a:p>
          <a:p>
            <a:pPr marL="0" indent="0">
              <a:buNone/>
            </a:pPr>
            <a:r>
              <a:rPr lang="hu-HU" sz="3000" dirty="0" smtClean="0"/>
              <a:t>                                                                                       tí</a:t>
            </a:r>
            <a:r>
              <a:rPr lang="hu-HU" sz="3000" dirty="0" smtClean="0">
                <a:solidFill>
                  <a:srgbClr val="FF0000"/>
                </a:solidFill>
              </a:rPr>
              <a:t>z</a:t>
            </a:r>
          </a:p>
          <a:p>
            <a:pPr marL="0" indent="0">
              <a:buNone/>
            </a:pPr>
            <a:r>
              <a:rPr lang="hu-HU" sz="3000" dirty="0" smtClean="0">
                <a:solidFill>
                  <a:srgbClr val="FF0000"/>
                </a:solidFill>
              </a:rPr>
              <a:t>                                                                                                    zs</a:t>
            </a:r>
            <a:r>
              <a:rPr lang="hu-HU" sz="3000" dirty="0" smtClean="0"/>
              <a:t>ák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680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6212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                                                   </a:t>
            </a:r>
            <a:r>
              <a:rPr lang="hu-HU" b="1" dirty="0" err="1" smtClean="0"/>
              <a:t>Eating</a:t>
            </a:r>
            <a:r>
              <a:rPr lang="hu-HU" b="1" dirty="0" smtClean="0"/>
              <a:t> and </a:t>
            </a:r>
            <a:r>
              <a:rPr lang="hu-HU" b="1" dirty="0" err="1" smtClean="0"/>
              <a:t>drinking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79315"/>
            <a:ext cx="10515600" cy="71711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11200" dirty="0" smtClean="0">
                <a:solidFill>
                  <a:srgbClr val="0070C0"/>
                </a:solidFill>
              </a:rPr>
              <a:t>enni             </a:t>
            </a:r>
            <a:r>
              <a:rPr lang="hu-HU" sz="11200" dirty="0">
                <a:solidFill>
                  <a:srgbClr val="0070C0"/>
                </a:solidFill>
              </a:rPr>
              <a:t>	</a:t>
            </a:r>
            <a:r>
              <a:rPr lang="hu-HU" sz="11200" dirty="0" err="1" smtClean="0">
                <a:solidFill>
                  <a:srgbClr val="0070C0"/>
                </a:solidFill>
              </a:rPr>
              <a:t>to</a:t>
            </a:r>
            <a:r>
              <a:rPr lang="hu-HU" sz="11200" dirty="0" smtClean="0">
                <a:solidFill>
                  <a:srgbClr val="0070C0"/>
                </a:solidFill>
              </a:rPr>
              <a:t> </a:t>
            </a:r>
            <a:r>
              <a:rPr lang="hu-HU" sz="11200" dirty="0" err="1">
                <a:solidFill>
                  <a:srgbClr val="0070C0"/>
                </a:solidFill>
              </a:rPr>
              <a:t>eat</a:t>
            </a:r>
            <a:endParaRPr lang="hu-HU" sz="11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11200" dirty="0">
                <a:solidFill>
                  <a:srgbClr val="0070C0"/>
                </a:solidFill>
              </a:rPr>
              <a:t>inni              	</a:t>
            </a:r>
            <a:r>
              <a:rPr lang="hu-HU" sz="11200" dirty="0" err="1" smtClean="0">
                <a:solidFill>
                  <a:srgbClr val="0070C0"/>
                </a:solidFill>
              </a:rPr>
              <a:t>to</a:t>
            </a:r>
            <a:r>
              <a:rPr lang="hu-HU" sz="11200" dirty="0" smtClean="0">
                <a:solidFill>
                  <a:srgbClr val="0070C0"/>
                </a:solidFill>
              </a:rPr>
              <a:t> </a:t>
            </a:r>
            <a:r>
              <a:rPr lang="hu-HU" sz="11200" dirty="0" err="1">
                <a:solidFill>
                  <a:srgbClr val="0070C0"/>
                </a:solidFill>
              </a:rPr>
              <a:t>drink</a:t>
            </a:r>
            <a:endParaRPr lang="hu-HU" sz="11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11200" dirty="0">
                <a:solidFill>
                  <a:srgbClr val="0070C0"/>
                </a:solidFill>
              </a:rPr>
              <a:t>finom             </a:t>
            </a:r>
            <a:r>
              <a:rPr lang="hu-HU" sz="11200" dirty="0" smtClean="0">
                <a:solidFill>
                  <a:srgbClr val="0070C0"/>
                </a:solidFill>
              </a:rPr>
              <a:t> </a:t>
            </a:r>
            <a:r>
              <a:rPr lang="hu-HU" sz="11200" dirty="0" err="1" smtClean="0">
                <a:solidFill>
                  <a:srgbClr val="0070C0"/>
                </a:solidFill>
              </a:rPr>
              <a:t>fine</a:t>
            </a:r>
            <a:endParaRPr lang="hu-HU" sz="11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11200" dirty="0" smtClean="0">
                <a:solidFill>
                  <a:srgbClr val="0070C0"/>
                </a:solidFill>
              </a:rPr>
              <a:t>Jó étvágyat!   </a:t>
            </a:r>
            <a:r>
              <a:rPr lang="hu-HU" sz="11200" dirty="0" err="1" smtClean="0">
                <a:solidFill>
                  <a:srgbClr val="0070C0"/>
                </a:solidFill>
              </a:rPr>
              <a:t>Enjoy</a:t>
            </a:r>
            <a:r>
              <a:rPr lang="hu-HU" sz="11200" dirty="0" smtClean="0">
                <a:solidFill>
                  <a:srgbClr val="0070C0"/>
                </a:solidFill>
              </a:rPr>
              <a:t> </a:t>
            </a:r>
            <a:r>
              <a:rPr lang="hu-HU" sz="11200" dirty="0" err="1">
                <a:solidFill>
                  <a:srgbClr val="0070C0"/>
                </a:solidFill>
              </a:rPr>
              <a:t>your</a:t>
            </a:r>
            <a:r>
              <a:rPr lang="hu-HU" sz="11200" dirty="0">
                <a:solidFill>
                  <a:srgbClr val="0070C0"/>
                </a:solidFill>
              </a:rPr>
              <a:t> </a:t>
            </a:r>
            <a:r>
              <a:rPr lang="hu-HU" sz="11200" dirty="0" err="1" smtClean="0">
                <a:solidFill>
                  <a:srgbClr val="0070C0"/>
                </a:solidFill>
              </a:rPr>
              <a:t>meal</a:t>
            </a:r>
            <a:r>
              <a:rPr lang="hu-HU" sz="11200" dirty="0" smtClean="0">
                <a:solidFill>
                  <a:srgbClr val="0070C0"/>
                </a:solidFill>
              </a:rPr>
              <a:t>!</a:t>
            </a:r>
            <a:endParaRPr lang="hu-HU" sz="11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9600" dirty="0" smtClean="0"/>
              <a:t>			</a:t>
            </a:r>
            <a:r>
              <a:rPr lang="hu-HU" sz="7400" dirty="0" smtClean="0"/>
              <a:t>		</a:t>
            </a:r>
            <a:r>
              <a:rPr lang="hu-HU" sz="11200" dirty="0" smtClean="0">
                <a:solidFill>
                  <a:srgbClr val="C00000"/>
                </a:solidFill>
              </a:rPr>
              <a:t>bor               </a:t>
            </a:r>
            <a:r>
              <a:rPr lang="hu-HU" sz="11200" dirty="0" err="1" smtClean="0">
                <a:solidFill>
                  <a:srgbClr val="C00000"/>
                </a:solidFill>
              </a:rPr>
              <a:t>vine</a:t>
            </a:r>
            <a:endParaRPr lang="hu-HU" sz="11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11200" dirty="0" smtClean="0">
                <a:solidFill>
                  <a:srgbClr val="C00000"/>
                </a:solidFill>
              </a:rPr>
              <a:t>					vörösbor      </a:t>
            </a:r>
            <a:r>
              <a:rPr lang="hu-HU" sz="11200" dirty="0" err="1" smtClean="0">
                <a:solidFill>
                  <a:srgbClr val="C00000"/>
                </a:solidFill>
              </a:rPr>
              <a:t>red</a:t>
            </a:r>
            <a:r>
              <a:rPr lang="hu-HU" sz="11200" dirty="0" smtClean="0">
                <a:solidFill>
                  <a:srgbClr val="C00000"/>
                </a:solidFill>
              </a:rPr>
              <a:t> </a:t>
            </a:r>
            <a:r>
              <a:rPr lang="hu-HU" sz="11200" dirty="0" err="1">
                <a:solidFill>
                  <a:srgbClr val="C00000"/>
                </a:solidFill>
              </a:rPr>
              <a:t>vine</a:t>
            </a:r>
            <a:endParaRPr lang="hu-HU" sz="11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11200" dirty="0" smtClean="0">
                <a:solidFill>
                  <a:srgbClr val="C00000"/>
                </a:solidFill>
              </a:rPr>
              <a:t>					fehérbor        </a:t>
            </a:r>
            <a:r>
              <a:rPr lang="hu-HU" sz="11200" dirty="0" err="1">
                <a:solidFill>
                  <a:srgbClr val="C00000"/>
                </a:solidFill>
              </a:rPr>
              <a:t>white</a:t>
            </a:r>
            <a:r>
              <a:rPr lang="hu-HU" sz="11200" dirty="0">
                <a:solidFill>
                  <a:srgbClr val="C00000"/>
                </a:solidFill>
              </a:rPr>
              <a:t> </a:t>
            </a:r>
            <a:r>
              <a:rPr lang="hu-HU" sz="11200" dirty="0" err="1">
                <a:solidFill>
                  <a:srgbClr val="C00000"/>
                </a:solidFill>
              </a:rPr>
              <a:t>vine</a:t>
            </a:r>
            <a:endParaRPr lang="hu-HU" sz="11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11200" dirty="0" smtClean="0">
                <a:solidFill>
                  <a:srgbClr val="C00000"/>
                </a:solidFill>
              </a:rPr>
              <a:t>					pálinka	brandy</a:t>
            </a:r>
            <a:r>
              <a:rPr lang="hu-HU" sz="11200" dirty="0">
                <a:solidFill>
                  <a:srgbClr val="C00000"/>
                </a:solidFill>
              </a:rPr>
              <a:t>					</a:t>
            </a:r>
          </a:p>
          <a:p>
            <a:pPr marL="0" indent="0">
              <a:buNone/>
            </a:pPr>
            <a:r>
              <a:rPr lang="hu-HU" sz="11200" dirty="0" smtClean="0">
                <a:solidFill>
                  <a:srgbClr val="C00000"/>
                </a:solidFill>
              </a:rPr>
              <a:t>					sör </a:t>
            </a:r>
            <a:r>
              <a:rPr lang="hu-HU" sz="11200" dirty="0">
                <a:solidFill>
                  <a:srgbClr val="C00000"/>
                </a:solidFill>
              </a:rPr>
              <a:t>	</a:t>
            </a:r>
            <a:r>
              <a:rPr lang="hu-HU" sz="11200" dirty="0" smtClean="0">
                <a:solidFill>
                  <a:srgbClr val="C00000"/>
                </a:solidFill>
              </a:rPr>
              <a:t>         </a:t>
            </a:r>
            <a:r>
              <a:rPr lang="hu-HU" sz="11200" dirty="0" err="1" smtClean="0">
                <a:solidFill>
                  <a:srgbClr val="C00000"/>
                </a:solidFill>
              </a:rPr>
              <a:t>beer</a:t>
            </a:r>
            <a:endParaRPr lang="hu-HU" sz="11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7400" dirty="0" smtClean="0"/>
              <a:t>		</a:t>
            </a:r>
            <a:r>
              <a:rPr lang="hu-HU" sz="11200" dirty="0" smtClean="0">
                <a:solidFill>
                  <a:srgbClr val="002060"/>
                </a:solidFill>
              </a:rPr>
              <a:t>kenyér    </a:t>
            </a:r>
            <a:r>
              <a:rPr lang="hu-HU" sz="11200" dirty="0" err="1" smtClean="0">
                <a:solidFill>
                  <a:srgbClr val="002060"/>
                </a:solidFill>
              </a:rPr>
              <a:t>bred</a:t>
            </a:r>
            <a:endParaRPr lang="hu-HU" sz="11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11200" dirty="0" smtClean="0">
                <a:solidFill>
                  <a:srgbClr val="002060"/>
                </a:solidFill>
              </a:rPr>
              <a:t>		víz            </a:t>
            </a:r>
            <a:r>
              <a:rPr lang="hu-HU" sz="11200" dirty="0" err="1" smtClean="0">
                <a:solidFill>
                  <a:srgbClr val="002060"/>
                </a:solidFill>
              </a:rPr>
              <a:t>water</a:t>
            </a:r>
            <a:endParaRPr lang="hu-HU" sz="11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11200" dirty="0" smtClean="0">
                <a:solidFill>
                  <a:srgbClr val="002060"/>
                </a:solidFill>
              </a:rPr>
              <a:t>		só             </a:t>
            </a:r>
            <a:r>
              <a:rPr lang="hu-HU" sz="11200" dirty="0" err="1" smtClean="0">
                <a:solidFill>
                  <a:srgbClr val="002060"/>
                </a:solidFill>
              </a:rPr>
              <a:t>salt</a:t>
            </a:r>
            <a:endParaRPr lang="hu-HU" sz="11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11200" dirty="0" smtClean="0">
                <a:solidFill>
                  <a:srgbClr val="002060"/>
                </a:solidFill>
              </a:rPr>
              <a:t>		cukor       </a:t>
            </a:r>
            <a:r>
              <a:rPr lang="hu-HU" sz="11200" dirty="0" err="1" smtClean="0">
                <a:solidFill>
                  <a:srgbClr val="002060"/>
                </a:solidFill>
              </a:rPr>
              <a:t>sugar</a:t>
            </a:r>
            <a:endParaRPr lang="hu-HU" sz="11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112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</a:t>
            </a:r>
            <a:r>
              <a:rPr lang="hu-HU" sz="11200" dirty="0" smtClean="0">
                <a:solidFill>
                  <a:srgbClr val="FF0000"/>
                </a:solidFill>
              </a:rPr>
              <a:t>erős</a:t>
            </a:r>
            <a:r>
              <a:rPr lang="hu-HU" sz="11200" dirty="0">
                <a:solidFill>
                  <a:srgbClr val="FF0000"/>
                </a:solidFill>
              </a:rPr>
              <a:t>,   csípős </a:t>
            </a:r>
            <a:r>
              <a:rPr lang="hu-HU" sz="11200" dirty="0" smtClean="0">
                <a:solidFill>
                  <a:srgbClr val="FF0000"/>
                </a:solidFill>
              </a:rPr>
              <a:t>-hot         édes -</a:t>
            </a:r>
            <a:r>
              <a:rPr lang="hu-HU" sz="11200" dirty="0" err="1" smtClean="0">
                <a:solidFill>
                  <a:srgbClr val="FF0000"/>
                </a:solidFill>
              </a:rPr>
              <a:t>sweet</a:t>
            </a:r>
            <a:r>
              <a:rPr lang="hu-HU" sz="11200" dirty="0" smtClean="0">
                <a:solidFill>
                  <a:srgbClr val="FF0000"/>
                </a:solidFill>
              </a:rPr>
              <a:t>       </a:t>
            </a:r>
            <a:endParaRPr lang="hu-HU" sz="11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u-HU" sz="112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040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002060"/>
                </a:solidFill>
              </a:rPr>
              <a:t>HUNGARIAN NAME</a:t>
            </a:r>
            <a:br>
              <a:rPr lang="hu-HU" b="1" dirty="0" smtClean="0">
                <a:solidFill>
                  <a:srgbClr val="002060"/>
                </a:solidFill>
              </a:rPr>
            </a:br>
            <a:endParaRPr lang="hu-HU" b="1" dirty="0">
              <a:solidFill>
                <a:srgbClr val="00206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67097"/>
            <a:ext cx="10515600" cy="5212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rgbClr val="FF0000"/>
                </a:solidFill>
              </a:rPr>
              <a:t>                           </a:t>
            </a:r>
            <a:r>
              <a:rPr lang="hu-HU" sz="3600" dirty="0" err="1" smtClean="0">
                <a:solidFill>
                  <a:srgbClr val="FF0000"/>
                </a:solidFill>
              </a:rPr>
              <a:t>family</a:t>
            </a:r>
            <a:r>
              <a:rPr lang="hu-HU" sz="3600" dirty="0" smtClean="0">
                <a:solidFill>
                  <a:srgbClr val="FF0000"/>
                </a:solidFill>
              </a:rPr>
              <a:t> </a:t>
            </a:r>
            <a:r>
              <a:rPr lang="hu-HU" sz="3600" dirty="0" err="1" smtClean="0">
                <a:solidFill>
                  <a:srgbClr val="FF0000"/>
                </a:solidFill>
              </a:rPr>
              <a:t>name</a:t>
            </a:r>
            <a:r>
              <a:rPr lang="hu-HU" sz="3600" dirty="0" smtClean="0">
                <a:solidFill>
                  <a:srgbClr val="FF0000"/>
                </a:solidFill>
              </a:rPr>
              <a:t>     </a:t>
            </a:r>
            <a:r>
              <a:rPr lang="hu-HU" sz="4000" dirty="0" smtClean="0"/>
              <a:t>+</a:t>
            </a:r>
            <a:r>
              <a:rPr lang="hu-HU" sz="3600" dirty="0" smtClean="0">
                <a:solidFill>
                  <a:srgbClr val="FF0000"/>
                </a:solidFill>
              </a:rPr>
              <a:t>     </a:t>
            </a:r>
            <a:r>
              <a:rPr lang="hu-HU" sz="3600" dirty="0" err="1" smtClean="0">
                <a:solidFill>
                  <a:srgbClr val="0070C0"/>
                </a:solidFill>
              </a:rPr>
              <a:t>first</a:t>
            </a:r>
            <a:r>
              <a:rPr lang="hu-HU" sz="3600" dirty="0" smtClean="0">
                <a:solidFill>
                  <a:srgbClr val="0070C0"/>
                </a:solidFill>
              </a:rPr>
              <a:t> </a:t>
            </a:r>
            <a:r>
              <a:rPr lang="hu-HU" sz="3600" dirty="0" err="1" smtClean="0">
                <a:solidFill>
                  <a:srgbClr val="0070C0"/>
                </a:solidFill>
              </a:rPr>
              <a:t>name</a:t>
            </a:r>
            <a:endParaRPr lang="hu-HU" sz="3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600" dirty="0" smtClean="0"/>
              <a:t>         </a:t>
            </a:r>
            <a:endParaRPr lang="hu-HU" sz="3600" dirty="0"/>
          </a:p>
          <a:p>
            <a:pPr marL="0" indent="0">
              <a:buNone/>
            </a:pPr>
            <a:r>
              <a:rPr lang="hu-HU" sz="3600" dirty="0" smtClean="0">
                <a:solidFill>
                  <a:srgbClr val="FF0000"/>
                </a:solidFill>
              </a:rPr>
              <a:t>                                 </a:t>
            </a:r>
            <a:r>
              <a:rPr lang="hu-HU" sz="3600" dirty="0" err="1" smtClean="0">
                <a:solidFill>
                  <a:srgbClr val="FF0000"/>
                </a:solidFill>
              </a:rPr>
              <a:t>Zsámba</a:t>
            </a:r>
            <a:r>
              <a:rPr lang="hu-HU" sz="3600" dirty="0" smtClean="0"/>
              <a:t> </a:t>
            </a:r>
            <a:r>
              <a:rPr lang="hu-HU" sz="3600" dirty="0" smtClean="0">
                <a:solidFill>
                  <a:srgbClr val="0070C0"/>
                </a:solidFill>
              </a:rPr>
              <a:t>Lajos</a:t>
            </a:r>
            <a:r>
              <a:rPr lang="hu-HU" sz="3600" dirty="0" smtClean="0"/>
              <a:t>      </a:t>
            </a:r>
          </a:p>
          <a:p>
            <a:pPr marL="0" indent="0">
              <a:buNone/>
            </a:pPr>
            <a:r>
              <a:rPr lang="hu-HU" sz="3600" dirty="0" err="1" smtClean="0"/>
              <a:t>I’m</a:t>
            </a:r>
            <a:r>
              <a:rPr lang="hu-HU" sz="3600" dirty="0" smtClean="0"/>
              <a:t> </a:t>
            </a:r>
            <a:r>
              <a:rPr lang="hu-HU" sz="3600" dirty="0" err="1" smtClean="0"/>
              <a:t>Zsámba</a:t>
            </a:r>
            <a:r>
              <a:rPr lang="hu-HU" sz="3600" dirty="0" smtClean="0"/>
              <a:t> Lajos.                    </a:t>
            </a:r>
            <a:r>
              <a:rPr lang="hu-HU" sz="3600" dirty="0" err="1" smtClean="0"/>
              <a:t>Zsámba</a:t>
            </a:r>
            <a:r>
              <a:rPr lang="hu-HU" sz="3600" dirty="0" smtClean="0"/>
              <a:t> Lajos vagyok. </a:t>
            </a:r>
          </a:p>
          <a:p>
            <a:pPr marL="0" indent="0">
              <a:buNone/>
            </a:pPr>
            <a:endParaRPr lang="hu-HU" sz="3600" dirty="0"/>
          </a:p>
          <a:p>
            <a:pPr marL="0" indent="0">
              <a:buNone/>
            </a:pPr>
            <a:r>
              <a:rPr lang="hu-HU" sz="3600" dirty="0" smtClean="0">
                <a:solidFill>
                  <a:srgbClr val="FF0000"/>
                </a:solidFill>
              </a:rPr>
              <a:t>                                 </a:t>
            </a:r>
            <a:r>
              <a:rPr lang="hu-HU" sz="3600" dirty="0" err="1" smtClean="0">
                <a:solidFill>
                  <a:srgbClr val="FF0000"/>
                </a:solidFill>
              </a:rPr>
              <a:t>Kósik</a:t>
            </a:r>
            <a:r>
              <a:rPr lang="hu-HU" sz="3600" dirty="0" smtClean="0"/>
              <a:t> </a:t>
            </a:r>
            <a:r>
              <a:rPr lang="hu-HU" sz="3600" dirty="0" smtClean="0">
                <a:solidFill>
                  <a:srgbClr val="0070C0"/>
                </a:solidFill>
              </a:rPr>
              <a:t>Adrien</a:t>
            </a:r>
          </a:p>
          <a:p>
            <a:pPr marL="0" indent="0">
              <a:buNone/>
            </a:pPr>
            <a:r>
              <a:rPr lang="hu-HU" sz="3600" dirty="0" smtClean="0"/>
              <a:t>                                                     </a:t>
            </a:r>
            <a:r>
              <a:rPr lang="hu-HU" sz="3600" dirty="0" err="1" smtClean="0"/>
              <a:t>Kósik</a:t>
            </a:r>
            <a:r>
              <a:rPr lang="hu-HU" sz="3600" dirty="0" smtClean="0"/>
              <a:t> Adrien vagyok.</a:t>
            </a:r>
          </a:p>
          <a:p>
            <a:pPr marL="0" indent="0">
              <a:buNone/>
            </a:pPr>
            <a:r>
              <a:rPr lang="hu-HU" sz="3600" dirty="0" smtClean="0"/>
              <a:t>                               </a:t>
            </a:r>
            <a:endParaRPr lang="hu-HU" sz="36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8886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-875847"/>
            <a:ext cx="10515600" cy="1325563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6571" y="449715"/>
            <a:ext cx="11717383" cy="6081713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None/>
            </a:pPr>
            <a:r>
              <a:rPr lang="hu-HU" sz="5100" dirty="0" smtClean="0">
                <a:solidFill>
                  <a:srgbClr val="0070C0"/>
                </a:solidFill>
              </a:rPr>
              <a:t>	enni             </a:t>
            </a:r>
            <a:r>
              <a:rPr lang="hu-HU" sz="5100" dirty="0">
                <a:solidFill>
                  <a:srgbClr val="0070C0"/>
                </a:solidFill>
              </a:rPr>
              <a:t>	</a:t>
            </a:r>
            <a:endParaRPr lang="hu-HU" sz="5100" dirty="0" smtClean="0">
              <a:solidFill>
                <a:srgbClr val="0070C0"/>
              </a:solidFill>
            </a:endParaRPr>
          </a:p>
          <a:p>
            <a:pPr marL="0" lvl="0" indent="0">
              <a:buNone/>
            </a:pPr>
            <a:r>
              <a:rPr lang="hu-HU" sz="5100" dirty="0" smtClean="0">
                <a:solidFill>
                  <a:srgbClr val="0070C0"/>
                </a:solidFill>
              </a:rPr>
              <a:t>	inni              </a:t>
            </a:r>
            <a:r>
              <a:rPr lang="hu-HU" sz="5100" dirty="0">
                <a:solidFill>
                  <a:srgbClr val="0070C0"/>
                </a:solidFill>
              </a:rPr>
              <a:t>	</a:t>
            </a:r>
            <a:endParaRPr lang="hu-HU" sz="5100" dirty="0" smtClean="0">
              <a:solidFill>
                <a:srgbClr val="0070C0"/>
              </a:solidFill>
            </a:endParaRPr>
          </a:p>
          <a:p>
            <a:pPr marL="0" lvl="0" indent="0">
              <a:buNone/>
            </a:pPr>
            <a:r>
              <a:rPr lang="hu-HU" sz="5100" dirty="0" smtClean="0">
                <a:solidFill>
                  <a:srgbClr val="0070C0"/>
                </a:solidFill>
              </a:rPr>
              <a:t>	finom              </a:t>
            </a:r>
          </a:p>
          <a:p>
            <a:pPr marL="0" lvl="0" indent="0">
              <a:buNone/>
            </a:pPr>
            <a:r>
              <a:rPr lang="hu-HU" sz="5100" dirty="0" smtClean="0">
                <a:solidFill>
                  <a:srgbClr val="0070C0"/>
                </a:solidFill>
              </a:rPr>
              <a:t>	Jó </a:t>
            </a:r>
            <a:r>
              <a:rPr lang="hu-HU" sz="5100" dirty="0">
                <a:solidFill>
                  <a:srgbClr val="0070C0"/>
                </a:solidFill>
              </a:rPr>
              <a:t>étvágyat! </a:t>
            </a:r>
            <a:endParaRPr lang="hu-HU" sz="5100" dirty="0" smtClean="0">
              <a:solidFill>
                <a:srgbClr val="0070C0"/>
              </a:solidFill>
            </a:endParaRPr>
          </a:p>
          <a:p>
            <a:pPr marL="0" lvl="0" indent="0">
              <a:buNone/>
            </a:pPr>
            <a:r>
              <a:rPr lang="hu-HU" sz="3500" dirty="0">
                <a:solidFill>
                  <a:prstClr val="black"/>
                </a:solidFill>
              </a:rPr>
              <a:t>					</a:t>
            </a:r>
            <a:r>
              <a:rPr lang="hu-HU" sz="4100" dirty="0">
                <a:solidFill>
                  <a:srgbClr val="C00000"/>
                </a:solidFill>
              </a:rPr>
              <a:t>bor               </a:t>
            </a:r>
            <a:endParaRPr lang="hu-HU" sz="4100" dirty="0" smtClean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hu-HU" sz="4100" dirty="0">
                <a:solidFill>
                  <a:srgbClr val="C00000"/>
                </a:solidFill>
              </a:rPr>
              <a:t>					vörösbor      </a:t>
            </a:r>
            <a:endParaRPr lang="hu-HU" sz="4100" dirty="0" smtClean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hu-HU" sz="4100" dirty="0">
                <a:solidFill>
                  <a:srgbClr val="C00000"/>
                </a:solidFill>
              </a:rPr>
              <a:t>					fehérbor        </a:t>
            </a:r>
            <a:endParaRPr lang="hu-HU" sz="4100" dirty="0" smtClean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hu-HU" sz="4100" dirty="0">
                <a:solidFill>
                  <a:srgbClr val="C00000"/>
                </a:solidFill>
              </a:rPr>
              <a:t>					pálinka					</a:t>
            </a:r>
          </a:p>
          <a:p>
            <a:pPr marL="0" lvl="0" indent="0">
              <a:buNone/>
            </a:pPr>
            <a:r>
              <a:rPr lang="hu-HU" sz="4100" dirty="0">
                <a:solidFill>
                  <a:srgbClr val="C00000"/>
                </a:solidFill>
              </a:rPr>
              <a:t>					sör 	         </a:t>
            </a:r>
            <a:endParaRPr lang="hu-HU" sz="4100" dirty="0" smtClean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hu-HU" sz="3500" dirty="0">
                <a:solidFill>
                  <a:prstClr val="black"/>
                </a:solidFill>
              </a:rPr>
              <a:t>		</a:t>
            </a:r>
            <a:r>
              <a:rPr lang="hu-HU" sz="4600" dirty="0">
                <a:solidFill>
                  <a:srgbClr val="002060"/>
                </a:solidFill>
              </a:rPr>
              <a:t>kenyér    </a:t>
            </a:r>
            <a:endParaRPr lang="hu-HU" sz="4600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hu-HU" sz="4600" dirty="0">
                <a:solidFill>
                  <a:srgbClr val="002060"/>
                </a:solidFill>
              </a:rPr>
              <a:t>		víz            </a:t>
            </a:r>
            <a:endParaRPr lang="hu-HU" sz="4600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hu-HU" sz="4600" dirty="0">
                <a:solidFill>
                  <a:srgbClr val="002060"/>
                </a:solidFill>
              </a:rPr>
              <a:t>		só             </a:t>
            </a:r>
            <a:endParaRPr lang="hu-HU" sz="4600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hu-HU" sz="4600" dirty="0">
                <a:solidFill>
                  <a:srgbClr val="002060"/>
                </a:solidFill>
              </a:rPr>
              <a:t>		cukor </a:t>
            </a:r>
            <a:endParaRPr lang="hu-HU" sz="4600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hu-HU" sz="3500" dirty="0" smtClean="0">
                <a:solidFill>
                  <a:srgbClr val="FF0000"/>
                </a:solidFill>
              </a:rPr>
              <a:t>                                                                               </a:t>
            </a:r>
            <a:r>
              <a:rPr lang="hu-HU" sz="5100" dirty="0" smtClean="0">
                <a:solidFill>
                  <a:srgbClr val="FF0000"/>
                </a:solidFill>
              </a:rPr>
              <a:t>erős</a:t>
            </a:r>
            <a:r>
              <a:rPr lang="hu-HU" sz="5100" dirty="0">
                <a:solidFill>
                  <a:srgbClr val="FF0000"/>
                </a:solidFill>
              </a:rPr>
              <a:t>,   </a:t>
            </a:r>
            <a:r>
              <a:rPr lang="hu-HU" sz="5100" dirty="0" smtClean="0">
                <a:solidFill>
                  <a:srgbClr val="FF0000"/>
                </a:solidFill>
              </a:rPr>
              <a:t>csípős                             </a:t>
            </a:r>
            <a:r>
              <a:rPr lang="hu-HU" sz="5100" dirty="0">
                <a:solidFill>
                  <a:srgbClr val="FF0000"/>
                </a:solidFill>
              </a:rPr>
              <a:t>édes </a:t>
            </a:r>
            <a:r>
              <a:rPr lang="hu-HU" sz="5100" dirty="0" smtClean="0">
                <a:solidFill>
                  <a:srgbClr val="FF0000"/>
                </a:solidFill>
              </a:rPr>
              <a:t>       </a:t>
            </a:r>
            <a:endParaRPr lang="hu-HU" sz="5100" dirty="0">
              <a:solidFill>
                <a:srgbClr val="FF0000"/>
              </a:solidFill>
            </a:endParaRPr>
          </a:p>
          <a:p>
            <a:endParaRPr lang="hu-HU" sz="5100" dirty="0"/>
          </a:p>
        </p:txBody>
      </p:sp>
    </p:spTree>
    <p:extLst>
      <p:ext uri="{BB962C8B-B14F-4D97-AF65-F5344CB8AC3E}">
        <p14:creationId xmlns:p14="http://schemas.microsoft.com/office/powerpoint/2010/main" val="259531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9091"/>
          </a:xfrm>
        </p:spPr>
        <p:txBody>
          <a:bodyPr>
            <a:noAutofit/>
          </a:bodyPr>
          <a:lstStyle/>
          <a:p>
            <a:pPr algn="ctr"/>
            <a:r>
              <a:rPr lang="hu-HU" sz="4800" b="1" dirty="0" err="1" smtClean="0">
                <a:solidFill>
                  <a:srgbClr val="002060"/>
                </a:solidFill>
              </a:rPr>
              <a:t>Traffic</a:t>
            </a:r>
            <a:endParaRPr lang="hu-HU" sz="4800" b="1" dirty="0">
              <a:solidFill>
                <a:srgbClr val="00206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8823" y="1423851"/>
            <a:ext cx="10911840" cy="5538652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smtClean="0"/>
              <a:t> </a:t>
            </a:r>
          </a:p>
          <a:p>
            <a:pPr marL="0" indent="0">
              <a:buNone/>
            </a:pPr>
            <a:r>
              <a:rPr lang="hu-HU" sz="3200" dirty="0" smtClean="0">
                <a:solidFill>
                  <a:srgbClr val="002060"/>
                </a:solidFill>
              </a:rPr>
              <a:t>busz</a:t>
            </a:r>
            <a:r>
              <a:rPr lang="hu-HU" sz="3200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                                                         </a:t>
            </a:r>
            <a:r>
              <a:rPr lang="hu-HU" sz="3200" dirty="0" smtClean="0">
                <a:solidFill>
                  <a:srgbClr val="002060"/>
                </a:solidFill>
              </a:rPr>
              <a:t>villamos</a:t>
            </a:r>
            <a:endParaRPr lang="hu-HU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3600" dirty="0" smtClean="0">
                <a:solidFill>
                  <a:srgbClr val="002060"/>
                </a:solidFill>
              </a:rPr>
              <a:t>metró </a:t>
            </a:r>
            <a:r>
              <a:rPr lang="hu-HU" dirty="0" smtClean="0">
                <a:solidFill>
                  <a:srgbClr val="002060"/>
                </a:solidFill>
              </a:rPr>
              <a:t>                                                            </a:t>
            </a:r>
            <a:r>
              <a:rPr lang="hu-HU" sz="3200" dirty="0" smtClean="0">
                <a:solidFill>
                  <a:srgbClr val="002060"/>
                </a:solidFill>
              </a:rPr>
              <a:t>jegy</a:t>
            </a:r>
            <a:endParaRPr lang="hu-HU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44626"/>
            <a:ext cx="3997083" cy="21638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564" y="365125"/>
            <a:ext cx="3955236" cy="296527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103" y="4193177"/>
            <a:ext cx="3479991" cy="236682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988" y="4090985"/>
            <a:ext cx="3859812" cy="25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9091"/>
          </a:xfrm>
        </p:spPr>
        <p:txBody>
          <a:bodyPr>
            <a:noAutofit/>
          </a:bodyPr>
          <a:lstStyle/>
          <a:p>
            <a:pPr algn="ctr"/>
            <a:r>
              <a:rPr lang="hu-HU" sz="4800" b="1" dirty="0" err="1" smtClean="0">
                <a:solidFill>
                  <a:srgbClr val="002060"/>
                </a:solidFill>
              </a:rPr>
              <a:t>Traffic</a:t>
            </a:r>
            <a:endParaRPr lang="hu-HU" sz="4800" b="1" dirty="0">
              <a:solidFill>
                <a:srgbClr val="00206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8823" y="1423851"/>
            <a:ext cx="10911840" cy="5538652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smtClean="0"/>
              <a:t> </a:t>
            </a:r>
          </a:p>
          <a:p>
            <a:pPr marL="0" indent="0">
              <a:buNone/>
            </a:pPr>
            <a:r>
              <a:rPr lang="hu-HU" dirty="0" smtClean="0">
                <a:solidFill>
                  <a:srgbClr val="002060"/>
                </a:solidFill>
              </a:rPr>
              <a:t>                                                         </a:t>
            </a:r>
            <a:endParaRPr lang="hu-HU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3600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                                                            </a:t>
            </a:r>
            <a:endParaRPr lang="hu-HU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44626"/>
            <a:ext cx="3997083" cy="21638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564" y="365125"/>
            <a:ext cx="3955236" cy="296527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103" y="4193177"/>
            <a:ext cx="3479991" cy="236682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988" y="4090985"/>
            <a:ext cx="3859812" cy="25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2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Merre </a:t>
            </a:r>
            <a:r>
              <a:rPr lang="hu-HU" dirty="0" smtClean="0"/>
              <a:t>van …. </a:t>
            </a:r>
            <a:r>
              <a:rPr lang="hu-HU" dirty="0"/>
              <a:t>?       	</a:t>
            </a:r>
            <a:r>
              <a:rPr lang="hu-HU" dirty="0" err="1" smtClean="0"/>
              <a:t>Where</a:t>
            </a:r>
            <a:r>
              <a:rPr lang="hu-HU" dirty="0" smtClean="0"/>
              <a:t> </a:t>
            </a:r>
            <a:r>
              <a:rPr lang="hu-HU" dirty="0"/>
              <a:t>is </a:t>
            </a:r>
            <a:r>
              <a:rPr lang="hu-HU" dirty="0" err="1"/>
              <a:t>the</a:t>
            </a:r>
            <a:r>
              <a:rPr lang="hu-HU" dirty="0"/>
              <a:t>…..?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040524"/>
            <a:ext cx="10515600" cy="55494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sz="3200" dirty="0" smtClean="0"/>
              <a:t>a </a:t>
            </a:r>
            <a:r>
              <a:rPr lang="hu-HU" sz="3200" i="1" dirty="0" smtClean="0"/>
              <a:t>Soroksári</a:t>
            </a:r>
            <a:r>
              <a:rPr lang="hu-HU" sz="3200" dirty="0" smtClean="0"/>
              <a:t> </a:t>
            </a:r>
            <a:r>
              <a:rPr lang="hu-HU" sz="3200" dirty="0" smtClean="0">
                <a:solidFill>
                  <a:srgbClr val="00B0F0"/>
                </a:solidFill>
              </a:rPr>
              <a:t>út </a:t>
            </a:r>
            <a:r>
              <a:rPr lang="hu-HU" sz="3200" dirty="0" smtClean="0"/>
              <a:t>                                  </a:t>
            </a:r>
            <a:r>
              <a:rPr lang="hu-HU" sz="3200" dirty="0" err="1" smtClean="0">
                <a:solidFill>
                  <a:srgbClr val="00B0F0"/>
                </a:solidFill>
              </a:rPr>
              <a:t>road</a:t>
            </a:r>
            <a:endParaRPr lang="hu-HU" sz="3200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hu-HU" sz="3200" dirty="0" smtClean="0"/>
              <a:t>a </a:t>
            </a:r>
            <a:r>
              <a:rPr lang="hu-HU" sz="3200" i="1" dirty="0" smtClean="0"/>
              <a:t>Váci </a:t>
            </a:r>
            <a:r>
              <a:rPr lang="hu-HU" sz="3200" dirty="0" smtClean="0">
                <a:solidFill>
                  <a:srgbClr val="00B0F0"/>
                </a:solidFill>
              </a:rPr>
              <a:t>utca </a:t>
            </a:r>
            <a:r>
              <a:rPr lang="hu-HU" sz="3200" dirty="0" smtClean="0"/>
              <a:t>  </a:t>
            </a:r>
            <a:r>
              <a:rPr lang="hu-HU" sz="3200" dirty="0"/>
              <a:t>				</a:t>
            </a:r>
            <a:r>
              <a:rPr lang="hu-HU" sz="3200" dirty="0" err="1" smtClean="0">
                <a:solidFill>
                  <a:srgbClr val="00B0F0"/>
                </a:solidFill>
              </a:rPr>
              <a:t>street</a:t>
            </a:r>
            <a:endParaRPr lang="hu-HU" sz="32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hu-HU" sz="3200" dirty="0" smtClean="0"/>
              <a:t>a </a:t>
            </a:r>
            <a:r>
              <a:rPr lang="hu-HU" sz="3200" i="1" dirty="0" smtClean="0"/>
              <a:t>Deák</a:t>
            </a:r>
            <a:r>
              <a:rPr lang="hu-HU" sz="3200" dirty="0" smtClean="0"/>
              <a:t> </a:t>
            </a:r>
            <a:r>
              <a:rPr lang="hu-HU" sz="3200" dirty="0" smtClean="0">
                <a:solidFill>
                  <a:srgbClr val="00B0F0"/>
                </a:solidFill>
              </a:rPr>
              <a:t>tér</a:t>
            </a:r>
            <a:r>
              <a:rPr lang="hu-HU" sz="3200" dirty="0" smtClean="0">
                <a:solidFill>
                  <a:srgbClr val="002060"/>
                </a:solidFill>
              </a:rPr>
              <a:t>  </a:t>
            </a:r>
            <a:r>
              <a:rPr lang="hu-HU" sz="3200" dirty="0" smtClean="0"/>
              <a:t>  </a:t>
            </a:r>
            <a:r>
              <a:rPr lang="hu-HU" sz="3200" dirty="0"/>
              <a:t>				</a:t>
            </a:r>
            <a:r>
              <a:rPr lang="hu-HU" sz="3200" dirty="0" err="1" smtClean="0">
                <a:solidFill>
                  <a:srgbClr val="00B0F0"/>
                </a:solidFill>
              </a:rPr>
              <a:t>place</a:t>
            </a:r>
            <a:endParaRPr lang="hu-HU" sz="3200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hu-HU" sz="3200" dirty="0" smtClean="0"/>
          </a:p>
          <a:p>
            <a:pPr marL="0" indent="0">
              <a:buNone/>
            </a:pPr>
            <a:r>
              <a:rPr lang="hu-HU" sz="3200" dirty="0" smtClean="0"/>
              <a:t>    a kijárat   </a:t>
            </a:r>
            <a:r>
              <a:rPr lang="hu-HU" sz="3200" dirty="0"/>
              <a:t>				</a:t>
            </a:r>
            <a:r>
              <a:rPr lang="hu-HU" sz="3200" dirty="0" err="1" smtClean="0"/>
              <a:t>exit</a:t>
            </a:r>
            <a:endParaRPr lang="hu-HU" sz="3200" dirty="0"/>
          </a:p>
          <a:p>
            <a:pPr marL="0" indent="0">
              <a:buNone/>
            </a:pPr>
            <a:r>
              <a:rPr lang="hu-HU" sz="3200" dirty="0" smtClean="0"/>
              <a:t>    a bejárat     </a:t>
            </a:r>
            <a:r>
              <a:rPr lang="hu-HU" sz="3200" dirty="0"/>
              <a:t>		</a:t>
            </a:r>
            <a:r>
              <a:rPr lang="hu-HU" sz="3200" dirty="0" smtClean="0"/>
              <a:t>	</a:t>
            </a:r>
            <a:r>
              <a:rPr lang="hu-HU" sz="3200" dirty="0"/>
              <a:t>	</a:t>
            </a:r>
            <a:r>
              <a:rPr lang="hu-HU" sz="3200" dirty="0" err="1" smtClean="0"/>
              <a:t>entrance</a:t>
            </a:r>
            <a:endParaRPr lang="hu-HU" sz="3200" dirty="0"/>
          </a:p>
          <a:p>
            <a:pPr marL="0" indent="0">
              <a:buNone/>
            </a:pPr>
            <a:r>
              <a:rPr lang="hu-HU" sz="3200" dirty="0" smtClean="0"/>
              <a:t>	</a:t>
            </a:r>
            <a:r>
              <a:rPr lang="hu-HU" sz="3200" dirty="0" smtClean="0">
                <a:solidFill>
                  <a:srgbClr val="FF0000"/>
                </a:solidFill>
              </a:rPr>
              <a:t>jobbra  </a:t>
            </a:r>
            <a:r>
              <a:rPr lang="hu-HU" sz="3200" dirty="0">
                <a:solidFill>
                  <a:srgbClr val="FF0000"/>
                </a:solidFill>
              </a:rPr>
              <a:t>				</a:t>
            </a:r>
            <a:r>
              <a:rPr lang="hu-HU" sz="3200" dirty="0" err="1" smtClean="0">
                <a:solidFill>
                  <a:srgbClr val="FF0000"/>
                </a:solidFill>
              </a:rPr>
              <a:t>right</a:t>
            </a:r>
            <a:endParaRPr lang="hu-HU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3200" dirty="0" smtClean="0">
                <a:solidFill>
                  <a:srgbClr val="FF0000"/>
                </a:solidFill>
              </a:rPr>
              <a:t>	balra   </a:t>
            </a:r>
            <a:r>
              <a:rPr lang="hu-HU" sz="3200" dirty="0">
                <a:solidFill>
                  <a:srgbClr val="FF0000"/>
                </a:solidFill>
              </a:rPr>
              <a:t>				</a:t>
            </a:r>
            <a:r>
              <a:rPr lang="hu-HU" sz="3200" dirty="0" err="1" smtClean="0">
                <a:solidFill>
                  <a:srgbClr val="FF0000"/>
                </a:solidFill>
              </a:rPr>
              <a:t>left</a:t>
            </a:r>
            <a:endParaRPr lang="hu-HU" sz="3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3200" dirty="0" smtClean="0">
                <a:solidFill>
                  <a:srgbClr val="FF0000"/>
                </a:solidFill>
              </a:rPr>
              <a:t>          egyenesen				</a:t>
            </a:r>
            <a:r>
              <a:rPr lang="hu-HU" sz="3200" dirty="0" err="1" smtClean="0">
                <a:solidFill>
                  <a:srgbClr val="FF0000"/>
                </a:solidFill>
              </a:rPr>
              <a:t>straight</a:t>
            </a:r>
            <a:r>
              <a:rPr lang="hu-HU" sz="3200" dirty="0" smtClean="0">
                <a:solidFill>
                  <a:srgbClr val="FF0000"/>
                </a:solidFill>
              </a:rPr>
              <a:t> </a:t>
            </a:r>
            <a:r>
              <a:rPr lang="hu-HU" sz="3200" dirty="0" err="1" smtClean="0">
                <a:solidFill>
                  <a:srgbClr val="FF0000"/>
                </a:solidFill>
              </a:rPr>
              <a:t>ahead</a:t>
            </a:r>
            <a:endParaRPr lang="hu-HU" sz="3200" dirty="0">
              <a:solidFill>
                <a:srgbClr val="FF000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835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08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081041"/>
            <a:ext cx="10515600" cy="598596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hu-HU" sz="5900" b="1" dirty="0">
                <a:solidFill>
                  <a:srgbClr val="FF0000"/>
                </a:solidFill>
              </a:rPr>
              <a:t>szép                              		             </a:t>
            </a:r>
            <a:endParaRPr lang="hu-HU" sz="59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5900" b="1" dirty="0" err="1" smtClean="0">
                <a:solidFill>
                  <a:srgbClr val="FF0000"/>
                </a:solidFill>
              </a:rPr>
              <a:t>nice</a:t>
            </a:r>
            <a:endParaRPr lang="hu-HU" sz="59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b="1" dirty="0" smtClean="0"/>
              <a:t>	</a:t>
            </a:r>
            <a:r>
              <a:rPr lang="hu-HU" sz="5900" b="1" dirty="0" smtClean="0">
                <a:solidFill>
                  <a:srgbClr val="7030A0"/>
                </a:solidFill>
              </a:rPr>
              <a:t>                   gyönyörű  </a:t>
            </a:r>
          </a:p>
          <a:p>
            <a:pPr marL="0" indent="0">
              <a:buNone/>
            </a:pPr>
            <a:r>
              <a:rPr lang="hu-HU" sz="5900" b="1" dirty="0" smtClean="0">
                <a:solidFill>
                  <a:srgbClr val="7030A0"/>
                </a:solidFill>
              </a:rPr>
              <a:t>	                   </a:t>
            </a:r>
            <a:r>
              <a:rPr lang="hu-HU" sz="5900" b="1" dirty="0" err="1" smtClean="0">
                <a:solidFill>
                  <a:srgbClr val="7030A0"/>
                </a:solidFill>
              </a:rPr>
              <a:t>beautiful</a:t>
            </a:r>
            <a:r>
              <a:rPr lang="hu-HU" b="1" dirty="0" smtClean="0">
                <a:solidFill>
                  <a:srgbClr val="7030A0"/>
                </a:solidFill>
              </a:rPr>
              <a:t>				</a:t>
            </a:r>
            <a:r>
              <a:rPr lang="hu-HU" b="1" dirty="0" smtClean="0"/>
              <a:t>												</a:t>
            </a:r>
            <a:r>
              <a:rPr lang="hu-HU" sz="5900" b="1" dirty="0" smtClean="0">
                <a:solidFill>
                  <a:schemeClr val="accent2"/>
                </a:solidFill>
              </a:rPr>
              <a:t>tetszik                </a:t>
            </a:r>
          </a:p>
          <a:p>
            <a:pPr marL="0" indent="0">
              <a:buNone/>
            </a:pPr>
            <a:r>
              <a:rPr lang="hu-HU" sz="5900" b="1" dirty="0" smtClean="0">
                <a:solidFill>
                  <a:schemeClr val="accent2"/>
                </a:solidFill>
              </a:rPr>
              <a:t>									 </a:t>
            </a:r>
            <a:r>
              <a:rPr lang="hu-HU" sz="5900" b="1" dirty="0">
                <a:solidFill>
                  <a:schemeClr val="accent2"/>
                </a:solidFill>
              </a:rPr>
              <a:t>I </a:t>
            </a:r>
            <a:r>
              <a:rPr lang="hu-HU" sz="5900" b="1" dirty="0" err="1">
                <a:solidFill>
                  <a:schemeClr val="accent2"/>
                </a:solidFill>
              </a:rPr>
              <a:t>like</a:t>
            </a:r>
            <a:endParaRPr lang="hu-HU" sz="59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hu-HU" b="1" dirty="0" smtClean="0"/>
              <a:t>					</a:t>
            </a:r>
            <a:r>
              <a:rPr lang="hu-HU" sz="5100" b="1" dirty="0" smtClean="0"/>
              <a:t>nem </a:t>
            </a:r>
            <a:r>
              <a:rPr lang="hu-HU" sz="5100" b="1" dirty="0"/>
              <a:t>tetszik                   			</a:t>
            </a:r>
            <a:endParaRPr lang="hu-HU" sz="5100" b="1" dirty="0" smtClean="0"/>
          </a:p>
          <a:p>
            <a:pPr marL="0" indent="0">
              <a:buNone/>
            </a:pPr>
            <a:r>
              <a:rPr lang="hu-HU" sz="5100" b="1" dirty="0" smtClean="0"/>
              <a:t>					 </a:t>
            </a:r>
            <a:r>
              <a:rPr lang="hu-HU" sz="5100" b="1" dirty="0"/>
              <a:t>I </a:t>
            </a:r>
            <a:r>
              <a:rPr lang="hu-HU" sz="5100" b="1" dirty="0" err="1"/>
              <a:t>don’t</a:t>
            </a:r>
            <a:r>
              <a:rPr lang="hu-HU" sz="5100" b="1" dirty="0"/>
              <a:t> </a:t>
            </a:r>
            <a:r>
              <a:rPr lang="hu-HU" sz="5100" b="1" dirty="0" err="1"/>
              <a:t>like</a:t>
            </a:r>
            <a:r>
              <a:rPr lang="hu-HU" sz="5100" b="1" dirty="0"/>
              <a:t> </a:t>
            </a:r>
          </a:p>
          <a:p>
            <a:pPr marL="0" indent="0">
              <a:buNone/>
            </a:pPr>
            <a:r>
              <a:rPr lang="hu-HU" sz="5900" b="1" dirty="0" smtClean="0">
                <a:solidFill>
                  <a:srgbClr val="002060"/>
                </a:solidFill>
              </a:rPr>
              <a:t>kicsi                       </a:t>
            </a:r>
            <a:r>
              <a:rPr lang="hu-HU" sz="5900" b="1" dirty="0">
                <a:solidFill>
                  <a:srgbClr val="002060"/>
                </a:solidFill>
              </a:rPr>
              <a:t>		           </a:t>
            </a:r>
          </a:p>
          <a:p>
            <a:pPr marL="0" indent="0">
              <a:buNone/>
            </a:pPr>
            <a:r>
              <a:rPr lang="hu-HU" sz="5900" b="1" dirty="0" smtClean="0">
                <a:solidFill>
                  <a:srgbClr val="002060"/>
                </a:solidFill>
              </a:rPr>
              <a:t> </a:t>
            </a:r>
            <a:r>
              <a:rPr lang="hu-HU" sz="5900" b="1" dirty="0" err="1" smtClean="0">
                <a:solidFill>
                  <a:srgbClr val="002060"/>
                </a:solidFill>
              </a:rPr>
              <a:t>small</a:t>
            </a:r>
            <a:r>
              <a:rPr lang="hu-HU" sz="5900" b="1" dirty="0" smtClean="0">
                <a:solidFill>
                  <a:srgbClr val="002060"/>
                </a:solidFill>
              </a:rPr>
              <a:t>                                                                                  </a:t>
            </a:r>
            <a:r>
              <a:rPr lang="hu-HU" sz="9300" b="1" dirty="0" smtClean="0">
                <a:solidFill>
                  <a:srgbClr val="00B050"/>
                </a:solidFill>
              </a:rPr>
              <a:t>sok - </a:t>
            </a:r>
            <a:r>
              <a:rPr lang="hu-HU" sz="9300" b="1" dirty="0" err="1" smtClean="0">
                <a:solidFill>
                  <a:srgbClr val="00B050"/>
                </a:solidFill>
              </a:rPr>
              <a:t>much</a:t>
            </a:r>
            <a:endParaRPr lang="hu-HU" sz="93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sz="2600" b="1" dirty="0" smtClean="0"/>
              <a:t>                                            </a:t>
            </a:r>
            <a:r>
              <a:rPr lang="hu-HU" sz="3300" b="1" dirty="0" smtClean="0">
                <a:solidFill>
                  <a:srgbClr val="C00000"/>
                </a:solidFill>
              </a:rPr>
              <a:t>túl </a:t>
            </a:r>
            <a:r>
              <a:rPr lang="hu-HU" sz="3300" b="1" dirty="0">
                <a:solidFill>
                  <a:srgbClr val="C00000"/>
                </a:solidFill>
              </a:rPr>
              <a:t>kicsi            			       </a:t>
            </a:r>
            <a:endParaRPr lang="hu-HU" sz="33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3300" b="1" dirty="0" smtClean="0">
                <a:solidFill>
                  <a:srgbClr val="C00000"/>
                </a:solidFill>
              </a:rPr>
              <a:t>                                 </a:t>
            </a:r>
            <a:r>
              <a:rPr lang="hu-HU" sz="3300" b="1" dirty="0" err="1" smtClean="0">
                <a:solidFill>
                  <a:srgbClr val="C00000"/>
                </a:solidFill>
              </a:rPr>
              <a:t>too</a:t>
            </a:r>
            <a:r>
              <a:rPr lang="hu-HU" sz="3300" b="1" dirty="0" smtClean="0">
                <a:solidFill>
                  <a:srgbClr val="C00000"/>
                </a:solidFill>
              </a:rPr>
              <a:t> </a:t>
            </a:r>
            <a:r>
              <a:rPr lang="hu-HU" sz="3300" b="1" dirty="0" err="1">
                <a:solidFill>
                  <a:srgbClr val="C00000"/>
                </a:solidFill>
              </a:rPr>
              <a:t>small</a:t>
            </a:r>
            <a:endParaRPr lang="hu-HU" sz="33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6500" b="1" dirty="0" smtClean="0"/>
              <a:t>                                                                              </a:t>
            </a:r>
            <a:r>
              <a:rPr lang="hu-HU" sz="6500" b="1" dirty="0" smtClean="0">
                <a:solidFill>
                  <a:srgbClr val="00B0F0"/>
                </a:solidFill>
              </a:rPr>
              <a:t>NAGY                      	</a:t>
            </a:r>
          </a:p>
          <a:p>
            <a:pPr marL="0" indent="0">
              <a:buNone/>
            </a:pPr>
            <a:r>
              <a:rPr lang="hu-HU" sz="6500" b="1" dirty="0" smtClean="0">
                <a:solidFill>
                  <a:srgbClr val="00B0F0"/>
                </a:solidFill>
              </a:rPr>
              <a:t>                                                                                BIG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984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08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081041"/>
            <a:ext cx="10515600" cy="598596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hu-HU" sz="5900" b="1" dirty="0">
                <a:solidFill>
                  <a:srgbClr val="FF0000"/>
                </a:solidFill>
              </a:rPr>
              <a:t>szép                              		             </a:t>
            </a:r>
            <a:endParaRPr lang="hu-HU" sz="59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u-HU" sz="59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b="1" dirty="0" smtClean="0"/>
              <a:t>	</a:t>
            </a:r>
            <a:r>
              <a:rPr lang="hu-HU" sz="5900" b="1" dirty="0" smtClean="0">
                <a:solidFill>
                  <a:srgbClr val="7030A0"/>
                </a:solidFill>
              </a:rPr>
              <a:t>                   gyönyörű  </a:t>
            </a:r>
          </a:p>
          <a:p>
            <a:pPr marL="0" indent="0">
              <a:buNone/>
            </a:pPr>
            <a:r>
              <a:rPr lang="hu-HU" sz="5900" b="1" dirty="0" smtClean="0">
                <a:solidFill>
                  <a:srgbClr val="7030A0"/>
                </a:solidFill>
              </a:rPr>
              <a:t>	                  </a:t>
            </a:r>
            <a:r>
              <a:rPr lang="hu-HU" b="1" dirty="0" smtClean="0">
                <a:solidFill>
                  <a:srgbClr val="7030A0"/>
                </a:solidFill>
              </a:rPr>
              <a:t>				</a:t>
            </a:r>
            <a:r>
              <a:rPr lang="hu-HU" b="1" dirty="0" smtClean="0"/>
              <a:t>												</a:t>
            </a:r>
            <a:r>
              <a:rPr lang="hu-HU" sz="5900" b="1" dirty="0" smtClean="0">
                <a:solidFill>
                  <a:schemeClr val="accent2"/>
                </a:solidFill>
              </a:rPr>
              <a:t>tetszik                </a:t>
            </a:r>
          </a:p>
          <a:p>
            <a:pPr marL="0" indent="0">
              <a:buNone/>
            </a:pPr>
            <a:r>
              <a:rPr lang="hu-HU" sz="5900" b="1" dirty="0" smtClean="0">
                <a:solidFill>
                  <a:schemeClr val="accent2"/>
                </a:solidFill>
              </a:rPr>
              <a:t>									 </a:t>
            </a:r>
            <a:endParaRPr lang="hu-HU" sz="59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hu-HU" b="1" dirty="0" smtClean="0"/>
              <a:t>					</a:t>
            </a:r>
            <a:r>
              <a:rPr lang="hu-HU" sz="5100" b="1" dirty="0" smtClean="0"/>
              <a:t>nem </a:t>
            </a:r>
            <a:r>
              <a:rPr lang="hu-HU" sz="5100" b="1" dirty="0"/>
              <a:t>tetszik                   			</a:t>
            </a:r>
            <a:endParaRPr lang="hu-HU" sz="5100" b="1" dirty="0" smtClean="0"/>
          </a:p>
          <a:p>
            <a:pPr marL="0" indent="0">
              <a:buNone/>
            </a:pPr>
            <a:r>
              <a:rPr lang="hu-HU" sz="5100" b="1" dirty="0" smtClean="0"/>
              <a:t>					 </a:t>
            </a:r>
            <a:endParaRPr lang="hu-HU" sz="5100" b="1" dirty="0"/>
          </a:p>
          <a:p>
            <a:pPr marL="0" indent="0">
              <a:buNone/>
            </a:pPr>
            <a:r>
              <a:rPr lang="hu-HU" sz="5900" b="1" dirty="0" smtClean="0">
                <a:solidFill>
                  <a:srgbClr val="002060"/>
                </a:solidFill>
              </a:rPr>
              <a:t>kicsi                       </a:t>
            </a:r>
            <a:r>
              <a:rPr lang="hu-HU" sz="5900" b="1" dirty="0">
                <a:solidFill>
                  <a:srgbClr val="002060"/>
                </a:solidFill>
              </a:rPr>
              <a:t>		           </a:t>
            </a:r>
          </a:p>
          <a:p>
            <a:pPr marL="0" indent="0">
              <a:buNone/>
            </a:pPr>
            <a:endParaRPr lang="hu-HU" sz="59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2600" b="1" dirty="0" smtClean="0"/>
              <a:t>                                            </a:t>
            </a:r>
            <a:r>
              <a:rPr lang="hu-HU" sz="3300" b="1" dirty="0" smtClean="0">
                <a:solidFill>
                  <a:srgbClr val="C00000"/>
                </a:solidFill>
              </a:rPr>
              <a:t>túl </a:t>
            </a:r>
            <a:r>
              <a:rPr lang="hu-HU" sz="3300" b="1" dirty="0">
                <a:solidFill>
                  <a:srgbClr val="C00000"/>
                </a:solidFill>
              </a:rPr>
              <a:t>kicsi            	</a:t>
            </a:r>
            <a:r>
              <a:rPr lang="hu-HU" sz="3300" b="1" dirty="0" smtClean="0">
                <a:solidFill>
                  <a:srgbClr val="C00000"/>
                </a:solidFill>
              </a:rPr>
              <a:t>                                    </a:t>
            </a:r>
            <a:r>
              <a:rPr lang="hu-HU" sz="10100" b="1" dirty="0" smtClean="0">
                <a:solidFill>
                  <a:srgbClr val="00B050"/>
                </a:solidFill>
              </a:rPr>
              <a:t>sok</a:t>
            </a:r>
            <a:r>
              <a:rPr lang="hu-HU" sz="10100" b="1" dirty="0">
                <a:solidFill>
                  <a:srgbClr val="00B050"/>
                </a:solidFill>
              </a:rPr>
              <a:t>	</a:t>
            </a:r>
            <a:r>
              <a:rPr lang="hu-HU" sz="3300" b="1" dirty="0">
                <a:solidFill>
                  <a:srgbClr val="C00000"/>
                </a:solidFill>
              </a:rPr>
              <a:t>	       </a:t>
            </a:r>
            <a:endParaRPr lang="hu-HU" sz="33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3300" b="1" dirty="0" smtClean="0">
                <a:solidFill>
                  <a:srgbClr val="C00000"/>
                </a:solidFill>
              </a:rPr>
              <a:t>                                 </a:t>
            </a:r>
            <a:endParaRPr lang="hu-HU" sz="33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6500" b="1" dirty="0" smtClean="0"/>
              <a:t>                                                                              </a:t>
            </a:r>
            <a:r>
              <a:rPr lang="hu-HU" sz="6500" b="1" dirty="0" smtClean="0">
                <a:solidFill>
                  <a:srgbClr val="00B0F0"/>
                </a:solidFill>
              </a:rPr>
              <a:t>NAGY                      	</a:t>
            </a:r>
          </a:p>
          <a:p>
            <a:pPr marL="0" indent="0">
              <a:buNone/>
            </a:pPr>
            <a:r>
              <a:rPr lang="hu-HU" sz="6500" b="1" dirty="0" smtClean="0">
                <a:solidFill>
                  <a:srgbClr val="00B0F0"/>
                </a:solidFill>
              </a:rPr>
              <a:t>                                                                               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7376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08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198607"/>
            <a:ext cx="10515600" cy="598596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sz="5900" b="1" dirty="0">
                <a:solidFill>
                  <a:srgbClr val="FF0000"/>
                </a:solidFill>
              </a:rPr>
              <a:t>		             </a:t>
            </a:r>
            <a:endParaRPr lang="hu-HU" sz="59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5900" b="1" dirty="0" smtClean="0">
                <a:solidFill>
                  <a:schemeClr val="accent2"/>
                </a:solidFill>
              </a:rPr>
              <a:t>     tetszik                                                                       </a:t>
            </a:r>
            <a:r>
              <a:rPr lang="hu-HU" sz="4400" b="1" dirty="0" smtClean="0">
                <a:solidFill>
                  <a:srgbClr val="C00000"/>
                </a:solidFill>
              </a:rPr>
              <a:t>túl </a:t>
            </a:r>
            <a:r>
              <a:rPr lang="hu-HU" sz="4400" b="1" dirty="0">
                <a:solidFill>
                  <a:srgbClr val="C00000"/>
                </a:solidFill>
              </a:rPr>
              <a:t>kicsi </a:t>
            </a:r>
            <a:endParaRPr lang="hu-HU" sz="4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b="1" dirty="0" smtClean="0"/>
              <a:t>	</a:t>
            </a:r>
            <a:r>
              <a:rPr lang="hu-HU" sz="5900" b="1" dirty="0" smtClean="0">
                <a:solidFill>
                  <a:srgbClr val="7030A0"/>
                </a:solidFill>
              </a:rPr>
              <a:t>                   </a:t>
            </a:r>
            <a:r>
              <a:rPr lang="hu-HU" sz="7300" b="1" dirty="0" smtClean="0">
                <a:solidFill>
                  <a:srgbClr val="00B0F0"/>
                </a:solidFill>
              </a:rPr>
              <a:t>NAGY</a:t>
            </a:r>
            <a:endParaRPr lang="hu-HU" sz="73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hu-HU" sz="5900" b="1" dirty="0" smtClean="0">
                <a:solidFill>
                  <a:srgbClr val="7030A0"/>
                </a:solidFill>
              </a:rPr>
              <a:t>	                  </a:t>
            </a:r>
            <a:r>
              <a:rPr lang="hu-HU" b="1" dirty="0" smtClean="0">
                <a:solidFill>
                  <a:srgbClr val="7030A0"/>
                </a:solidFill>
              </a:rPr>
              <a:t>				</a:t>
            </a:r>
            <a:r>
              <a:rPr lang="hu-HU" b="1" dirty="0" smtClean="0"/>
              <a:t>										</a:t>
            </a:r>
            <a:r>
              <a:rPr lang="hu-HU" sz="5100" b="1" dirty="0" smtClean="0"/>
              <a:t>                  </a:t>
            </a:r>
            <a:r>
              <a:rPr lang="hu-HU" sz="5100" b="1" dirty="0"/>
              <a:t>			</a:t>
            </a:r>
            <a:endParaRPr lang="hu-HU" sz="5100" b="1" dirty="0" smtClean="0"/>
          </a:p>
          <a:p>
            <a:pPr marL="0" indent="0">
              <a:buNone/>
            </a:pPr>
            <a:r>
              <a:rPr lang="hu-HU" sz="5100" b="1" dirty="0" smtClean="0"/>
              <a:t>					 </a:t>
            </a:r>
            <a:r>
              <a:rPr lang="hu-HU" sz="5400" b="1" dirty="0">
                <a:solidFill>
                  <a:srgbClr val="7030A0"/>
                </a:solidFill>
              </a:rPr>
              <a:t>gyönyörű </a:t>
            </a:r>
            <a:endParaRPr lang="hu-HU" sz="5100" b="1" dirty="0"/>
          </a:p>
          <a:p>
            <a:pPr marL="0" indent="0">
              <a:buNone/>
            </a:pPr>
            <a:r>
              <a:rPr lang="hu-HU" sz="5900" b="1" dirty="0">
                <a:solidFill>
                  <a:srgbClr val="002060"/>
                </a:solidFill>
              </a:rPr>
              <a:t>	</a:t>
            </a:r>
            <a:r>
              <a:rPr lang="hu-HU" sz="5900" b="1" dirty="0">
                <a:solidFill>
                  <a:srgbClr val="FF0000"/>
                </a:solidFill>
              </a:rPr>
              <a:t>szép </a:t>
            </a:r>
            <a:r>
              <a:rPr lang="hu-HU" sz="5900" b="1" dirty="0">
                <a:solidFill>
                  <a:srgbClr val="002060"/>
                </a:solidFill>
              </a:rPr>
              <a:t>	           </a:t>
            </a:r>
          </a:p>
          <a:p>
            <a:pPr marL="0" indent="0">
              <a:buNone/>
            </a:pPr>
            <a:endParaRPr lang="hu-HU" sz="59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5800" b="1" dirty="0" smtClean="0"/>
              <a:t>                                     </a:t>
            </a:r>
            <a:r>
              <a:rPr lang="hu-HU" sz="5800" b="1" dirty="0"/>
              <a:t>nem tetszik </a:t>
            </a:r>
            <a:r>
              <a:rPr lang="hu-HU" sz="5800" b="1" dirty="0" smtClean="0"/>
              <a:t>       </a:t>
            </a:r>
            <a:r>
              <a:rPr lang="hu-HU" sz="5800" b="1" dirty="0">
                <a:solidFill>
                  <a:srgbClr val="C00000"/>
                </a:solidFill>
              </a:rPr>
              <a:t>	</a:t>
            </a:r>
            <a:r>
              <a:rPr lang="hu-HU" sz="3300" b="1" dirty="0">
                <a:solidFill>
                  <a:srgbClr val="C00000"/>
                </a:solidFill>
              </a:rPr>
              <a:t>		</a:t>
            </a:r>
            <a:r>
              <a:rPr lang="hu-HU" sz="5100" b="1" dirty="0">
                <a:solidFill>
                  <a:srgbClr val="C00000"/>
                </a:solidFill>
              </a:rPr>
              <a:t>       </a:t>
            </a:r>
            <a:r>
              <a:rPr lang="hu-HU" sz="5100" b="1" dirty="0">
                <a:solidFill>
                  <a:srgbClr val="002060"/>
                </a:solidFill>
              </a:rPr>
              <a:t>kicsi </a:t>
            </a:r>
            <a:endParaRPr lang="hu-HU" sz="51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3300" b="1" dirty="0" smtClean="0">
                <a:solidFill>
                  <a:srgbClr val="C00000"/>
                </a:solidFill>
              </a:rPr>
              <a:t>                                 </a:t>
            </a:r>
            <a:endParaRPr lang="hu-HU" sz="33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6500" b="1" dirty="0" smtClean="0">
                <a:solidFill>
                  <a:srgbClr val="00B0F0"/>
                </a:solidFill>
              </a:rPr>
              <a:t>	</a:t>
            </a:r>
          </a:p>
          <a:p>
            <a:pPr marL="0" indent="0">
              <a:buNone/>
            </a:pPr>
            <a:r>
              <a:rPr lang="hu-HU" sz="6500" b="1" dirty="0" smtClean="0">
                <a:solidFill>
                  <a:srgbClr val="00B0F0"/>
                </a:solidFill>
              </a:rPr>
              <a:t>                                                                               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97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3151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HUNGARY 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788276"/>
            <a:ext cx="10515600" cy="5388687"/>
          </a:xfrm>
        </p:spPr>
        <p:txBody>
          <a:bodyPr/>
          <a:lstStyle/>
          <a:p>
            <a:pPr marL="0" indent="0">
              <a:buNone/>
            </a:pPr>
            <a:endParaRPr lang="hu-HU" sz="3600" dirty="0" smtClean="0"/>
          </a:p>
          <a:p>
            <a:pPr marL="0" indent="0">
              <a:buNone/>
            </a:pP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</a:rPr>
              <a:t>pálinka            brandy</a:t>
            </a:r>
          </a:p>
          <a:p>
            <a:pPr marL="0" indent="0">
              <a:buNone/>
            </a:pPr>
            <a:r>
              <a:rPr lang="hu-HU" sz="36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</a:rPr>
              <a:t>igány              </a:t>
            </a:r>
            <a:r>
              <a:rPr lang="hu-HU" sz="3600" dirty="0" err="1" smtClean="0">
                <a:solidFill>
                  <a:schemeClr val="accent5">
                    <a:lumMod val="75000"/>
                  </a:schemeClr>
                </a:solidFill>
              </a:rPr>
              <a:t>gipsy</a:t>
            </a:r>
            <a:endParaRPr lang="hu-HU" sz="3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u-HU" sz="36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</a:rPr>
              <a:t>igány zene     </a:t>
            </a:r>
            <a:r>
              <a:rPr lang="hu-HU" sz="3600" dirty="0" err="1" smtClean="0">
                <a:solidFill>
                  <a:schemeClr val="accent5">
                    <a:lumMod val="75000"/>
                  </a:schemeClr>
                </a:solidFill>
              </a:rPr>
              <a:t>gipsy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sz="3600" dirty="0" err="1" smtClean="0">
                <a:solidFill>
                  <a:schemeClr val="accent5">
                    <a:lumMod val="75000"/>
                  </a:schemeClr>
                </a:solidFill>
              </a:rPr>
              <a:t>music</a:t>
            </a:r>
            <a:endParaRPr lang="hu-HU" sz="3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u-HU" sz="36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</a:rPr>
              <a:t>sárda              </a:t>
            </a:r>
            <a:r>
              <a:rPr lang="hu-HU" sz="3600" dirty="0" err="1" smtClean="0">
                <a:solidFill>
                  <a:schemeClr val="accent5">
                    <a:lumMod val="75000"/>
                  </a:schemeClr>
                </a:solidFill>
              </a:rPr>
              <a:t>Wayside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</a:rPr>
              <a:t> Inn</a:t>
            </a:r>
          </a:p>
          <a:p>
            <a:pPr marL="0" indent="0">
              <a:buNone/>
            </a:pPr>
            <a:r>
              <a:rPr lang="hu-HU" sz="36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</a:rPr>
              <a:t>sárdás             </a:t>
            </a:r>
            <a:r>
              <a:rPr lang="hu-HU" sz="3600" dirty="0" err="1" smtClean="0">
                <a:solidFill>
                  <a:schemeClr val="accent5">
                    <a:lumMod val="75000"/>
                  </a:schemeClr>
                </a:solidFill>
              </a:rPr>
              <a:t>czardas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hu-HU" sz="3600" dirty="0" err="1" smtClean="0">
                <a:solidFill>
                  <a:schemeClr val="accent5">
                    <a:lumMod val="75000"/>
                  </a:schemeClr>
                </a:solidFill>
              </a:rPr>
              <a:t>dance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</a:rPr>
              <a:t>)   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155" y="576700"/>
            <a:ext cx="2212795" cy="166063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258" y="3094478"/>
            <a:ext cx="2227372" cy="323981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737" y="987314"/>
            <a:ext cx="2335406" cy="174159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910" y="4714385"/>
            <a:ext cx="2514306" cy="188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6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5137" y="143691"/>
            <a:ext cx="10515600" cy="746850"/>
          </a:xfrm>
        </p:spPr>
        <p:txBody>
          <a:bodyPr>
            <a:noAutofit/>
          </a:bodyPr>
          <a:lstStyle/>
          <a:p>
            <a:r>
              <a:rPr lang="hu-HU" sz="3200" b="1" dirty="0" smtClean="0"/>
              <a:t>Mátyás templom - </a:t>
            </a:r>
            <a:r>
              <a:rPr lang="hu-HU" sz="3200" b="1" dirty="0"/>
              <a:t>karácsonyi </a:t>
            </a:r>
            <a:r>
              <a:rPr lang="hu-HU" sz="3200" b="1" dirty="0" smtClean="0"/>
              <a:t>vásár- Hősök tere-Harsányi iskola</a:t>
            </a:r>
            <a:endParaRPr lang="hu-HU" sz="3200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228" y="890541"/>
            <a:ext cx="4985418" cy="664722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423" y="1164188"/>
            <a:ext cx="7315200" cy="5181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423" y="1263966"/>
            <a:ext cx="7451023" cy="4982045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98328" y="3507333"/>
            <a:ext cx="7143750" cy="223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8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5137" y="143691"/>
            <a:ext cx="10515600" cy="746850"/>
          </a:xfrm>
        </p:spPr>
        <p:txBody>
          <a:bodyPr>
            <a:noAutofit/>
          </a:bodyPr>
          <a:lstStyle/>
          <a:p>
            <a:r>
              <a:rPr lang="hu-HU" sz="3200" b="1" dirty="0" smtClean="0"/>
              <a:t>Mátyás templom - </a:t>
            </a:r>
            <a:r>
              <a:rPr lang="hu-HU" sz="3200" b="1" dirty="0"/>
              <a:t>karácsonyi </a:t>
            </a:r>
            <a:r>
              <a:rPr lang="hu-HU" sz="3200" b="1" dirty="0" smtClean="0"/>
              <a:t>vásár- Hősök tere-Harsányi iskola?</a:t>
            </a:r>
            <a:endParaRPr lang="hu-HU" sz="32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5340" y="1843789"/>
            <a:ext cx="8891833" cy="278046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529" y="890541"/>
            <a:ext cx="4985418" cy="664722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078" y="2133230"/>
            <a:ext cx="7451023" cy="498204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657" y="1623352"/>
            <a:ext cx="7315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1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8902"/>
            <a:ext cx="10515600" cy="507234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Honnan jöttél?                   </a:t>
            </a:r>
            <a:r>
              <a:rPr lang="hu-HU" b="1" dirty="0" err="1" smtClean="0"/>
              <a:t>Where</a:t>
            </a:r>
            <a:r>
              <a:rPr lang="hu-HU" b="1" dirty="0" smtClean="0"/>
              <a:t> </a:t>
            </a:r>
            <a:r>
              <a:rPr lang="hu-HU" b="1" dirty="0" err="1" smtClean="0"/>
              <a:t>are</a:t>
            </a:r>
            <a:r>
              <a:rPr lang="hu-HU" b="1" dirty="0" smtClean="0"/>
              <a:t> </a:t>
            </a:r>
            <a:r>
              <a:rPr lang="hu-HU" b="1" dirty="0" err="1" smtClean="0"/>
              <a:t>you</a:t>
            </a:r>
            <a:r>
              <a:rPr lang="hu-HU" b="1" dirty="0" smtClean="0"/>
              <a:t> </a:t>
            </a:r>
            <a:r>
              <a:rPr lang="hu-HU" b="1" dirty="0" err="1" smtClean="0"/>
              <a:t>from</a:t>
            </a:r>
            <a:r>
              <a:rPr lang="hu-HU" b="1" dirty="0" smtClean="0"/>
              <a:t>?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089901"/>
            <a:ext cx="10515600" cy="54160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   </a:t>
            </a:r>
            <a:r>
              <a:rPr lang="hu-HU" sz="4000" dirty="0" smtClean="0"/>
              <a:t>Ciprus            Horvátország          Lengyelország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  </a:t>
            </a:r>
            <a:r>
              <a:rPr lang="hu-HU" sz="4000" dirty="0" smtClean="0"/>
              <a:t>Portugália            Törökország       Magyarország</a:t>
            </a:r>
            <a:endParaRPr lang="hu-HU" sz="4000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43" y="1283906"/>
            <a:ext cx="1810405" cy="10862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19" y="1363225"/>
            <a:ext cx="2127450" cy="10637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530" y="1268281"/>
            <a:ext cx="1930544" cy="128702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868" y="3576967"/>
            <a:ext cx="1747978" cy="116319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4139" y="3608401"/>
            <a:ext cx="1696105" cy="113176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537" y="3714193"/>
            <a:ext cx="2051945" cy="10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8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6000" b="1" dirty="0" smtClean="0">
                <a:solidFill>
                  <a:srgbClr val="C00000"/>
                </a:solidFill>
              </a:rPr>
              <a:t>The End</a:t>
            </a:r>
          </a:p>
          <a:p>
            <a:pPr marL="0" indent="0" algn="ctr">
              <a:buNone/>
            </a:pPr>
            <a:endParaRPr lang="hu-HU" sz="6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hu-HU" sz="6000" b="1" dirty="0" smtClean="0">
                <a:solidFill>
                  <a:srgbClr val="0070C0"/>
                </a:solidFill>
              </a:rPr>
              <a:t>VÉGE</a:t>
            </a:r>
            <a:endParaRPr lang="hu-HU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8902"/>
            <a:ext cx="10515600" cy="507234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Honnan jöttél?                   </a:t>
            </a:r>
            <a:r>
              <a:rPr lang="hu-HU" b="1" dirty="0" err="1" smtClean="0"/>
              <a:t>Where</a:t>
            </a:r>
            <a:r>
              <a:rPr lang="hu-HU" b="1" dirty="0" smtClean="0"/>
              <a:t> </a:t>
            </a:r>
            <a:r>
              <a:rPr lang="hu-HU" b="1" dirty="0" err="1" smtClean="0"/>
              <a:t>are</a:t>
            </a:r>
            <a:r>
              <a:rPr lang="hu-HU" b="1" dirty="0" smtClean="0"/>
              <a:t> </a:t>
            </a:r>
            <a:r>
              <a:rPr lang="hu-HU" b="1" dirty="0" err="1" smtClean="0"/>
              <a:t>you</a:t>
            </a:r>
            <a:r>
              <a:rPr lang="hu-HU" b="1" dirty="0" smtClean="0"/>
              <a:t> </a:t>
            </a:r>
            <a:r>
              <a:rPr lang="hu-HU" b="1" dirty="0" err="1" smtClean="0"/>
              <a:t>from</a:t>
            </a:r>
            <a:r>
              <a:rPr lang="hu-HU" b="1" dirty="0" smtClean="0"/>
              <a:t>?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089901"/>
            <a:ext cx="10515600" cy="54160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   </a:t>
            </a:r>
            <a:r>
              <a:rPr lang="hu-HU" sz="4000" dirty="0" smtClean="0"/>
              <a:t>                   </a:t>
            </a:r>
            <a:endParaRPr lang="hu-HU" sz="4000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 </a:t>
            </a:r>
            <a:r>
              <a:rPr lang="hu-HU" sz="4000" dirty="0" smtClean="0"/>
              <a:t>           </a:t>
            </a:r>
            <a:endParaRPr lang="hu-HU" sz="4000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43" y="1283906"/>
            <a:ext cx="1810405" cy="10862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19" y="1363225"/>
            <a:ext cx="2127450" cy="10637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530" y="1268281"/>
            <a:ext cx="1930544" cy="128702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868" y="3576967"/>
            <a:ext cx="1747978" cy="116319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4139" y="3608401"/>
            <a:ext cx="1696105" cy="113176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537" y="3714193"/>
            <a:ext cx="2051945" cy="10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343" y="5140620"/>
            <a:ext cx="1480457" cy="140939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32" y="841640"/>
            <a:ext cx="1399946" cy="128964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768" y="3462310"/>
            <a:ext cx="1402202" cy="129246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002060"/>
                </a:solidFill>
              </a:rPr>
              <a:t>                                                            </a:t>
            </a:r>
            <a:r>
              <a:rPr lang="hu-HU" b="1" dirty="0" err="1" smtClean="0">
                <a:solidFill>
                  <a:srgbClr val="002060"/>
                </a:solidFill>
              </a:rPr>
              <a:t>Greetings</a:t>
            </a:r>
            <a:endParaRPr lang="hu-HU" b="1" dirty="0">
              <a:solidFill>
                <a:srgbClr val="00206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06286"/>
            <a:ext cx="10515600" cy="48706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			            </a:t>
            </a:r>
            <a:r>
              <a:rPr lang="hu-HU" sz="5200" dirty="0" smtClean="0">
                <a:solidFill>
                  <a:srgbClr val="FF0000"/>
                </a:solidFill>
              </a:rPr>
              <a:t>Jó napot!</a:t>
            </a:r>
          </a:p>
          <a:p>
            <a:endParaRPr lang="hu-HU" sz="3600" dirty="0" smtClean="0"/>
          </a:p>
          <a:p>
            <a:pPr marL="0" indent="0">
              <a:buNone/>
            </a:pPr>
            <a:r>
              <a:rPr lang="hu-HU" sz="3600" dirty="0" smtClean="0"/>
              <a:t>						</a:t>
            </a:r>
          </a:p>
          <a:p>
            <a:pPr marL="0" indent="0">
              <a:buNone/>
            </a:pPr>
            <a:r>
              <a:rPr lang="hu-HU" sz="5200" dirty="0" smtClean="0">
                <a:solidFill>
                  <a:schemeClr val="accent4"/>
                </a:solidFill>
              </a:rPr>
              <a:t>Jó reggelt! </a:t>
            </a:r>
            <a:r>
              <a:rPr lang="hu-HU" sz="5200" dirty="0" smtClean="0"/>
              <a:t>                                   </a:t>
            </a:r>
          </a:p>
          <a:p>
            <a:pPr marL="0" indent="0">
              <a:buNone/>
            </a:pPr>
            <a:r>
              <a:rPr lang="hu-HU" sz="5200" dirty="0">
                <a:solidFill>
                  <a:schemeClr val="accent2"/>
                </a:solidFill>
              </a:rPr>
              <a:t> </a:t>
            </a:r>
            <a:r>
              <a:rPr lang="hu-HU" sz="5200" dirty="0" smtClean="0">
                <a:solidFill>
                  <a:schemeClr val="accent2"/>
                </a:solidFill>
              </a:rPr>
              <a:t>                                     Jó estét! </a:t>
            </a:r>
          </a:p>
          <a:p>
            <a:endParaRPr lang="hu-HU" sz="3600" dirty="0"/>
          </a:p>
          <a:p>
            <a:pPr marL="0" indent="0">
              <a:buNone/>
            </a:pPr>
            <a:r>
              <a:rPr lang="hu-HU" sz="3600" dirty="0" smtClean="0"/>
              <a:t>								</a:t>
            </a:r>
            <a:r>
              <a:rPr lang="hu-HU" sz="5700" dirty="0" smtClean="0">
                <a:solidFill>
                  <a:srgbClr val="002060"/>
                </a:solidFill>
              </a:rPr>
              <a:t>Jó éjszakát!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smtClean="0"/>
              <a:t>      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741624"/>
            <a:ext cx="1526177" cy="1398996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545" y="3228975"/>
            <a:ext cx="14954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5715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sz="4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hu-HU" sz="4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u-HU" sz="4800" dirty="0" smtClean="0">
                <a:solidFill>
                  <a:schemeClr val="accent5">
                    <a:lumMod val="75000"/>
                  </a:schemeClr>
                </a:solidFill>
              </a:rPr>
              <a:t>   VISZONTLÁTÁSRA!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188" y="209014"/>
            <a:ext cx="4800413" cy="329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5400" b="1" dirty="0" err="1" smtClean="0">
                <a:solidFill>
                  <a:srgbClr val="002060"/>
                </a:solidFill>
              </a:rPr>
              <a:t>Greetings</a:t>
            </a:r>
            <a:r>
              <a:rPr lang="hu-HU" sz="5400" b="1" dirty="0" smtClean="0">
                <a:solidFill>
                  <a:srgbClr val="002060"/>
                </a:solidFill>
              </a:rPr>
              <a:t> </a:t>
            </a:r>
            <a:r>
              <a:rPr lang="hu-HU" sz="5400" b="1" dirty="0" err="1" smtClean="0">
                <a:solidFill>
                  <a:srgbClr val="002060"/>
                </a:solidFill>
              </a:rPr>
              <a:t>by</a:t>
            </a:r>
            <a:r>
              <a:rPr lang="hu-HU" sz="5400" b="1" dirty="0" smtClean="0">
                <a:solidFill>
                  <a:srgbClr val="002060"/>
                </a:solidFill>
              </a:rPr>
              <a:t> f</a:t>
            </a:r>
            <a:r>
              <a:rPr lang="en-GB" sz="5400" b="1" dirty="0" err="1" smtClean="0">
                <a:solidFill>
                  <a:srgbClr val="002060"/>
                </a:solidFill>
              </a:rPr>
              <a:t>riends</a:t>
            </a:r>
            <a:endParaRPr lang="en-GB" sz="5400" b="1" dirty="0">
              <a:solidFill>
                <a:srgbClr val="00206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sz="4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4400" dirty="0" smtClean="0">
                <a:solidFill>
                  <a:srgbClr val="0070C0"/>
                </a:solidFill>
              </a:rPr>
              <a:t>SZIA!      </a:t>
            </a:r>
          </a:p>
          <a:p>
            <a:pPr marL="0" indent="0">
              <a:buNone/>
            </a:pPr>
            <a:r>
              <a:rPr lang="hu-HU" sz="4400" dirty="0" smtClean="0">
                <a:solidFill>
                  <a:srgbClr val="0070C0"/>
                </a:solidFill>
              </a:rPr>
              <a:t>                        </a:t>
            </a:r>
            <a:endParaRPr lang="hu-HU" sz="4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4400" dirty="0" smtClean="0">
                <a:solidFill>
                  <a:srgbClr val="0070C0"/>
                </a:solidFill>
              </a:rPr>
              <a:t>                                                                                              SZIASZTOK!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131" y="2033955"/>
            <a:ext cx="5606210" cy="456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-521566"/>
            <a:ext cx="10515600" cy="1325563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942109"/>
            <a:ext cx="10515600" cy="5234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                </a:t>
            </a:r>
            <a:r>
              <a:rPr lang="hu-HU" sz="3600" dirty="0" smtClean="0"/>
              <a:t>igen – </a:t>
            </a:r>
            <a:r>
              <a:rPr lang="hu-HU" sz="3600" dirty="0" err="1" smtClean="0"/>
              <a:t>yes</a:t>
            </a:r>
            <a:r>
              <a:rPr lang="hu-HU" sz="3600" dirty="0" smtClean="0"/>
              <a:t>                               nem – no</a:t>
            </a:r>
          </a:p>
          <a:p>
            <a:pPr marL="0" indent="0">
              <a:buNone/>
            </a:pPr>
            <a:endParaRPr lang="hu-HU" sz="3600" dirty="0"/>
          </a:p>
          <a:p>
            <a:pPr marL="0" indent="0">
              <a:buNone/>
            </a:pPr>
            <a:r>
              <a:rPr lang="hu-HU" sz="3600" dirty="0"/>
              <a:t>nem </a:t>
            </a:r>
            <a:r>
              <a:rPr lang="hu-HU" sz="3600" dirty="0" smtClean="0"/>
              <a:t>értem    -  </a:t>
            </a:r>
            <a:r>
              <a:rPr lang="hu-HU" sz="3600" dirty="0"/>
              <a:t>I </a:t>
            </a:r>
            <a:r>
              <a:rPr lang="hu-HU" sz="3600" dirty="0" err="1"/>
              <a:t>don’t</a:t>
            </a:r>
            <a:r>
              <a:rPr lang="hu-HU" sz="3600" dirty="0"/>
              <a:t> </a:t>
            </a:r>
            <a:r>
              <a:rPr lang="hu-HU" sz="3600" dirty="0" err="1" smtClean="0"/>
              <a:t>understand</a:t>
            </a:r>
            <a:endParaRPr lang="hu-HU" sz="3600" dirty="0" smtClean="0"/>
          </a:p>
          <a:p>
            <a:pPr marL="0" indent="0">
              <a:buNone/>
            </a:pPr>
            <a:endParaRPr lang="hu-HU" sz="3600" dirty="0" smtClean="0"/>
          </a:p>
          <a:p>
            <a:pPr marL="0" indent="0">
              <a:buNone/>
            </a:pPr>
            <a:r>
              <a:rPr lang="hu-HU" sz="3600" dirty="0" smtClean="0"/>
              <a:t>             köszönöm -  </a:t>
            </a:r>
            <a:r>
              <a:rPr lang="hu-HU" sz="3600" dirty="0" err="1"/>
              <a:t>thank</a:t>
            </a:r>
            <a:r>
              <a:rPr lang="hu-HU" sz="3600" dirty="0"/>
              <a:t> </a:t>
            </a:r>
            <a:r>
              <a:rPr lang="hu-HU" sz="3600" dirty="0" err="1" smtClean="0"/>
              <a:t>you</a:t>
            </a:r>
            <a:r>
              <a:rPr lang="hu-HU" sz="3600" dirty="0" smtClean="0"/>
              <a:t>                 kérem-  </a:t>
            </a:r>
            <a:r>
              <a:rPr lang="hu-HU" sz="3600" dirty="0" err="1" smtClean="0"/>
              <a:t>please</a:t>
            </a:r>
            <a:endParaRPr lang="hu-HU" sz="3600" dirty="0" smtClean="0"/>
          </a:p>
          <a:p>
            <a:pPr marL="0" indent="0">
              <a:buNone/>
            </a:pPr>
            <a:endParaRPr lang="hu-HU" sz="3600" dirty="0"/>
          </a:p>
          <a:p>
            <a:pPr marL="0" indent="0">
              <a:buNone/>
            </a:pPr>
            <a:r>
              <a:rPr lang="hu-HU" sz="3600" dirty="0" smtClean="0"/>
              <a:t>                       </a:t>
            </a:r>
          </a:p>
          <a:p>
            <a:pPr marL="0" indent="0">
              <a:buNone/>
            </a:pPr>
            <a:r>
              <a:rPr lang="hu-HU" sz="3600" dirty="0" smtClean="0"/>
              <a:t>                                </a:t>
            </a:r>
            <a:r>
              <a:rPr lang="hu-HU" sz="3600" dirty="0" smtClean="0"/>
              <a:t>bocsánat </a:t>
            </a:r>
            <a:r>
              <a:rPr lang="hu-HU" sz="3600" dirty="0" smtClean="0"/>
              <a:t>-   </a:t>
            </a:r>
            <a:r>
              <a:rPr lang="hu-HU" sz="3600" dirty="0" err="1" smtClean="0"/>
              <a:t>excuse</a:t>
            </a:r>
            <a:r>
              <a:rPr lang="hu-HU" sz="3600" dirty="0" smtClean="0"/>
              <a:t> me, pardon</a:t>
            </a:r>
            <a:endParaRPr lang="hu-HU" sz="3600" dirty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175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6916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35182" y="1008207"/>
            <a:ext cx="10515600" cy="5614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	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            </a:t>
            </a:r>
            <a:r>
              <a:rPr lang="hu-HU" sz="4000" dirty="0" smtClean="0"/>
              <a:t>nem </a:t>
            </a:r>
            <a:r>
              <a:rPr lang="hu-HU" sz="4000" dirty="0"/>
              <a:t>értem </a:t>
            </a:r>
          </a:p>
          <a:p>
            <a:pPr marL="0" indent="0">
              <a:buNone/>
            </a:pPr>
            <a:r>
              <a:rPr lang="hu-HU" sz="4000" dirty="0"/>
              <a:t>	</a:t>
            </a:r>
            <a:r>
              <a:rPr lang="hu-HU" sz="4000" dirty="0" smtClean="0"/>
              <a:t>		               igen                             </a:t>
            </a:r>
          </a:p>
          <a:p>
            <a:pPr marL="0" indent="0">
              <a:buNone/>
            </a:pPr>
            <a:r>
              <a:rPr lang="hu-HU" sz="4000" dirty="0" smtClean="0"/>
              <a:t>                                                                 nem</a:t>
            </a:r>
            <a:endParaRPr lang="hu-HU" sz="4000" dirty="0"/>
          </a:p>
          <a:p>
            <a:pPr marL="0" indent="0">
              <a:buNone/>
            </a:pPr>
            <a:r>
              <a:rPr lang="hu-HU" sz="4000" dirty="0" smtClean="0"/>
              <a:t>	   köszönöm </a:t>
            </a:r>
            <a:endParaRPr lang="hu-HU" sz="4000" dirty="0"/>
          </a:p>
          <a:p>
            <a:pPr marL="0" indent="0">
              <a:buNone/>
            </a:pPr>
            <a:r>
              <a:rPr lang="hu-HU" sz="4000" dirty="0" smtClean="0"/>
              <a:t>				      	                   bocsánat </a:t>
            </a:r>
            <a:endParaRPr lang="hu-HU" sz="4000" dirty="0"/>
          </a:p>
          <a:p>
            <a:pPr marL="0" indent="0">
              <a:buNone/>
            </a:pPr>
            <a:r>
              <a:rPr lang="hu-HU" sz="4000" dirty="0" smtClean="0"/>
              <a:t> 		                 </a:t>
            </a:r>
          </a:p>
          <a:p>
            <a:pPr marL="0" indent="0">
              <a:buNone/>
            </a:pPr>
            <a:r>
              <a:rPr lang="hu-HU" sz="4000" dirty="0" smtClean="0"/>
              <a:t>kérem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94463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388</Words>
  <Application>Microsoft Office PowerPoint</Application>
  <PresentationFormat>Szélesvásznú</PresentationFormat>
  <Paragraphs>256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Office-téma</vt:lpstr>
      <vt:lpstr>HUNGARIAN LANGUAGE</vt:lpstr>
      <vt:lpstr>HUNGARIAN NAME </vt:lpstr>
      <vt:lpstr>Honnan jöttél?                   Where are you from?</vt:lpstr>
      <vt:lpstr>Honnan jöttél?                   Where are you from?</vt:lpstr>
      <vt:lpstr>                                                            Greetings</vt:lpstr>
      <vt:lpstr>PowerPoint-bemutató</vt:lpstr>
      <vt:lpstr>Greetings by friends</vt:lpstr>
      <vt:lpstr>PowerPoint-bemutató</vt:lpstr>
      <vt:lpstr>PowerPoint-bemutató</vt:lpstr>
      <vt:lpstr>PowerPoint-bemutató</vt:lpstr>
      <vt:lpstr>Mennyibe kerül?                         How much is it?</vt:lpstr>
      <vt:lpstr>PowerPoint-bemutató</vt:lpstr>
      <vt:lpstr>PowerPoint-bemutató</vt:lpstr>
      <vt:lpstr>DATE</vt:lpstr>
      <vt:lpstr>Alphabet- phonetics</vt:lpstr>
      <vt:lpstr>a  -  á -   b  -  c   -   cs  -  d  -  e  -    é   - f   -   g   -   gy   - h    -  i   - í  </vt:lpstr>
      <vt:lpstr>  j - k  - l  - ly -  m - n- ny  - o    - ó  - ö - ő -   p   - q - r  </vt:lpstr>
      <vt:lpstr>s -  sz - t- ty -  u- ú -  ü –  ű -   v-  w-  z -  zs  -  x - y </vt:lpstr>
      <vt:lpstr>                                                   Eating and drinking</vt:lpstr>
      <vt:lpstr>PowerPoint-bemutató</vt:lpstr>
      <vt:lpstr>Traffic</vt:lpstr>
      <vt:lpstr>Traffic</vt:lpstr>
      <vt:lpstr>Merre van …. ?        Where is the…..? </vt:lpstr>
      <vt:lpstr>PowerPoint-bemutató</vt:lpstr>
      <vt:lpstr>PowerPoint-bemutató</vt:lpstr>
      <vt:lpstr>PowerPoint-bemutató</vt:lpstr>
      <vt:lpstr>HUNGARY </vt:lpstr>
      <vt:lpstr>Mátyás templom - karácsonyi vásár- Hősök tere-Harsányi iskola</vt:lpstr>
      <vt:lpstr>Mátyás templom - karácsonyi vásár- Hősök tere-Harsányi iskola?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HUNGARIAN LANGUAGE</dc:title>
  <dc:creator>Windows-felhasználó</dc:creator>
  <cp:lastModifiedBy>Windows-felhasználó</cp:lastModifiedBy>
  <cp:revision>56</cp:revision>
  <dcterms:created xsi:type="dcterms:W3CDTF">2016-12-03T15:32:55Z</dcterms:created>
  <dcterms:modified xsi:type="dcterms:W3CDTF">2016-12-12T17:56:09Z</dcterms:modified>
</cp:coreProperties>
</file>