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68025-1880-F9B1-C8BD-182E911EB9AD}" v="127" dt="2021-02-01T17:47:11.766"/>
    <p1510:client id="{222A1D47-CF1B-54F7-B728-B3C847397641}" v="22" dt="2021-02-16T22:12:29.386"/>
    <p1510:client id="{2E497E56-7EF3-C2E2-034E-574C59F69121}" v="12" dt="2021-02-01T17:43:47.257"/>
    <p1510:client id="{7318E0B3-4CFE-8CAD-0FD8-FD4D20C1F34A}" v="142" dt="2021-02-01T19:37:57.700"/>
    <p1510:client id="{D000401A-F683-0B93-325B-FDCF17B02AB2}" v="68" dt="2021-01-30T15:28:13.789"/>
    <p1510:client id="{DF85C295-B921-E883-9A58-1A7ABAE7AFC4}" v="165" dt="2021-02-01T19:38:47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9B359-EAAC-4FBE-A985-5F434551977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2FF40FA-A298-4298-BD8A-EFD9AA420CF1}">
      <dgm:prSet/>
      <dgm:spPr/>
      <dgm:t>
        <a:bodyPr/>
        <a:lstStyle/>
        <a:p>
          <a:pPr>
            <a:defRPr cap="all"/>
          </a:pPr>
          <a:r>
            <a:rPr lang="fr-FR"/>
            <a:t>St2S: technical science of the health and the social</a:t>
          </a:r>
          <a:endParaRPr lang="en-US"/>
        </a:p>
      </dgm:t>
    </dgm:pt>
    <dgm:pt modelId="{0D701C84-2BCA-45F6-9050-1CF86EA76AE7}" type="parTrans" cxnId="{8AB26B7C-68B1-4D78-9A23-02599B06A7B6}">
      <dgm:prSet/>
      <dgm:spPr/>
      <dgm:t>
        <a:bodyPr/>
        <a:lstStyle/>
        <a:p>
          <a:endParaRPr lang="en-US"/>
        </a:p>
      </dgm:t>
    </dgm:pt>
    <dgm:pt modelId="{CEA976F9-4221-4402-9532-5075C3113A9D}" type="sibTrans" cxnId="{8AB26B7C-68B1-4D78-9A23-02599B06A7B6}">
      <dgm:prSet/>
      <dgm:spPr/>
      <dgm:t>
        <a:bodyPr/>
        <a:lstStyle/>
        <a:p>
          <a:endParaRPr lang="en-US"/>
        </a:p>
      </dgm:t>
    </dgm:pt>
    <dgm:pt modelId="{82091E80-F57D-4498-8C0E-DD1364EADE5B}">
      <dgm:prSet/>
      <dgm:spPr/>
      <dgm:t>
        <a:bodyPr/>
        <a:lstStyle/>
        <a:p>
          <a:pPr>
            <a:defRPr cap="all"/>
          </a:pPr>
          <a:r>
            <a:rPr lang="fr-FR"/>
            <a:t>Tmd : Technical of the music and dance</a:t>
          </a:r>
          <a:endParaRPr lang="en-US"/>
        </a:p>
      </dgm:t>
    </dgm:pt>
    <dgm:pt modelId="{49353E22-B5EF-470D-9E29-A4FD512A07CC}" type="parTrans" cxnId="{594F5F40-4C84-4347-8519-041FD0729CCF}">
      <dgm:prSet/>
      <dgm:spPr/>
      <dgm:t>
        <a:bodyPr/>
        <a:lstStyle/>
        <a:p>
          <a:endParaRPr lang="en-US"/>
        </a:p>
      </dgm:t>
    </dgm:pt>
    <dgm:pt modelId="{F7DD6A0A-C737-499B-918D-33B99AD3C20E}" type="sibTrans" cxnId="{594F5F40-4C84-4347-8519-041FD0729CCF}">
      <dgm:prSet/>
      <dgm:spPr/>
      <dgm:t>
        <a:bodyPr/>
        <a:lstStyle/>
        <a:p>
          <a:endParaRPr lang="en-US"/>
        </a:p>
      </dgm:t>
    </dgm:pt>
    <dgm:pt modelId="{CB434E59-2BC4-45EF-A5D4-8C4B574E819D}">
      <dgm:prSet/>
      <dgm:spPr/>
      <dgm:t>
        <a:bodyPr/>
        <a:lstStyle/>
        <a:p>
          <a:pPr rtl="0">
            <a:defRPr cap="all"/>
          </a:pPr>
          <a:r>
            <a:rPr lang="fr-FR"/>
            <a:t>Assp:</a:t>
          </a:r>
          <a:r>
            <a:rPr lang="fr-FR">
              <a:latin typeface="Calibri Light" panose="020F0302020204030204"/>
            </a:rPr>
            <a:t> Accompaniment</a:t>
          </a:r>
          <a:r>
            <a:rPr lang="fr-FR"/>
            <a:t>, care and personal services</a:t>
          </a:r>
          <a:endParaRPr lang="en-US"/>
        </a:p>
      </dgm:t>
    </dgm:pt>
    <dgm:pt modelId="{CAAA9185-18A9-4ADA-8D1C-65D1BED330C5}" type="parTrans" cxnId="{7409E1C2-AAE9-4EDC-9CA0-763DE66B77BE}">
      <dgm:prSet/>
      <dgm:spPr/>
      <dgm:t>
        <a:bodyPr/>
        <a:lstStyle/>
        <a:p>
          <a:endParaRPr lang="en-US"/>
        </a:p>
      </dgm:t>
    </dgm:pt>
    <dgm:pt modelId="{5C1637A8-3811-44FA-A024-8915F3060A30}" type="sibTrans" cxnId="{7409E1C2-AAE9-4EDC-9CA0-763DE66B77BE}">
      <dgm:prSet/>
      <dgm:spPr/>
      <dgm:t>
        <a:bodyPr/>
        <a:lstStyle/>
        <a:p>
          <a:endParaRPr lang="en-US"/>
        </a:p>
      </dgm:t>
    </dgm:pt>
    <dgm:pt modelId="{CD2F2304-4CD8-4C2A-B8F7-A260F489CBEC}" type="pres">
      <dgm:prSet presAssocID="{6DE9B359-EAAC-4FBE-A985-5F434551977C}" presName="root" presStyleCnt="0">
        <dgm:presLayoutVars>
          <dgm:dir/>
          <dgm:resizeHandles val="exact"/>
        </dgm:presLayoutVars>
      </dgm:prSet>
      <dgm:spPr/>
    </dgm:pt>
    <dgm:pt modelId="{8F5F908B-9745-4D1B-9775-0787F980F901}" type="pres">
      <dgm:prSet presAssocID="{92FF40FA-A298-4298-BD8A-EFD9AA420CF1}" presName="compNode" presStyleCnt="0"/>
      <dgm:spPr/>
    </dgm:pt>
    <dgm:pt modelId="{E0BF1926-4B74-4FF8-9356-9FEBD422461B}" type="pres">
      <dgm:prSet presAssocID="{92FF40FA-A298-4298-BD8A-EFD9AA420CF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F7A1CEE-A52D-47DC-861E-C2BA682A8689}" type="pres">
      <dgm:prSet presAssocID="{92FF40FA-A298-4298-BD8A-EFD9AA420C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2E92657-77BA-4552-856D-A3389B21A055}" type="pres">
      <dgm:prSet presAssocID="{92FF40FA-A298-4298-BD8A-EFD9AA420CF1}" presName="spaceRect" presStyleCnt="0"/>
      <dgm:spPr/>
    </dgm:pt>
    <dgm:pt modelId="{731C5799-25D5-41E8-BBBD-D2BD36D1A1F0}" type="pres">
      <dgm:prSet presAssocID="{92FF40FA-A298-4298-BD8A-EFD9AA420CF1}" presName="textRect" presStyleLbl="revTx" presStyleIdx="0" presStyleCnt="3">
        <dgm:presLayoutVars>
          <dgm:chMax val="1"/>
          <dgm:chPref val="1"/>
        </dgm:presLayoutVars>
      </dgm:prSet>
      <dgm:spPr/>
    </dgm:pt>
    <dgm:pt modelId="{07BAF2AE-EED5-4A76-9EF4-48E344DDE864}" type="pres">
      <dgm:prSet presAssocID="{CEA976F9-4221-4402-9532-5075C3113A9D}" presName="sibTrans" presStyleCnt="0"/>
      <dgm:spPr/>
    </dgm:pt>
    <dgm:pt modelId="{F58182E7-06CA-406A-B8EB-1031CE9BC12A}" type="pres">
      <dgm:prSet presAssocID="{82091E80-F57D-4498-8C0E-DD1364EADE5B}" presName="compNode" presStyleCnt="0"/>
      <dgm:spPr/>
    </dgm:pt>
    <dgm:pt modelId="{5E5A5EFF-8C97-44B4-8F5D-643B7F360E6F}" type="pres">
      <dgm:prSet presAssocID="{82091E80-F57D-4498-8C0E-DD1364EADE5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A3F1515-B9FD-4671-9112-0E84797A95E6}" type="pres">
      <dgm:prSet presAssocID="{82091E80-F57D-4498-8C0E-DD1364EADE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84BFFB8C-A4B1-45E8-AC97-70A0E18E6139}" type="pres">
      <dgm:prSet presAssocID="{82091E80-F57D-4498-8C0E-DD1364EADE5B}" presName="spaceRect" presStyleCnt="0"/>
      <dgm:spPr/>
    </dgm:pt>
    <dgm:pt modelId="{E633EA8B-F030-42C5-931D-FD2DBBDADDDF}" type="pres">
      <dgm:prSet presAssocID="{82091E80-F57D-4498-8C0E-DD1364EADE5B}" presName="textRect" presStyleLbl="revTx" presStyleIdx="1" presStyleCnt="3">
        <dgm:presLayoutVars>
          <dgm:chMax val="1"/>
          <dgm:chPref val="1"/>
        </dgm:presLayoutVars>
      </dgm:prSet>
      <dgm:spPr/>
    </dgm:pt>
    <dgm:pt modelId="{8ADA1882-2194-4B7D-A2D8-672D4CBC37D8}" type="pres">
      <dgm:prSet presAssocID="{F7DD6A0A-C737-499B-918D-33B99AD3C20E}" presName="sibTrans" presStyleCnt="0"/>
      <dgm:spPr/>
    </dgm:pt>
    <dgm:pt modelId="{95E96CBD-B65D-4C76-BB5E-AEDD62349CB3}" type="pres">
      <dgm:prSet presAssocID="{CB434E59-2BC4-45EF-A5D4-8C4B574E819D}" presName="compNode" presStyleCnt="0"/>
      <dgm:spPr/>
    </dgm:pt>
    <dgm:pt modelId="{BB0C8510-FE1E-40DA-9269-2A5AA55AA4FC}" type="pres">
      <dgm:prSet presAssocID="{CB434E59-2BC4-45EF-A5D4-8C4B574E819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010DB53-8919-4EC0-AF9B-FCC18494F157}" type="pres">
      <dgm:prSet presAssocID="{CB434E59-2BC4-45EF-A5D4-8C4B574E81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ns"/>
        </a:ext>
      </dgm:extLst>
    </dgm:pt>
    <dgm:pt modelId="{A2709338-BECC-4CB6-9268-545F667514B3}" type="pres">
      <dgm:prSet presAssocID="{CB434E59-2BC4-45EF-A5D4-8C4B574E819D}" presName="spaceRect" presStyleCnt="0"/>
      <dgm:spPr/>
    </dgm:pt>
    <dgm:pt modelId="{F33821F2-5774-43C8-AD11-AE77A47FE8E1}" type="pres">
      <dgm:prSet presAssocID="{CB434E59-2BC4-45EF-A5D4-8C4B574E819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0DFB92B-1686-413A-82CD-7E3293DB4C30}" type="presOf" srcId="{CB434E59-2BC4-45EF-A5D4-8C4B574E819D}" destId="{F33821F2-5774-43C8-AD11-AE77A47FE8E1}" srcOrd="0" destOrd="0" presId="urn:microsoft.com/office/officeart/2018/5/layout/IconLeafLabelList"/>
    <dgm:cxn modelId="{C2C7523B-FEC8-45FF-8A59-0A3D1A2BECCC}" type="presOf" srcId="{82091E80-F57D-4498-8C0E-DD1364EADE5B}" destId="{E633EA8B-F030-42C5-931D-FD2DBBDADDDF}" srcOrd="0" destOrd="0" presId="urn:microsoft.com/office/officeart/2018/5/layout/IconLeafLabelList"/>
    <dgm:cxn modelId="{594F5F40-4C84-4347-8519-041FD0729CCF}" srcId="{6DE9B359-EAAC-4FBE-A985-5F434551977C}" destId="{82091E80-F57D-4498-8C0E-DD1364EADE5B}" srcOrd="1" destOrd="0" parTransId="{49353E22-B5EF-470D-9E29-A4FD512A07CC}" sibTransId="{F7DD6A0A-C737-499B-918D-33B99AD3C20E}"/>
    <dgm:cxn modelId="{D6279A66-E90F-4852-9FC4-6C8C17C7ED0B}" type="presOf" srcId="{6DE9B359-EAAC-4FBE-A985-5F434551977C}" destId="{CD2F2304-4CD8-4C2A-B8F7-A260F489CBEC}" srcOrd="0" destOrd="0" presId="urn:microsoft.com/office/officeart/2018/5/layout/IconLeafLabelList"/>
    <dgm:cxn modelId="{8AB26B7C-68B1-4D78-9A23-02599B06A7B6}" srcId="{6DE9B359-EAAC-4FBE-A985-5F434551977C}" destId="{92FF40FA-A298-4298-BD8A-EFD9AA420CF1}" srcOrd="0" destOrd="0" parTransId="{0D701C84-2BCA-45F6-9050-1CF86EA76AE7}" sibTransId="{CEA976F9-4221-4402-9532-5075C3113A9D}"/>
    <dgm:cxn modelId="{7409E1C2-AAE9-4EDC-9CA0-763DE66B77BE}" srcId="{6DE9B359-EAAC-4FBE-A985-5F434551977C}" destId="{CB434E59-2BC4-45EF-A5D4-8C4B574E819D}" srcOrd="2" destOrd="0" parTransId="{CAAA9185-18A9-4ADA-8D1C-65D1BED330C5}" sibTransId="{5C1637A8-3811-44FA-A024-8915F3060A30}"/>
    <dgm:cxn modelId="{A833A7E4-714F-4855-85CB-7F921756E308}" type="presOf" srcId="{92FF40FA-A298-4298-BD8A-EFD9AA420CF1}" destId="{731C5799-25D5-41E8-BBBD-D2BD36D1A1F0}" srcOrd="0" destOrd="0" presId="urn:microsoft.com/office/officeart/2018/5/layout/IconLeafLabelList"/>
    <dgm:cxn modelId="{3D33D5EB-614B-4D41-96F8-25425A532C84}" type="presParOf" srcId="{CD2F2304-4CD8-4C2A-B8F7-A260F489CBEC}" destId="{8F5F908B-9745-4D1B-9775-0787F980F901}" srcOrd="0" destOrd="0" presId="urn:microsoft.com/office/officeart/2018/5/layout/IconLeafLabelList"/>
    <dgm:cxn modelId="{90E93292-EFD7-4C14-9C68-54DD9C373FAA}" type="presParOf" srcId="{8F5F908B-9745-4D1B-9775-0787F980F901}" destId="{E0BF1926-4B74-4FF8-9356-9FEBD422461B}" srcOrd="0" destOrd="0" presId="urn:microsoft.com/office/officeart/2018/5/layout/IconLeafLabelList"/>
    <dgm:cxn modelId="{33FF2D48-370C-45C8-A730-299B569129E4}" type="presParOf" srcId="{8F5F908B-9745-4D1B-9775-0787F980F901}" destId="{DF7A1CEE-A52D-47DC-861E-C2BA682A8689}" srcOrd="1" destOrd="0" presId="urn:microsoft.com/office/officeart/2018/5/layout/IconLeafLabelList"/>
    <dgm:cxn modelId="{5DFB2877-A60B-4BCC-86C8-DA0240D34913}" type="presParOf" srcId="{8F5F908B-9745-4D1B-9775-0787F980F901}" destId="{82E92657-77BA-4552-856D-A3389B21A055}" srcOrd="2" destOrd="0" presId="urn:microsoft.com/office/officeart/2018/5/layout/IconLeafLabelList"/>
    <dgm:cxn modelId="{72C587D9-1783-4E04-8D1E-375489C3EF6C}" type="presParOf" srcId="{8F5F908B-9745-4D1B-9775-0787F980F901}" destId="{731C5799-25D5-41E8-BBBD-D2BD36D1A1F0}" srcOrd="3" destOrd="0" presId="urn:microsoft.com/office/officeart/2018/5/layout/IconLeafLabelList"/>
    <dgm:cxn modelId="{8CC50D0E-3CCC-414A-B68B-2680ACD40A6D}" type="presParOf" srcId="{CD2F2304-4CD8-4C2A-B8F7-A260F489CBEC}" destId="{07BAF2AE-EED5-4A76-9EF4-48E344DDE864}" srcOrd="1" destOrd="0" presId="urn:microsoft.com/office/officeart/2018/5/layout/IconLeafLabelList"/>
    <dgm:cxn modelId="{32356CA7-0D35-48E0-8833-C1C752CF6CE5}" type="presParOf" srcId="{CD2F2304-4CD8-4C2A-B8F7-A260F489CBEC}" destId="{F58182E7-06CA-406A-B8EB-1031CE9BC12A}" srcOrd="2" destOrd="0" presId="urn:microsoft.com/office/officeart/2018/5/layout/IconLeafLabelList"/>
    <dgm:cxn modelId="{241FA5E7-EAB7-498C-A48A-1B5B7140BE35}" type="presParOf" srcId="{F58182E7-06CA-406A-B8EB-1031CE9BC12A}" destId="{5E5A5EFF-8C97-44B4-8F5D-643B7F360E6F}" srcOrd="0" destOrd="0" presId="urn:microsoft.com/office/officeart/2018/5/layout/IconLeafLabelList"/>
    <dgm:cxn modelId="{D616BCA4-C1DF-422B-89D5-2E634FBA2A87}" type="presParOf" srcId="{F58182E7-06CA-406A-B8EB-1031CE9BC12A}" destId="{6A3F1515-B9FD-4671-9112-0E84797A95E6}" srcOrd="1" destOrd="0" presId="urn:microsoft.com/office/officeart/2018/5/layout/IconLeafLabelList"/>
    <dgm:cxn modelId="{345906F5-076D-455A-BE48-3FF359A1DF78}" type="presParOf" srcId="{F58182E7-06CA-406A-B8EB-1031CE9BC12A}" destId="{84BFFB8C-A4B1-45E8-AC97-70A0E18E6139}" srcOrd="2" destOrd="0" presId="urn:microsoft.com/office/officeart/2018/5/layout/IconLeafLabelList"/>
    <dgm:cxn modelId="{93CC4D6A-23B7-457D-B814-F2C0C4A61A1F}" type="presParOf" srcId="{F58182E7-06CA-406A-B8EB-1031CE9BC12A}" destId="{E633EA8B-F030-42C5-931D-FD2DBBDADDDF}" srcOrd="3" destOrd="0" presId="urn:microsoft.com/office/officeart/2018/5/layout/IconLeafLabelList"/>
    <dgm:cxn modelId="{1ECAF4BF-92F1-4FED-AD2F-9046C41D0877}" type="presParOf" srcId="{CD2F2304-4CD8-4C2A-B8F7-A260F489CBEC}" destId="{8ADA1882-2194-4B7D-A2D8-672D4CBC37D8}" srcOrd="3" destOrd="0" presId="urn:microsoft.com/office/officeart/2018/5/layout/IconLeafLabelList"/>
    <dgm:cxn modelId="{A183930D-FB37-47BB-9FDE-3E33A53BADAB}" type="presParOf" srcId="{CD2F2304-4CD8-4C2A-B8F7-A260F489CBEC}" destId="{95E96CBD-B65D-4C76-BB5E-AEDD62349CB3}" srcOrd="4" destOrd="0" presId="urn:microsoft.com/office/officeart/2018/5/layout/IconLeafLabelList"/>
    <dgm:cxn modelId="{301C1740-E514-41F6-80F8-FB3B83136921}" type="presParOf" srcId="{95E96CBD-B65D-4C76-BB5E-AEDD62349CB3}" destId="{BB0C8510-FE1E-40DA-9269-2A5AA55AA4FC}" srcOrd="0" destOrd="0" presId="urn:microsoft.com/office/officeart/2018/5/layout/IconLeafLabelList"/>
    <dgm:cxn modelId="{FF6D75DE-06BD-40B8-8136-59C6A6486CB7}" type="presParOf" srcId="{95E96CBD-B65D-4C76-BB5E-AEDD62349CB3}" destId="{6010DB53-8919-4EC0-AF9B-FCC18494F157}" srcOrd="1" destOrd="0" presId="urn:microsoft.com/office/officeart/2018/5/layout/IconLeafLabelList"/>
    <dgm:cxn modelId="{A6339C05-427A-4293-B121-6F45C58342CA}" type="presParOf" srcId="{95E96CBD-B65D-4C76-BB5E-AEDD62349CB3}" destId="{A2709338-BECC-4CB6-9268-545F667514B3}" srcOrd="2" destOrd="0" presId="urn:microsoft.com/office/officeart/2018/5/layout/IconLeafLabelList"/>
    <dgm:cxn modelId="{E0DB5135-1ED7-41DD-A316-E3A48F2E5846}" type="presParOf" srcId="{95E96CBD-B65D-4C76-BB5E-AEDD62349CB3}" destId="{F33821F2-5774-43C8-AD11-AE77A47FE8E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F1926-4B74-4FF8-9356-9FEBD422461B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A1CEE-A52D-47DC-861E-C2BA682A8689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C5799-25D5-41E8-BBBD-D2BD36D1A1F0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/>
            <a:t>St2S: technical science of the health and the social</a:t>
          </a:r>
          <a:endParaRPr lang="en-US" sz="1900" kern="1200"/>
        </a:p>
      </dsp:txBody>
      <dsp:txXfrm>
        <a:off x="75768" y="3053169"/>
        <a:ext cx="3093750" cy="720000"/>
      </dsp:txXfrm>
    </dsp:sp>
    <dsp:sp modelId="{5E5A5EFF-8C97-44B4-8F5D-643B7F360E6F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F1515-B9FD-4671-9112-0E84797A95E6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3EA8B-F030-42C5-931D-FD2DBBDADDDF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/>
            <a:t>Tmd : Technical of the music and dance</a:t>
          </a:r>
          <a:endParaRPr lang="en-US" sz="1900" kern="1200"/>
        </a:p>
      </dsp:txBody>
      <dsp:txXfrm>
        <a:off x="3710925" y="3053169"/>
        <a:ext cx="3093750" cy="720000"/>
      </dsp:txXfrm>
    </dsp:sp>
    <dsp:sp modelId="{BB0C8510-FE1E-40DA-9269-2A5AA55AA4FC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B53-8919-4EC0-AF9B-FCC18494F157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821F2-5774-43C8-AD11-AE77A47FE8E1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900" kern="1200"/>
            <a:t>Assp:</a:t>
          </a:r>
          <a:r>
            <a:rPr lang="fr-FR" sz="1900" kern="1200">
              <a:latin typeface="Calibri Light" panose="020F0302020204030204"/>
            </a:rPr>
            <a:t> Accompaniment</a:t>
          </a:r>
          <a:r>
            <a:rPr lang="fr-FR" sz="1900" kern="1200"/>
            <a:t>, care and personal services</a:t>
          </a:r>
          <a:endParaRPr lang="en-US" sz="19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046D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16" descr="Une image contenant eau, extérieur, bateau, bâtiment&#10;&#10;Description générée automatiquement">
            <a:extLst>
              <a:ext uri="{FF2B5EF4-FFF2-40B4-BE49-F238E27FC236}">
                <a16:creationId xmlns:a16="http://schemas.microsoft.com/office/drawing/2014/main" id="{0BE563C7-AD0A-49CF-94A4-DE12A1AC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463296"/>
            <a:ext cx="7009396" cy="39252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7C2543-BFD3-48CC-AF27-7F3BB4FF17DA}"/>
              </a:ext>
            </a:extLst>
          </p:cNvPr>
          <p:cNvSpPr txBox="1"/>
          <p:nvPr/>
        </p:nvSpPr>
        <p:spPr>
          <a:xfrm>
            <a:off x="310551" y="2682815"/>
            <a:ext cx="336142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err="1">
                <a:latin typeface="Georgia"/>
              </a:rPr>
              <a:t>Présentation</a:t>
            </a:r>
            <a:r>
              <a:rPr lang="en-US" sz="4400">
                <a:latin typeface="Georgia"/>
              </a:rPr>
              <a:t> of Brest</a:t>
            </a:r>
            <a:endParaRPr lang="en-US" sz="4400" err="1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7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355139-1206-4595-9972-6A6BF74F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fr-FR" sz="3600">
                <a:cs typeface="Calibri Light"/>
              </a:rPr>
              <a:t>Geographic situation </a:t>
            </a:r>
            <a:endParaRPr lang="fr-FR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E2ADD0-CB89-4F6C-9832-795E65436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cs typeface="Calibri"/>
              </a:rPr>
              <a:t>North- west of the France </a:t>
            </a:r>
            <a:endParaRPr lang="en-US" sz="1800"/>
          </a:p>
        </p:txBody>
      </p:sp>
      <p:pic>
        <p:nvPicPr>
          <p:cNvPr id="4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FC1AF491-4DA4-4D00-8506-C98C36C18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0" r="-1" b="2382"/>
          <a:stretch/>
        </p:blipFill>
        <p:spPr>
          <a:xfrm>
            <a:off x="6334262" y="610060"/>
            <a:ext cx="5157216" cy="528619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FB7C0EB-929F-420E-BB18-A69CD47352D5}"/>
              </a:ext>
            </a:extLst>
          </p:cNvPr>
          <p:cNvSpPr/>
          <p:nvPr/>
        </p:nvSpPr>
        <p:spPr>
          <a:xfrm rot="-3480000">
            <a:off x="5606796" y="2094005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92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BCC712-8547-44F9-9B76-E68109017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03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EE710E-D779-4E71-9B54-BF686B7C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Population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967730-2DD4-48BC-8564-411BEC035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In 2020 : 139 602 inhabitants</a:t>
            </a:r>
          </a:p>
        </p:txBody>
      </p:sp>
    </p:spTree>
    <p:extLst>
      <p:ext uri="{BB962C8B-B14F-4D97-AF65-F5344CB8AC3E}">
        <p14:creationId xmlns:p14="http://schemas.microsoft.com/office/powerpoint/2010/main" val="1730690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08" y="-12700"/>
            <a:ext cx="5289386" cy="50008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E7142A8-393B-47A8-A092-87166236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88" y="-12700"/>
            <a:ext cx="5289386" cy="500971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14E168-70E6-4C9F-BB61-FCF0AF36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00" y="-12700"/>
            <a:ext cx="5239448" cy="4902669"/>
          </a:xfrm>
          <a:custGeom>
            <a:avLst/>
            <a:gdLst>
              <a:gd name="connsiteX0" fmla="*/ 1223006 w 5239448"/>
              <a:gd name="connsiteY0" fmla="*/ 0 h 4902669"/>
              <a:gd name="connsiteX1" fmla="*/ 3966508 w 5239448"/>
              <a:gd name="connsiteY1" fmla="*/ 0 h 4902669"/>
              <a:gd name="connsiteX2" fmla="*/ 4073429 w 5239448"/>
              <a:gd name="connsiteY2" fmla="*/ 64957 h 4902669"/>
              <a:gd name="connsiteX3" fmla="*/ 5239448 w 5239448"/>
              <a:gd name="connsiteY3" fmla="*/ 2257977 h 4902669"/>
              <a:gd name="connsiteX4" fmla="*/ 2594756 w 5239448"/>
              <a:gd name="connsiteY4" fmla="*/ 4902669 h 4902669"/>
              <a:gd name="connsiteX5" fmla="*/ 3795 w 5239448"/>
              <a:gd name="connsiteY5" fmla="*/ 2790975 h 4902669"/>
              <a:gd name="connsiteX6" fmla="*/ 0 w 5239448"/>
              <a:gd name="connsiteY6" fmla="*/ 2766110 h 4902669"/>
              <a:gd name="connsiteX7" fmla="*/ 0 w 5239448"/>
              <a:gd name="connsiteY7" fmla="*/ 1745670 h 4902669"/>
              <a:gd name="connsiteX8" fmla="*/ 33326 w 5239448"/>
              <a:gd name="connsiteY8" fmla="*/ 1597027 h 4902669"/>
              <a:gd name="connsiteX9" fmla="*/ 1116084 w 5239448"/>
              <a:gd name="connsiteY9" fmla="*/ 64957 h 49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448" h="4902669">
                <a:moveTo>
                  <a:pt x="1223006" y="0"/>
                </a:moveTo>
                <a:lnTo>
                  <a:pt x="3966508" y="0"/>
                </a:lnTo>
                <a:lnTo>
                  <a:pt x="4073429" y="64957"/>
                </a:lnTo>
                <a:cubicBezTo>
                  <a:pt x="4776921" y="540227"/>
                  <a:pt x="5239448" y="1345088"/>
                  <a:pt x="5239448" y="2257977"/>
                </a:cubicBezTo>
                <a:cubicBezTo>
                  <a:pt x="5239448" y="3718600"/>
                  <a:pt x="4055379" y="4902669"/>
                  <a:pt x="2594756" y="4902669"/>
                </a:cubicBezTo>
                <a:cubicBezTo>
                  <a:pt x="1316711" y="4902669"/>
                  <a:pt x="250402" y="3996116"/>
                  <a:pt x="3795" y="2790975"/>
                </a:cubicBezTo>
                <a:lnTo>
                  <a:pt x="0" y="2766110"/>
                </a:lnTo>
                <a:lnTo>
                  <a:pt x="0" y="1745670"/>
                </a:lnTo>
                <a:lnTo>
                  <a:pt x="33326" y="1597027"/>
                </a:lnTo>
                <a:cubicBezTo>
                  <a:pt x="196388" y="963257"/>
                  <a:pt x="588464" y="421409"/>
                  <a:pt x="1116084" y="6495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074428-0D96-4EAC-8EED-770BD95C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53" y="463736"/>
            <a:ext cx="4326831" cy="2803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Public Transportation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D802381-24BC-4B3C-88F7-9F3839B48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6" r="-2" b="-2"/>
          <a:stretch/>
        </p:blipFill>
        <p:spPr>
          <a:xfrm>
            <a:off x="5666308" y="170244"/>
            <a:ext cx="2885716" cy="2885716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54695E0-C15E-4D7A-ABF5-099FBBEBB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0" r="11252" b="-3"/>
          <a:stretch/>
        </p:blipFill>
        <p:spPr>
          <a:xfrm>
            <a:off x="8844338" y="10"/>
            <a:ext cx="3347663" cy="2986304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E5BB24D-47B8-4349-BFB8-BF93E0E7E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93" r="26937" b="2"/>
          <a:stretch/>
        </p:blipFill>
        <p:spPr>
          <a:xfrm>
            <a:off x="5940224" y="3122839"/>
            <a:ext cx="4783902" cy="3735161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</p:spPr>
      </p:pic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DC126-7D71-4B65-97D7-30DFFCE7F386}"/>
              </a:ext>
            </a:extLst>
          </p:cNvPr>
          <p:cNvSpPr txBox="1"/>
          <p:nvPr/>
        </p:nvSpPr>
        <p:spPr>
          <a:xfrm>
            <a:off x="11280476" y="285534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Bus</a:t>
            </a:r>
            <a:endParaRPr lang="en-US" sz="320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C9887-E7B2-457C-8F91-D9F6891A965D}"/>
              </a:ext>
            </a:extLst>
          </p:cNvPr>
          <p:cNvSpPr txBox="1"/>
          <p:nvPr/>
        </p:nvSpPr>
        <p:spPr>
          <a:xfrm>
            <a:off x="4579728" y="-6650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ea typeface="+mn-lt"/>
                <a:cs typeface="+mn-lt"/>
              </a:rPr>
              <a:t>Tramway</a:t>
            </a:r>
            <a:endParaRPr lang="en-US" sz="3200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87ABF-509E-4F0F-8F6C-0443018ADC09}"/>
              </a:ext>
            </a:extLst>
          </p:cNvPr>
          <p:cNvSpPr txBox="1"/>
          <p:nvPr/>
        </p:nvSpPr>
        <p:spPr>
          <a:xfrm>
            <a:off x="4089999" y="610282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bg1"/>
                </a:solidFill>
                <a:ea typeface="+mn-lt"/>
                <a:cs typeface="+mn-lt"/>
              </a:rPr>
              <a:t>Cable car</a:t>
            </a:r>
            <a:endParaRPr lang="en-US" sz="360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590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2ED0500-3016-43F1-B10B-AB809E16B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213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FD8F21-2520-4905-BD81-C6C12FDB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Oceanopolis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D566C-C71E-48FB-A009-8476DD74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5709565"/>
            <a:ext cx="5395975" cy="6467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Giant aquarium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468AEA-E836-475C-8C63-83D23C99A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7" r="-1" b="1352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989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954D9DE-136D-4711-9B45-59FB37FB5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07" r="-1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566B3-4E74-4A31-B353-C932EB98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Brest Arsenal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9F65-ACE6-4050-A6DE-B12A64D75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235" y="5709565"/>
            <a:ext cx="6014201" cy="64678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Centre of scientific culture dedicated to the oceans</a:t>
            </a:r>
            <a:endParaRPr lang="en-US"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C608842-2DD9-4122-BA7F-0E388ED24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69" b="3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552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20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2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2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5B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BC80E-5E76-44BC-8CA2-3E40B6E9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International Maritime Festivals </a:t>
            </a:r>
            <a:endParaRPr lang="en-US" sz="42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523D-6810-49BA-8B1A-EC89F743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400" kern="1200">
              <a:solidFill>
                <a:srgbClr val="FFFFFF"/>
              </a:solidFill>
              <a:latin typeface="+mn-lt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F31883-4F35-4C51-B506-E12236911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6" r="3" b="6702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9269ED8-A020-4BB8-A61C-AFD9CA732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7" r="22174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389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Une image contenant clôture, extérieur, bâtiment, église&#10;&#10;Description générée automatiquement">
            <a:extLst>
              <a:ext uri="{FF2B5EF4-FFF2-40B4-BE49-F238E27FC236}">
                <a16:creationId xmlns:a16="http://schemas.microsoft.com/office/drawing/2014/main" id="{7F989271-545C-4A7F-BB0A-1AC9E9AAF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48" r="9091" b="51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1D05FE-2E30-4D25-B376-F7219F96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fr-FR" sz="4000" err="1">
                <a:latin typeface="Georgia"/>
                <a:cs typeface="Calibri Light"/>
              </a:rPr>
              <a:t>School</a:t>
            </a:r>
            <a:r>
              <a:rPr lang="fr-FR" sz="4000">
                <a:latin typeface="Georgia"/>
                <a:cs typeface="Calibri Light"/>
              </a:rPr>
              <a:t> of </a:t>
            </a:r>
            <a:r>
              <a:rPr lang="fr-FR" sz="4000" err="1">
                <a:latin typeface="Georgia"/>
                <a:cs typeface="Calibri Light"/>
              </a:rPr>
              <a:t>Fenelon</a:t>
            </a:r>
            <a:endParaRPr lang="fr-FR" sz="4000" err="1">
              <a:latin typeface="Georgia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B932C-513C-4ADE-96A8-76567D7A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 dirty="0" err="1">
                <a:latin typeface="Georgia"/>
                <a:cs typeface="Calibri"/>
              </a:rPr>
              <a:t>Students</a:t>
            </a:r>
            <a:r>
              <a:rPr lang="fr-FR" sz="1800" dirty="0">
                <a:latin typeface="Georgia"/>
                <a:cs typeface="Calibri"/>
              </a:rPr>
              <a:t> : 740 </a:t>
            </a:r>
            <a:endParaRPr lang="fr-FR" sz="1800">
              <a:latin typeface="Georgia"/>
              <a:cs typeface="Calibri"/>
            </a:endParaRPr>
          </a:p>
          <a:p>
            <a:endParaRPr lang="fr-FR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10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91E9DF-4CF0-4B2D-9316-75EF1087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r-FR" sz="5200">
                <a:cs typeface="Calibri Light"/>
              </a:rPr>
              <a:t>Differents type of formation</a:t>
            </a:r>
            <a:endParaRPr lang="fr-FR" sz="520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D4C4A91C-8E85-45DD-9FD8-5F6821736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2354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2697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Thème Office</vt:lpstr>
      <vt:lpstr>PowerPoint Presentation</vt:lpstr>
      <vt:lpstr>Geographic situation </vt:lpstr>
      <vt:lpstr>Population</vt:lpstr>
      <vt:lpstr>Public Transportation</vt:lpstr>
      <vt:lpstr>Oceanopolis</vt:lpstr>
      <vt:lpstr>Brest Arsenal</vt:lpstr>
      <vt:lpstr>International Maritime Festivals </vt:lpstr>
      <vt:lpstr>School of Fenelon</vt:lpstr>
      <vt:lpstr>Differents type of 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revision>11</cp:revision>
  <dcterms:created xsi:type="dcterms:W3CDTF">2021-01-30T08:33:17Z</dcterms:created>
  <dcterms:modified xsi:type="dcterms:W3CDTF">2021-02-17T10:20:54Z</dcterms:modified>
</cp:coreProperties>
</file>