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270" r:id="rId3"/>
    <p:sldId id="271" r:id="rId4"/>
    <p:sldId id="272" r:id="rId5"/>
    <p:sldId id="273" r:id="rId6"/>
    <p:sldId id="297" r:id="rId7"/>
    <p:sldId id="298" r:id="rId8"/>
    <p:sldId id="275" r:id="rId9"/>
    <p:sldId id="276" r:id="rId10"/>
    <p:sldId id="277" r:id="rId11"/>
    <p:sldId id="278" r:id="rId12"/>
    <p:sldId id="304" r:id="rId13"/>
    <p:sldId id="305" r:id="rId14"/>
    <p:sldId id="303" r:id="rId15"/>
    <p:sldId id="306" r:id="rId16"/>
    <p:sldId id="307" r:id="rId17"/>
    <p:sldId id="308" r:id="rId18"/>
    <p:sldId id="299" r:id="rId19"/>
    <p:sldId id="280" r:id="rId20"/>
    <p:sldId id="258" r:id="rId21"/>
    <p:sldId id="281" r:id="rId22"/>
    <p:sldId id="259" r:id="rId23"/>
    <p:sldId id="282" r:id="rId24"/>
    <p:sldId id="260" r:id="rId25"/>
    <p:sldId id="283" r:id="rId26"/>
    <p:sldId id="262" r:id="rId27"/>
    <p:sldId id="284" r:id="rId28"/>
    <p:sldId id="268" r:id="rId29"/>
    <p:sldId id="300" r:id="rId30"/>
    <p:sldId id="286" r:id="rId31"/>
    <p:sldId id="301" r:id="rId32"/>
    <p:sldId id="287" r:id="rId33"/>
    <p:sldId id="263" r:id="rId34"/>
    <p:sldId id="265" r:id="rId35"/>
    <p:sldId id="266" r:id="rId36"/>
    <p:sldId id="267" r:id="rId37"/>
    <p:sldId id="269" r:id="rId38"/>
    <p:sldId id="302" r:id="rId39"/>
    <p:sldId id="295" r:id="rId40"/>
    <p:sldId id="296" r:id="rId41"/>
    <p:sldId id="294" r:id="rId42"/>
    <p:sldId id="292" r:id="rId43"/>
    <p:sldId id="310" r:id="rId44"/>
    <p:sldId id="311" r:id="rId45"/>
    <p:sldId id="309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64A7CA-FF53-AEA1-0A02-5BD89B76E389}" v="4" dt="2021-02-10T09:46:22.876"/>
    <p1510:client id="{B5E15406-0E0D-D3A7-F634-B30D0D757307}" v="811" dt="2021-02-11T08:37:08.3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AL AROS EL MORABET" userId="S::manal.aroelm@educa.jcyl.es::93162a86-413d-408e-8173-0e2e07b508a8" providerId="AD" clId="Web-{84EE62F0-EA63-3705-D507-83F258A64EE3}"/>
    <pc:docChg chg="addSld delSld modSld">
      <pc:chgData name="MANAL AROS EL MORABET" userId="S::manal.aroelm@educa.jcyl.es::93162a86-413d-408e-8173-0e2e07b508a8" providerId="AD" clId="Web-{84EE62F0-EA63-3705-D507-83F258A64EE3}" dt="2021-01-30T18:32:23.171" v="231" actId="1076"/>
      <pc:docMkLst>
        <pc:docMk/>
      </pc:docMkLst>
      <pc:sldChg chg="modSp">
        <pc:chgData name="MANAL AROS EL MORABET" userId="S::manal.aroelm@educa.jcyl.es::93162a86-413d-408e-8173-0e2e07b508a8" providerId="AD" clId="Web-{84EE62F0-EA63-3705-D507-83F258A64EE3}" dt="2021-01-30T17:57:14.509" v="100" actId="20577"/>
        <pc:sldMkLst>
          <pc:docMk/>
          <pc:sldMk cId="2781126561" sldId="306"/>
        </pc:sldMkLst>
        <pc:spChg chg="mod">
          <ac:chgData name="MANAL AROS EL MORABET" userId="S::manal.aroelm@educa.jcyl.es::93162a86-413d-408e-8173-0e2e07b508a8" providerId="AD" clId="Web-{84EE62F0-EA63-3705-D507-83F258A64EE3}" dt="2021-01-30T17:55:11.850" v="81" actId="1076"/>
          <ac:spMkLst>
            <pc:docMk/>
            <pc:sldMk cId="2781126561" sldId="306"/>
            <ac:spMk id="2" creationId="{00000000-0000-0000-0000-000000000000}"/>
          </ac:spMkLst>
        </pc:spChg>
        <pc:spChg chg="mod">
          <ac:chgData name="MANAL AROS EL MORABET" userId="S::manal.aroelm@educa.jcyl.es::93162a86-413d-408e-8173-0e2e07b508a8" providerId="AD" clId="Web-{84EE62F0-EA63-3705-D507-83F258A64EE3}" dt="2021-01-30T17:57:14.509" v="100" actId="20577"/>
          <ac:spMkLst>
            <pc:docMk/>
            <pc:sldMk cId="2781126561" sldId="306"/>
            <ac:spMk id="3" creationId="{00000000-0000-0000-0000-000000000000}"/>
          </ac:spMkLst>
        </pc:spChg>
      </pc:sldChg>
      <pc:sldChg chg="modSp">
        <pc:chgData name="MANAL AROS EL MORABET" userId="S::manal.aroelm@educa.jcyl.es::93162a86-413d-408e-8173-0e2e07b508a8" providerId="AD" clId="Web-{84EE62F0-EA63-3705-D507-83F258A64EE3}" dt="2021-01-30T17:56:55.415" v="93" actId="20577"/>
        <pc:sldMkLst>
          <pc:docMk/>
          <pc:sldMk cId="73098652" sldId="307"/>
        </pc:sldMkLst>
        <pc:spChg chg="mod">
          <ac:chgData name="MANAL AROS EL MORABET" userId="S::manal.aroelm@educa.jcyl.es::93162a86-413d-408e-8173-0e2e07b508a8" providerId="AD" clId="Web-{84EE62F0-EA63-3705-D507-83F258A64EE3}" dt="2021-01-30T17:47:47.037" v="57" actId="14100"/>
          <ac:spMkLst>
            <pc:docMk/>
            <pc:sldMk cId="73098652" sldId="307"/>
            <ac:spMk id="2" creationId="{00000000-0000-0000-0000-000000000000}"/>
          </ac:spMkLst>
        </pc:spChg>
        <pc:spChg chg="mod">
          <ac:chgData name="MANAL AROS EL MORABET" userId="S::manal.aroelm@educa.jcyl.es::93162a86-413d-408e-8173-0e2e07b508a8" providerId="AD" clId="Web-{84EE62F0-EA63-3705-D507-83F258A64EE3}" dt="2021-01-30T17:56:55.415" v="93" actId="20577"/>
          <ac:spMkLst>
            <pc:docMk/>
            <pc:sldMk cId="73098652" sldId="307"/>
            <ac:spMk id="3" creationId="{00000000-0000-0000-0000-000000000000}"/>
          </ac:spMkLst>
        </pc:spChg>
      </pc:sldChg>
      <pc:sldChg chg="addSp delSp modSp mod modClrScheme chgLayout">
        <pc:chgData name="MANAL AROS EL MORABET" userId="S::manal.aroelm@educa.jcyl.es::93162a86-413d-408e-8173-0e2e07b508a8" providerId="AD" clId="Web-{84EE62F0-EA63-3705-D507-83F258A64EE3}" dt="2021-01-30T18:32:23.171" v="231" actId="1076"/>
        <pc:sldMkLst>
          <pc:docMk/>
          <pc:sldMk cId="2073657975" sldId="308"/>
        </pc:sldMkLst>
        <pc:spChg chg="mod">
          <ac:chgData name="MANAL AROS EL MORABET" userId="S::manal.aroelm@educa.jcyl.es::93162a86-413d-408e-8173-0e2e07b508a8" providerId="AD" clId="Web-{84EE62F0-EA63-3705-D507-83F258A64EE3}" dt="2021-01-30T18:17:36.555" v="175"/>
          <ac:spMkLst>
            <pc:docMk/>
            <pc:sldMk cId="2073657975" sldId="308"/>
            <ac:spMk id="2" creationId="{00000000-0000-0000-0000-000000000000}"/>
          </ac:spMkLst>
        </pc:spChg>
        <pc:spChg chg="mod">
          <ac:chgData name="MANAL AROS EL MORABET" userId="S::manal.aroelm@educa.jcyl.es::93162a86-413d-408e-8173-0e2e07b508a8" providerId="AD" clId="Web-{84EE62F0-EA63-3705-D507-83F258A64EE3}" dt="2021-01-30T18:31:37.858" v="215" actId="20577"/>
          <ac:spMkLst>
            <pc:docMk/>
            <pc:sldMk cId="2073657975" sldId="308"/>
            <ac:spMk id="3" creationId="{00000000-0000-0000-0000-000000000000}"/>
          </ac:spMkLst>
        </pc:spChg>
        <pc:spChg chg="add del mod">
          <ac:chgData name="MANAL AROS EL MORABET" userId="S::manal.aroelm@educa.jcyl.es::93162a86-413d-408e-8173-0e2e07b508a8" providerId="AD" clId="Web-{84EE62F0-EA63-3705-D507-83F258A64EE3}" dt="2021-01-30T18:17:36.555" v="175"/>
          <ac:spMkLst>
            <pc:docMk/>
            <pc:sldMk cId="2073657975" sldId="308"/>
            <ac:spMk id="12" creationId="{4312F039-5193-45D5-B347-10CB295517A5}"/>
          </ac:spMkLst>
        </pc:spChg>
        <pc:spChg chg="add del mod">
          <ac:chgData name="MANAL AROS EL MORABET" userId="S::manal.aroelm@educa.jcyl.es::93162a86-413d-408e-8173-0e2e07b508a8" providerId="AD" clId="Web-{84EE62F0-EA63-3705-D507-83F258A64EE3}" dt="2021-01-30T18:17:36.555" v="175"/>
          <ac:spMkLst>
            <pc:docMk/>
            <pc:sldMk cId="2073657975" sldId="308"/>
            <ac:spMk id="14" creationId="{7E305053-E92E-4999-A921-8DB23BB1AA6A}"/>
          </ac:spMkLst>
        </pc:spChg>
        <pc:picChg chg="add del mod">
          <ac:chgData name="MANAL AROS EL MORABET" userId="S::manal.aroelm@educa.jcyl.es::93162a86-413d-408e-8173-0e2e07b508a8" providerId="AD" clId="Web-{84EE62F0-EA63-3705-D507-83F258A64EE3}" dt="2021-01-30T18:10:08.090" v="148"/>
          <ac:picMkLst>
            <pc:docMk/>
            <pc:sldMk cId="2073657975" sldId="308"/>
            <ac:picMk id="4" creationId="{480C7493-F13C-477A-ABE7-554EE1EA9111}"/>
          </ac:picMkLst>
        </pc:picChg>
        <pc:picChg chg="add del mod">
          <ac:chgData name="MANAL AROS EL MORABET" userId="S::manal.aroelm@educa.jcyl.es::93162a86-413d-408e-8173-0e2e07b508a8" providerId="AD" clId="Web-{84EE62F0-EA63-3705-D507-83F258A64EE3}" dt="2021-01-30T18:11:11.499" v="153"/>
          <ac:picMkLst>
            <pc:docMk/>
            <pc:sldMk cId="2073657975" sldId="308"/>
            <ac:picMk id="5" creationId="{6438CD65-FAE2-4FAB-8C28-25520A0D88D6}"/>
          </ac:picMkLst>
        </pc:picChg>
        <pc:picChg chg="add del mod modCrop">
          <ac:chgData name="MANAL AROS EL MORABET" userId="S::manal.aroelm@educa.jcyl.es::93162a86-413d-408e-8173-0e2e07b508a8" providerId="AD" clId="Web-{84EE62F0-EA63-3705-D507-83F258A64EE3}" dt="2021-01-30T18:16:35.663" v="164"/>
          <ac:picMkLst>
            <pc:docMk/>
            <pc:sldMk cId="2073657975" sldId="308"/>
            <ac:picMk id="6" creationId="{D57DA7B9-0FA9-4E50-82E1-8FCC6C4933DE}"/>
          </ac:picMkLst>
        </pc:picChg>
        <pc:picChg chg="add del mod">
          <ac:chgData name="MANAL AROS EL MORABET" userId="S::manal.aroelm@educa.jcyl.es::93162a86-413d-408e-8173-0e2e07b508a8" providerId="AD" clId="Web-{84EE62F0-EA63-3705-D507-83F258A64EE3}" dt="2021-01-30T18:17:41.212" v="177"/>
          <ac:picMkLst>
            <pc:docMk/>
            <pc:sldMk cId="2073657975" sldId="308"/>
            <ac:picMk id="7" creationId="{12BB1BD2-9A72-41AD-84EE-B74E0DD3FDCF}"/>
          </ac:picMkLst>
        </pc:picChg>
        <pc:picChg chg="add del mod modCrop">
          <ac:chgData name="MANAL AROS EL MORABET" userId="S::manal.aroelm@educa.jcyl.es::93162a86-413d-408e-8173-0e2e07b508a8" providerId="AD" clId="Web-{84EE62F0-EA63-3705-D507-83F258A64EE3}" dt="2021-01-30T18:31:58.483" v="222"/>
          <ac:picMkLst>
            <pc:docMk/>
            <pc:sldMk cId="2073657975" sldId="308"/>
            <ac:picMk id="8" creationId="{2BD89DCD-C856-4038-8BC7-F1B2A4AF3368}"/>
          </ac:picMkLst>
        </pc:picChg>
        <pc:picChg chg="add mod">
          <ac:chgData name="MANAL AROS EL MORABET" userId="S::manal.aroelm@educa.jcyl.es::93162a86-413d-408e-8173-0e2e07b508a8" providerId="AD" clId="Web-{84EE62F0-EA63-3705-D507-83F258A64EE3}" dt="2021-01-30T18:32:23.171" v="231" actId="1076"/>
          <ac:picMkLst>
            <pc:docMk/>
            <pc:sldMk cId="2073657975" sldId="308"/>
            <ac:picMk id="9" creationId="{C7DE9AC4-A960-4C18-A3D8-15764963E5B3}"/>
          </ac:picMkLst>
        </pc:picChg>
      </pc:sldChg>
      <pc:sldChg chg="add del replId">
        <pc:chgData name="MANAL AROS EL MORABET" userId="S::manal.aroelm@educa.jcyl.es::93162a86-413d-408e-8173-0e2e07b508a8" providerId="AD" clId="Web-{84EE62F0-EA63-3705-D507-83F258A64EE3}" dt="2021-01-30T18:30:25.793" v="201"/>
        <pc:sldMkLst>
          <pc:docMk/>
          <pc:sldMk cId="2528193063" sldId="311"/>
        </pc:sldMkLst>
      </pc:sldChg>
      <pc:sldChg chg="add del replId">
        <pc:chgData name="MANAL AROS EL MORABET" userId="S::manal.aroelm@educa.jcyl.es::93162a86-413d-408e-8173-0e2e07b508a8" providerId="AD" clId="Web-{84EE62F0-EA63-3705-D507-83F258A64EE3}" dt="2021-01-30T18:30:35.059" v="203"/>
        <pc:sldMkLst>
          <pc:docMk/>
          <pc:sldMk cId="3040676501" sldId="311"/>
        </pc:sldMkLst>
      </pc:sldChg>
    </pc:docChg>
  </pc:docChgLst>
  <pc:docChgLst>
    <pc:chgData name="RAQUEL MANSO ESCUADRA" userId="S::rmansoe@educa.jcyl.es::a8421f91-d659-4902-9b2e-651c3ab6dd79" providerId="AD" clId="Web-{7BA1E391-8BF9-7434-4728-C6F1711BD2F8}"/>
    <pc:docChg chg="modSld">
      <pc:chgData name="RAQUEL MANSO ESCUADRA" userId="S::rmansoe@educa.jcyl.es::a8421f91-d659-4902-9b2e-651c3ab6dd79" providerId="AD" clId="Web-{7BA1E391-8BF9-7434-4728-C6F1711BD2F8}" dt="2021-02-09T12:04:15.905" v="10" actId="20577"/>
      <pc:docMkLst>
        <pc:docMk/>
      </pc:docMkLst>
      <pc:sldChg chg="modSp">
        <pc:chgData name="RAQUEL MANSO ESCUADRA" userId="S::rmansoe@educa.jcyl.es::a8421f91-d659-4902-9b2e-651c3ab6dd79" providerId="AD" clId="Web-{7BA1E391-8BF9-7434-4728-C6F1711BD2F8}" dt="2021-02-09T12:04:15.905" v="10" actId="20577"/>
        <pc:sldMkLst>
          <pc:docMk/>
          <pc:sldMk cId="1697741560" sldId="280"/>
        </pc:sldMkLst>
        <pc:spChg chg="mod">
          <ac:chgData name="RAQUEL MANSO ESCUADRA" userId="S::rmansoe@educa.jcyl.es::a8421f91-d659-4902-9b2e-651c3ab6dd79" providerId="AD" clId="Web-{7BA1E391-8BF9-7434-4728-C6F1711BD2F8}" dt="2021-02-09T12:04:15.905" v="10" actId="20577"/>
          <ac:spMkLst>
            <pc:docMk/>
            <pc:sldMk cId="1697741560" sldId="280"/>
            <ac:spMk id="3" creationId="{00000000-0000-0000-0000-000000000000}"/>
          </ac:spMkLst>
        </pc:spChg>
      </pc:sldChg>
    </pc:docChg>
  </pc:docChgLst>
  <pc:docChgLst>
    <pc:chgData name="RAQUEL MANSO ESCUADRA" userId="a8421f91-d659-4902-9b2e-651c3ab6dd79" providerId="ADAL" clId="{2A7813EB-04E1-4F14-8AF2-824EC8171AEE}"/>
    <pc:docChg chg="undo custSel mod addSld delSld modSld">
      <pc:chgData name="RAQUEL MANSO ESCUADRA" userId="a8421f91-d659-4902-9b2e-651c3ab6dd79" providerId="ADAL" clId="{2A7813EB-04E1-4F14-8AF2-824EC8171AEE}" dt="2021-02-03T08:25:48.528" v="400" actId="1076"/>
      <pc:docMkLst>
        <pc:docMk/>
      </pc:docMkLst>
      <pc:sldChg chg="del">
        <pc:chgData name="RAQUEL MANSO ESCUADRA" userId="a8421f91-d659-4902-9b2e-651c3ab6dd79" providerId="ADAL" clId="{2A7813EB-04E1-4F14-8AF2-824EC8171AEE}" dt="2021-01-29T10:59:31.898" v="302" actId="47"/>
        <pc:sldMkLst>
          <pc:docMk/>
          <pc:sldMk cId="3179624908" sldId="257"/>
        </pc:sldMkLst>
      </pc:sldChg>
      <pc:sldChg chg="modSp mod">
        <pc:chgData name="RAQUEL MANSO ESCUADRA" userId="a8421f91-d659-4902-9b2e-651c3ab6dd79" providerId="ADAL" clId="{2A7813EB-04E1-4F14-8AF2-824EC8171AEE}" dt="2021-01-14T11:30:15.924" v="4" actId="27636"/>
        <pc:sldMkLst>
          <pc:docMk/>
          <pc:sldMk cId="4069061891" sldId="258"/>
        </pc:sldMkLst>
        <pc:spChg chg="mod">
          <ac:chgData name="RAQUEL MANSO ESCUADRA" userId="a8421f91-d659-4902-9b2e-651c3ab6dd79" providerId="ADAL" clId="{2A7813EB-04E1-4F14-8AF2-824EC8171AEE}" dt="2021-01-14T11:30:15.924" v="4" actId="27636"/>
          <ac:spMkLst>
            <pc:docMk/>
            <pc:sldMk cId="4069061891" sldId="258"/>
            <ac:spMk id="2" creationId="{00000000-0000-0000-0000-000000000000}"/>
          </ac:spMkLst>
        </pc:spChg>
      </pc:sldChg>
      <pc:sldChg chg="modSp mod">
        <pc:chgData name="RAQUEL MANSO ESCUADRA" userId="a8421f91-d659-4902-9b2e-651c3ab6dd79" providerId="ADAL" clId="{2A7813EB-04E1-4F14-8AF2-824EC8171AEE}" dt="2021-01-14T11:30:15.930" v="5" actId="27636"/>
        <pc:sldMkLst>
          <pc:docMk/>
          <pc:sldMk cId="1920156707" sldId="259"/>
        </pc:sldMkLst>
        <pc:spChg chg="mod">
          <ac:chgData name="RAQUEL MANSO ESCUADRA" userId="a8421f91-d659-4902-9b2e-651c3ab6dd79" providerId="ADAL" clId="{2A7813EB-04E1-4F14-8AF2-824EC8171AEE}" dt="2021-01-14T11:30:15.930" v="5" actId="27636"/>
          <ac:spMkLst>
            <pc:docMk/>
            <pc:sldMk cId="1920156707" sldId="259"/>
            <ac:spMk id="2" creationId="{00000000-0000-0000-0000-000000000000}"/>
          </ac:spMkLst>
        </pc:spChg>
      </pc:sldChg>
      <pc:sldChg chg="modSp mod">
        <pc:chgData name="RAQUEL MANSO ESCUADRA" userId="a8421f91-d659-4902-9b2e-651c3ab6dd79" providerId="ADAL" clId="{2A7813EB-04E1-4F14-8AF2-824EC8171AEE}" dt="2021-01-14T11:30:15.934" v="6" actId="27636"/>
        <pc:sldMkLst>
          <pc:docMk/>
          <pc:sldMk cId="3096146023" sldId="260"/>
        </pc:sldMkLst>
        <pc:spChg chg="mod">
          <ac:chgData name="RAQUEL MANSO ESCUADRA" userId="a8421f91-d659-4902-9b2e-651c3ab6dd79" providerId="ADAL" clId="{2A7813EB-04E1-4F14-8AF2-824EC8171AEE}" dt="2021-01-14T11:30:15.934" v="6" actId="27636"/>
          <ac:spMkLst>
            <pc:docMk/>
            <pc:sldMk cId="3096146023" sldId="260"/>
            <ac:spMk id="2" creationId="{00000000-0000-0000-0000-000000000000}"/>
          </ac:spMkLst>
        </pc:spChg>
      </pc:sldChg>
      <pc:sldChg chg="modSp mod">
        <pc:chgData name="RAQUEL MANSO ESCUADRA" userId="a8421f91-d659-4902-9b2e-651c3ab6dd79" providerId="ADAL" clId="{2A7813EB-04E1-4F14-8AF2-824EC8171AEE}" dt="2021-01-14T11:30:15.938" v="7" actId="27636"/>
        <pc:sldMkLst>
          <pc:docMk/>
          <pc:sldMk cId="2463945144" sldId="268"/>
        </pc:sldMkLst>
        <pc:spChg chg="mod">
          <ac:chgData name="RAQUEL MANSO ESCUADRA" userId="a8421f91-d659-4902-9b2e-651c3ab6dd79" providerId="ADAL" clId="{2A7813EB-04E1-4F14-8AF2-824EC8171AEE}" dt="2021-01-14T11:30:15.938" v="7" actId="27636"/>
          <ac:spMkLst>
            <pc:docMk/>
            <pc:sldMk cId="2463945144" sldId="268"/>
            <ac:spMk id="2" creationId="{00000000-0000-0000-0000-000000000000}"/>
          </ac:spMkLst>
        </pc:spChg>
      </pc:sldChg>
      <pc:sldChg chg="addSp delSp modSp mod delAnim modAnim">
        <pc:chgData name="RAQUEL MANSO ESCUADRA" userId="a8421f91-d659-4902-9b2e-651c3ab6dd79" providerId="ADAL" clId="{2A7813EB-04E1-4F14-8AF2-824EC8171AEE}" dt="2021-01-29T11:22:00.961" v="326" actId="478"/>
        <pc:sldMkLst>
          <pc:docMk/>
          <pc:sldMk cId="1232116157" sldId="271"/>
        </pc:sldMkLst>
        <pc:picChg chg="add del mod">
          <ac:chgData name="RAQUEL MANSO ESCUADRA" userId="a8421f91-d659-4902-9b2e-651c3ab6dd79" providerId="ADAL" clId="{2A7813EB-04E1-4F14-8AF2-824EC8171AEE}" dt="2021-01-29T11:22:00.961" v="326" actId="478"/>
          <ac:picMkLst>
            <pc:docMk/>
            <pc:sldMk cId="1232116157" sldId="271"/>
            <ac:picMk id="4" creationId="{66D47046-8881-46D3-86A5-9C9D0D18464D}"/>
          </ac:picMkLst>
        </pc:picChg>
        <pc:picChg chg="mod">
          <ac:chgData name="RAQUEL MANSO ESCUADRA" userId="a8421f91-d659-4902-9b2e-651c3ab6dd79" providerId="ADAL" clId="{2A7813EB-04E1-4F14-8AF2-824EC8171AEE}" dt="2021-01-29T11:18:12.987" v="323" actId="1076"/>
          <ac:picMkLst>
            <pc:docMk/>
            <pc:sldMk cId="1232116157" sldId="271"/>
            <ac:picMk id="5" creationId="{00000000-0000-0000-0000-000000000000}"/>
          </ac:picMkLst>
        </pc:picChg>
      </pc:sldChg>
      <pc:sldChg chg="modSp mod">
        <pc:chgData name="RAQUEL MANSO ESCUADRA" userId="a8421f91-d659-4902-9b2e-651c3ab6dd79" providerId="ADAL" clId="{2A7813EB-04E1-4F14-8AF2-824EC8171AEE}" dt="2021-02-03T08:24:14.243" v="385" actId="27636"/>
        <pc:sldMkLst>
          <pc:docMk/>
          <pc:sldMk cId="2202324388" sldId="272"/>
        </pc:sldMkLst>
        <pc:spChg chg="mod">
          <ac:chgData name="RAQUEL MANSO ESCUADRA" userId="a8421f91-d659-4902-9b2e-651c3ab6dd79" providerId="ADAL" clId="{2A7813EB-04E1-4F14-8AF2-824EC8171AEE}" dt="2021-02-03T08:24:14.243" v="385" actId="27636"/>
          <ac:spMkLst>
            <pc:docMk/>
            <pc:sldMk cId="2202324388" sldId="272"/>
            <ac:spMk id="2" creationId="{00000000-0000-0000-0000-000000000000}"/>
          </ac:spMkLst>
        </pc:spChg>
      </pc:sldChg>
      <pc:sldChg chg="modSp mod">
        <pc:chgData name="RAQUEL MANSO ESCUADRA" userId="a8421f91-d659-4902-9b2e-651c3ab6dd79" providerId="ADAL" clId="{2A7813EB-04E1-4F14-8AF2-824EC8171AEE}" dt="2021-01-29T11:23:32.767" v="357" actId="20577"/>
        <pc:sldMkLst>
          <pc:docMk/>
          <pc:sldMk cId="929371525" sldId="273"/>
        </pc:sldMkLst>
        <pc:spChg chg="mod">
          <ac:chgData name="RAQUEL MANSO ESCUADRA" userId="a8421f91-d659-4902-9b2e-651c3ab6dd79" providerId="ADAL" clId="{2A7813EB-04E1-4F14-8AF2-824EC8171AEE}" dt="2021-01-29T11:23:32.767" v="357" actId="20577"/>
          <ac:spMkLst>
            <pc:docMk/>
            <pc:sldMk cId="929371525" sldId="273"/>
            <ac:spMk id="6" creationId="{00000000-0000-0000-0000-000000000000}"/>
          </ac:spMkLst>
        </pc:spChg>
      </pc:sldChg>
      <pc:sldChg chg="modSp mod">
        <pc:chgData name="RAQUEL MANSO ESCUADRA" userId="a8421f91-d659-4902-9b2e-651c3ab6dd79" providerId="ADAL" clId="{2A7813EB-04E1-4F14-8AF2-824EC8171AEE}" dt="2021-01-14T11:30:15.909" v="3" actId="27636"/>
        <pc:sldMkLst>
          <pc:docMk/>
          <pc:sldMk cId="3869059390" sldId="275"/>
        </pc:sldMkLst>
        <pc:spChg chg="mod">
          <ac:chgData name="RAQUEL MANSO ESCUADRA" userId="a8421f91-d659-4902-9b2e-651c3ab6dd79" providerId="ADAL" clId="{2A7813EB-04E1-4F14-8AF2-824EC8171AEE}" dt="2021-01-14T11:30:15.909" v="3" actId="27636"/>
          <ac:spMkLst>
            <pc:docMk/>
            <pc:sldMk cId="3869059390" sldId="275"/>
            <ac:spMk id="3" creationId="{00000000-0000-0000-0000-000000000000}"/>
          </ac:spMkLst>
        </pc:spChg>
      </pc:sldChg>
      <pc:sldChg chg="addSp modSp mod modClrScheme chgLayout">
        <pc:chgData name="RAQUEL MANSO ESCUADRA" userId="a8421f91-d659-4902-9b2e-651c3ab6dd79" providerId="ADAL" clId="{2A7813EB-04E1-4F14-8AF2-824EC8171AEE}" dt="2021-02-03T08:25:48.528" v="400" actId="1076"/>
        <pc:sldMkLst>
          <pc:docMk/>
          <pc:sldMk cId="1905358534" sldId="284"/>
        </pc:sldMkLst>
        <pc:spChg chg="mod">
          <ac:chgData name="RAQUEL MANSO ESCUADRA" userId="a8421f91-d659-4902-9b2e-651c3ab6dd79" providerId="ADAL" clId="{2A7813EB-04E1-4F14-8AF2-824EC8171AEE}" dt="2021-02-03T08:25:33.332" v="395" actId="14100"/>
          <ac:spMkLst>
            <pc:docMk/>
            <pc:sldMk cId="1905358534" sldId="284"/>
            <ac:spMk id="2" creationId="{00000000-0000-0000-0000-000000000000}"/>
          </ac:spMkLst>
        </pc:spChg>
        <pc:spChg chg="mod">
          <ac:chgData name="RAQUEL MANSO ESCUADRA" userId="a8421f91-d659-4902-9b2e-651c3ab6dd79" providerId="ADAL" clId="{2A7813EB-04E1-4F14-8AF2-824EC8171AEE}" dt="2021-02-03T08:25:43.975" v="399" actId="27636"/>
          <ac:spMkLst>
            <pc:docMk/>
            <pc:sldMk cId="1905358534" sldId="284"/>
            <ac:spMk id="3" creationId="{00000000-0000-0000-0000-000000000000}"/>
          </ac:spMkLst>
        </pc:spChg>
        <pc:picChg chg="add mod">
          <ac:chgData name="RAQUEL MANSO ESCUADRA" userId="a8421f91-d659-4902-9b2e-651c3ab6dd79" providerId="ADAL" clId="{2A7813EB-04E1-4F14-8AF2-824EC8171AEE}" dt="2021-02-03T08:25:48.528" v="400" actId="1076"/>
          <ac:picMkLst>
            <pc:docMk/>
            <pc:sldMk cId="1905358534" sldId="284"/>
            <ac:picMk id="4" creationId="{601BA2A2-7472-45D5-9741-A4012E817D20}"/>
          </ac:picMkLst>
        </pc:picChg>
      </pc:sldChg>
      <pc:sldChg chg="addSp delSp modSp new mod">
        <pc:chgData name="RAQUEL MANSO ESCUADRA" userId="a8421f91-d659-4902-9b2e-651c3ab6dd79" providerId="ADAL" clId="{2A7813EB-04E1-4F14-8AF2-824EC8171AEE}" dt="2021-01-14T11:31:40.065" v="58" actId="20577"/>
        <pc:sldMkLst>
          <pc:docMk/>
          <pc:sldMk cId="1716955529" sldId="286"/>
        </pc:sldMkLst>
        <pc:spChg chg="mod">
          <ac:chgData name="RAQUEL MANSO ESCUADRA" userId="a8421f91-d659-4902-9b2e-651c3ab6dd79" providerId="ADAL" clId="{2A7813EB-04E1-4F14-8AF2-824EC8171AEE}" dt="2021-01-14T11:31:40.065" v="58" actId="20577"/>
          <ac:spMkLst>
            <pc:docMk/>
            <pc:sldMk cId="1716955529" sldId="286"/>
            <ac:spMk id="2" creationId="{055E0336-895A-486A-9520-FE3D808074CE}"/>
          </ac:spMkLst>
        </pc:spChg>
        <pc:spChg chg="del">
          <ac:chgData name="RAQUEL MANSO ESCUADRA" userId="a8421f91-d659-4902-9b2e-651c3ab6dd79" providerId="ADAL" clId="{2A7813EB-04E1-4F14-8AF2-824EC8171AEE}" dt="2021-01-14T11:30:15.279" v="1"/>
          <ac:spMkLst>
            <pc:docMk/>
            <pc:sldMk cId="1716955529" sldId="286"/>
            <ac:spMk id="3" creationId="{C686F9F0-E83F-40B8-882B-E8325FC105ED}"/>
          </ac:spMkLst>
        </pc:spChg>
        <pc:graphicFrameChg chg="add mod modGraphic">
          <ac:chgData name="RAQUEL MANSO ESCUADRA" userId="a8421f91-d659-4902-9b2e-651c3ab6dd79" providerId="ADAL" clId="{2A7813EB-04E1-4F14-8AF2-824EC8171AEE}" dt="2021-01-14T11:30:52.339" v="13" actId="14734"/>
          <ac:graphicFrameMkLst>
            <pc:docMk/>
            <pc:sldMk cId="1716955529" sldId="286"/>
            <ac:graphicFrameMk id="4" creationId="{613D587D-3F00-4133-AA64-61E6AAE45DB8}"/>
          </ac:graphicFrameMkLst>
        </pc:graphicFrameChg>
      </pc:sldChg>
      <pc:sldChg chg="addSp delSp modSp new mod">
        <pc:chgData name="RAQUEL MANSO ESCUADRA" userId="a8421f91-d659-4902-9b2e-651c3ab6dd79" providerId="ADAL" clId="{2A7813EB-04E1-4F14-8AF2-824EC8171AEE}" dt="2021-01-14T11:34:39.048" v="135" actId="20577"/>
        <pc:sldMkLst>
          <pc:docMk/>
          <pc:sldMk cId="4242653623" sldId="287"/>
        </pc:sldMkLst>
        <pc:spChg chg="mod">
          <ac:chgData name="RAQUEL MANSO ESCUADRA" userId="a8421f91-d659-4902-9b2e-651c3ab6dd79" providerId="ADAL" clId="{2A7813EB-04E1-4F14-8AF2-824EC8171AEE}" dt="2021-01-14T11:34:39.048" v="135" actId="20577"/>
          <ac:spMkLst>
            <pc:docMk/>
            <pc:sldMk cId="4242653623" sldId="287"/>
            <ac:spMk id="2" creationId="{BEDB6EF2-5BCD-4EAA-9C50-10C00CD031AF}"/>
          </ac:spMkLst>
        </pc:spChg>
        <pc:spChg chg="del">
          <ac:chgData name="RAQUEL MANSO ESCUADRA" userId="a8421f91-d659-4902-9b2e-651c3ab6dd79" providerId="ADAL" clId="{2A7813EB-04E1-4F14-8AF2-824EC8171AEE}" dt="2021-01-14T11:32:15.543" v="60"/>
          <ac:spMkLst>
            <pc:docMk/>
            <pc:sldMk cId="4242653623" sldId="287"/>
            <ac:spMk id="3" creationId="{4E1E1B35-9D17-45EC-83D5-30A059D4C03F}"/>
          </ac:spMkLst>
        </pc:spChg>
        <pc:graphicFrameChg chg="add mod modGraphic">
          <ac:chgData name="RAQUEL MANSO ESCUADRA" userId="a8421f91-d659-4902-9b2e-651c3ab6dd79" providerId="ADAL" clId="{2A7813EB-04E1-4F14-8AF2-824EC8171AEE}" dt="2021-01-14T11:33:01.220" v="67" actId="14734"/>
          <ac:graphicFrameMkLst>
            <pc:docMk/>
            <pc:sldMk cId="4242653623" sldId="287"/>
            <ac:graphicFrameMk id="4" creationId="{6358FCA4-0DB7-412E-BA53-C087036E7D3A}"/>
          </ac:graphicFrameMkLst>
        </pc:graphicFrameChg>
      </pc:sldChg>
      <pc:sldChg chg="addSp delSp modSp new del mod">
        <pc:chgData name="RAQUEL MANSO ESCUADRA" userId="a8421f91-d659-4902-9b2e-651c3ab6dd79" providerId="ADAL" clId="{2A7813EB-04E1-4F14-8AF2-824EC8171AEE}" dt="2021-01-14T12:15:25.307" v="285" actId="47"/>
        <pc:sldMkLst>
          <pc:docMk/>
          <pc:sldMk cId="3613100243" sldId="288"/>
        </pc:sldMkLst>
        <pc:spChg chg="mod">
          <ac:chgData name="RAQUEL MANSO ESCUADRA" userId="a8421f91-d659-4902-9b2e-651c3ab6dd79" providerId="ADAL" clId="{2A7813EB-04E1-4F14-8AF2-824EC8171AEE}" dt="2021-01-14T11:37:00.192" v="155" actId="20577"/>
          <ac:spMkLst>
            <pc:docMk/>
            <pc:sldMk cId="3613100243" sldId="288"/>
            <ac:spMk id="2" creationId="{7F1B445F-ECE5-4137-8270-65A2BB6754F0}"/>
          </ac:spMkLst>
        </pc:spChg>
        <pc:spChg chg="del">
          <ac:chgData name="RAQUEL MANSO ESCUADRA" userId="a8421f91-d659-4902-9b2e-651c3ab6dd79" providerId="ADAL" clId="{2A7813EB-04E1-4F14-8AF2-824EC8171AEE}" dt="2021-01-14T11:35:21.241" v="137"/>
          <ac:spMkLst>
            <pc:docMk/>
            <pc:sldMk cId="3613100243" sldId="288"/>
            <ac:spMk id="3" creationId="{0938D464-C5EF-49A0-90F9-76A8B1486FCA}"/>
          </ac:spMkLst>
        </pc:spChg>
        <pc:picChg chg="add mod">
          <ac:chgData name="RAQUEL MANSO ESCUADRA" userId="a8421f91-d659-4902-9b2e-651c3ab6dd79" providerId="ADAL" clId="{2A7813EB-04E1-4F14-8AF2-824EC8171AEE}" dt="2021-01-14T11:35:21.241" v="137"/>
          <ac:picMkLst>
            <pc:docMk/>
            <pc:sldMk cId="3613100243" sldId="288"/>
            <ac:picMk id="4" creationId="{457FCB5A-DCB9-44D8-BFEB-E080C6DC11D7}"/>
          </ac:picMkLst>
        </pc:picChg>
      </pc:sldChg>
      <pc:sldChg chg="addSp delSp modSp new del mod">
        <pc:chgData name="RAQUEL MANSO ESCUADRA" userId="a8421f91-d659-4902-9b2e-651c3ab6dd79" providerId="ADAL" clId="{2A7813EB-04E1-4F14-8AF2-824EC8171AEE}" dt="2021-01-14T12:16:40.265" v="288" actId="47"/>
        <pc:sldMkLst>
          <pc:docMk/>
          <pc:sldMk cId="236833298" sldId="289"/>
        </pc:sldMkLst>
        <pc:spChg chg="mod">
          <ac:chgData name="RAQUEL MANSO ESCUADRA" userId="a8421f91-d659-4902-9b2e-651c3ab6dd79" providerId="ADAL" clId="{2A7813EB-04E1-4F14-8AF2-824EC8171AEE}" dt="2021-01-14T11:37:15.918" v="170" actId="255"/>
          <ac:spMkLst>
            <pc:docMk/>
            <pc:sldMk cId="236833298" sldId="289"/>
            <ac:spMk id="2" creationId="{263E627A-B1CE-4748-BBCC-6C5D87D2F3FA}"/>
          </ac:spMkLst>
        </pc:spChg>
        <pc:spChg chg="del">
          <ac:chgData name="RAQUEL MANSO ESCUADRA" userId="a8421f91-d659-4902-9b2e-651c3ab6dd79" providerId="ADAL" clId="{2A7813EB-04E1-4F14-8AF2-824EC8171AEE}" dt="2021-01-14T11:37:30.624" v="171"/>
          <ac:spMkLst>
            <pc:docMk/>
            <pc:sldMk cId="236833298" sldId="289"/>
            <ac:spMk id="3" creationId="{186DE074-9514-4F0E-A8E0-3ECBA9217487}"/>
          </ac:spMkLst>
        </pc:spChg>
        <pc:picChg chg="add mod">
          <ac:chgData name="RAQUEL MANSO ESCUADRA" userId="a8421f91-d659-4902-9b2e-651c3ab6dd79" providerId="ADAL" clId="{2A7813EB-04E1-4F14-8AF2-824EC8171AEE}" dt="2021-01-14T11:37:30.624" v="171"/>
          <ac:picMkLst>
            <pc:docMk/>
            <pc:sldMk cId="236833298" sldId="289"/>
            <ac:picMk id="4" creationId="{CB3F983C-9BB9-4DB5-9217-CA01ED26731E}"/>
          </ac:picMkLst>
        </pc:picChg>
        <pc:picChg chg="del">
          <ac:chgData name="RAQUEL MANSO ESCUADRA" userId="a8421f91-d659-4902-9b2e-651c3ab6dd79" providerId="ADAL" clId="{2A7813EB-04E1-4F14-8AF2-824EC8171AEE}" dt="2021-01-14T12:13:57.886" v="284"/>
          <ac:picMkLst>
            <pc:docMk/>
            <pc:sldMk cId="236833298" sldId="289"/>
            <ac:picMk id="5" creationId="{804AD562-55EE-4A95-B516-6B6AD1FF06E7}"/>
          </ac:picMkLst>
        </pc:picChg>
      </pc:sldChg>
      <pc:sldChg chg="addSp delSp modSp new del mod">
        <pc:chgData name="RAQUEL MANSO ESCUADRA" userId="a8421f91-d659-4902-9b2e-651c3ab6dd79" providerId="ADAL" clId="{2A7813EB-04E1-4F14-8AF2-824EC8171AEE}" dt="2021-01-14T12:12:33.770" v="275" actId="47"/>
        <pc:sldMkLst>
          <pc:docMk/>
          <pc:sldMk cId="841870438" sldId="290"/>
        </pc:sldMkLst>
        <pc:spChg chg="mod">
          <ac:chgData name="RAQUEL MANSO ESCUADRA" userId="a8421f91-d659-4902-9b2e-651c3ab6dd79" providerId="ADAL" clId="{2A7813EB-04E1-4F14-8AF2-824EC8171AEE}" dt="2021-01-14T11:41:32.069" v="217" actId="255"/>
          <ac:spMkLst>
            <pc:docMk/>
            <pc:sldMk cId="841870438" sldId="290"/>
            <ac:spMk id="2" creationId="{5FB10990-12D5-4371-9224-E00A21B6F0FB}"/>
          </ac:spMkLst>
        </pc:spChg>
        <pc:spChg chg="del">
          <ac:chgData name="RAQUEL MANSO ESCUADRA" userId="a8421f91-d659-4902-9b2e-651c3ab6dd79" providerId="ADAL" clId="{2A7813EB-04E1-4F14-8AF2-824EC8171AEE}" dt="2021-01-14T11:37:55.238" v="173"/>
          <ac:spMkLst>
            <pc:docMk/>
            <pc:sldMk cId="841870438" sldId="290"/>
            <ac:spMk id="3" creationId="{E9CE607F-35B1-495F-B62D-B4553C1878BD}"/>
          </ac:spMkLst>
        </pc:spChg>
        <pc:picChg chg="add mod">
          <ac:chgData name="RAQUEL MANSO ESCUADRA" userId="a8421f91-d659-4902-9b2e-651c3ab6dd79" providerId="ADAL" clId="{2A7813EB-04E1-4F14-8AF2-824EC8171AEE}" dt="2021-01-14T11:37:55.238" v="173"/>
          <ac:picMkLst>
            <pc:docMk/>
            <pc:sldMk cId="841870438" sldId="290"/>
            <ac:picMk id="4" creationId="{796FA214-2E6A-4DA2-B108-6A30BAACB035}"/>
          </ac:picMkLst>
        </pc:picChg>
      </pc:sldChg>
      <pc:sldChg chg="modSp new del mod">
        <pc:chgData name="RAQUEL MANSO ESCUADRA" userId="a8421f91-d659-4902-9b2e-651c3ab6dd79" providerId="ADAL" clId="{2A7813EB-04E1-4F14-8AF2-824EC8171AEE}" dt="2021-01-29T10:49:00.657" v="292" actId="47"/>
        <pc:sldMkLst>
          <pc:docMk/>
          <pc:sldMk cId="2856996585" sldId="291"/>
        </pc:sldMkLst>
        <pc:spChg chg="mod">
          <ac:chgData name="RAQUEL MANSO ESCUADRA" userId="a8421f91-d659-4902-9b2e-651c3ab6dd79" providerId="ADAL" clId="{2A7813EB-04E1-4F14-8AF2-824EC8171AEE}" dt="2021-01-14T11:53:54.018" v="239" actId="255"/>
          <ac:spMkLst>
            <pc:docMk/>
            <pc:sldMk cId="2856996585" sldId="291"/>
            <ac:spMk id="2" creationId="{CC2A8379-54CF-44CB-9C1F-C883B9F2CFCA}"/>
          </ac:spMkLst>
        </pc:spChg>
      </pc:sldChg>
      <pc:sldChg chg="addSp delSp modSp new mod">
        <pc:chgData name="RAQUEL MANSO ESCUADRA" userId="a8421f91-d659-4902-9b2e-651c3ab6dd79" providerId="ADAL" clId="{2A7813EB-04E1-4F14-8AF2-824EC8171AEE}" dt="2021-01-29T10:49:47.264" v="301" actId="14100"/>
        <pc:sldMkLst>
          <pc:docMk/>
          <pc:sldMk cId="4023573387" sldId="292"/>
        </pc:sldMkLst>
        <pc:spChg chg="mod">
          <ac:chgData name="RAQUEL MANSO ESCUADRA" userId="a8421f91-d659-4902-9b2e-651c3ab6dd79" providerId="ADAL" clId="{2A7813EB-04E1-4F14-8AF2-824EC8171AEE}" dt="2021-01-29T10:49:40.479" v="299" actId="27636"/>
          <ac:spMkLst>
            <pc:docMk/>
            <pc:sldMk cId="4023573387" sldId="292"/>
            <ac:spMk id="2" creationId="{4A8AC9F8-96DD-497D-80D0-E31A535EC8EA}"/>
          </ac:spMkLst>
        </pc:spChg>
        <pc:spChg chg="del">
          <ac:chgData name="RAQUEL MANSO ESCUADRA" userId="a8421f91-d659-4902-9b2e-651c3ab6dd79" providerId="ADAL" clId="{2A7813EB-04E1-4F14-8AF2-824EC8171AEE}" dt="2021-01-29T10:49:36.511" v="297" actId="478"/>
          <ac:spMkLst>
            <pc:docMk/>
            <pc:sldMk cId="4023573387" sldId="292"/>
            <ac:spMk id="3" creationId="{00000000-0000-0000-0000-000000000000}"/>
          </ac:spMkLst>
        </pc:spChg>
        <pc:spChg chg="del">
          <ac:chgData name="RAQUEL MANSO ESCUADRA" userId="a8421f91-d659-4902-9b2e-651c3ab6dd79" providerId="ADAL" clId="{2A7813EB-04E1-4F14-8AF2-824EC8171AEE}" dt="2021-01-14T11:54:41.894" v="254"/>
          <ac:spMkLst>
            <pc:docMk/>
            <pc:sldMk cId="4023573387" sldId="292"/>
            <ac:spMk id="3" creationId="{92B63A40-71A8-44CC-A954-45D53CA7DBFD}"/>
          </ac:spMkLst>
        </pc:spChg>
        <pc:picChg chg="add mod">
          <ac:chgData name="RAQUEL MANSO ESCUADRA" userId="a8421f91-d659-4902-9b2e-651c3ab6dd79" providerId="ADAL" clId="{2A7813EB-04E1-4F14-8AF2-824EC8171AEE}" dt="2021-01-14T11:54:49.168" v="256" actId="14100"/>
          <ac:picMkLst>
            <pc:docMk/>
            <pc:sldMk cId="4023573387" sldId="292"/>
            <ac:picMk id="4" creationId="{AEA98663-365D-47B7-8C8E-66DCA045BC0B}"/>
          </ac:picMkLst>
        </pc:picChg>
        <pc:picChg chg="add mod modCrop">
          <ac:chgData name="RAQUEL MANSO ESCUADRA" userId="a8421f91-d659-4902-9b2e-651c3ab6dd79" providerId="ADAL" clId="{2A7813EB-04E1-4F14-8AF2-824EC8171AEE}" dt="2021-01-29T10:49:47.264" v="301" actId="14100"/>
          <ac:picMkLst>
            <pc:docMk/>
            <pc:sldMk cId="4023573387" sldId="292"/>
            <ac:picMk id="5" creationId="{76C2B40F-A7D6-4DDB-86CE-C2B7B9F82C3D}"/>
          </ac:picMkLst>
        </pc:picChg>
      </pc:sldChg>
      <pc:sldChg chg="addSp delSp modSp new del mod">
        <pc:chgData name="RAQUEL MANSO ESCUADRA" userId="a8421f91-d659-4902-9b2e-651c3ab6dd79" providerId="ADAL" clId="{2A7813EB-04E1-4F14-8AF2-824EC8171AEE}" dt="2021-01-29T10:59:47.569" v="303" actId="47"/>
        <pc:sldMkLst>
          <pc:docMk/>
          <pc:sldMk cId="582848614" sldId="293"/>
        </pc:sldMkLst>
        <pc:spChg chg="mod">
          <ac:chgData name="RAQUEL MANSO ESCUADRA" userId="a8421f91-d659-4902-9b2e-651c3ab6dd79" providerId="ADAL" clId="{2A7813EB-04E1-4F14-8AF2-824EC8171AEE}" dt="2021-01-14T11:55:11.230" v="271" actId="255"/>
          <ac:spMkLst>
            <pc:docMk/>
            <pc:sldMk cId="582848614" sldId="293"/>
            <ac:spMk id="2" creationId="{C0B18B6E-5A51-45BD-923A-DD1D511FD82A}"/>
          </ac:spMkLst>
        </pc:spChg>
        <pc:spChg chg="del">
          <ac:chgData name="RAQUEL MANSO ESCUADRA" userId="a8421f91-d659-4902-9b2e-651c3ab6dd79" providerId="ADAL" clId="{2A7813EB-04E1-4F14-8AF2-824EC8171AEE}" dt="2021-01-14T11:55:23.432" v="272"/>
          <ac:spMkLst>
            <pc:docMk/>
            <pc:sldMk cId="582848614" sldId="293"/>
            <ac:spMk id="3" creationId="{B9A8F566-AB3E-4B95-A512-8CC4033FC650}"/>
          </ac:spMkLst>
        </pc:spChg>
        <pc:picChg chg="add mod">
          <ac:chgData name="RAQUEL MANSO ESCUADRA" userId="a8421f91-d659-4902-9b2e-651c3ab6dd79" providerId="ADAL" clId="{2A7813EB-04E1-4F14-8AF2-824EC8171AEE}" dt="2021-01-14T11:55:31.656" v="274" actId="14100"/>
          <ac:picMkLst>
            <pc:docMk/>
            <pc:sldMk cId="582848614" sldId="293"/>
            <ac:picMk id="4" creationId="{E8562558-BB3C-4982-B07D-DF6F4B295431}"/>
          </ac:picMkLst>
        </pc:picChg>
      </pc:sldChg>
      <pc:sldChg chg="modSp mod">
        <pc:chgData name="RAQUEL MANSO ESCUADRA" userId="a8421f91-d659-4902-9b2e-651c3ab6dd79" providerId="ADAL" clId="{2A7813EB-04E1-4F14-8AF2-824EC8171AEE}" dt="2021-01-29T10:43:04.119" v="291" actId="1076"/>
        <pc:sldMkLst>
          <pc:docMk/>
          <pc:sldMk cId="3406635295" sldId="294"/>
        </pc:sldMkLst>
        <pc:spChg chg="mod">
          <ac:chgData name="RAQUEL MANSO ESCUADRA" userId="a8421f91-d659-4902-9b2e-651c3ab6dd79" providerId="ADAL" clId="{2A7813EB-04E1-4F14-8AF2-824EC8171AEE}" dt="2021-01-14T12:12:55.240" v="283" actId="20577"/>
          <ac:spMkLst>
            <pc:docMk/>
            <pc:sldMk cId="3406635295" sldId="294"/>
            <ac:spMk id="4" creationId="{55B19F64-7772-4DC3-ACBC-BCCBF1282B9D}"/>
          </ac:spMkLst>
        </pc:spChg>
        <pc:picChg chg="mod">
          <ac:chgData name="RAQUEL MANSO ESCUADRA" userId="a8421f91-d659-4902-9b2e-651c3ab6dd79" providerId="ADAL" clId="{2A7813EB-04E1-4F14-8AF2-824EC8171AEE}" dt="2021-01-29T10:43:04.119" v="291" actId="1076"/>
          <ac:picMkLst>
            <pc:docMk/>
            <pc:sldMk cId="3406635295" sldId="294"/>
            <ac:picMk id="22" creationId="{CA32319F-FE7B-4CAF-A2BD-3F3203800E6E}"/>
          </ac:picMkLst>
        </pc:picChg>
        <pc:picChg chg="mod">
          <ac:chgData name="RAQUEL MANSO ESCUADRA" userId="a8421f91-d659-4902-9b2e-651c3ab6dd79" providerId="ADAL" clId="{2A7813EB-04E1-4F14-8AF2-824EC8171AEE}" dt="2021-01-29T10:43:01.393" v="290" actId="1076"/>
          <ac:picMkLst>
            <pc:docMk/>
            <pc:sldMk cId="3406635295" sldId="294"/>
            <ac:picMk id="24" creationId="{DA103759-F31B-4781-9066-A3CAC2F1F10A}"/>
          </ac:picMkLst>
        </pc:picChg>
      </pc:sldChg>
      <pc:sldChg chg="modSp mod delDesignElem">
        <pc:chgData name="RAQUEL MANSO ESCUADRA" userId="a8421f91-d659-4902-9b2e-651c3ab6dd79" providerId="ADAL" clId="{2A7813EB-04E1-4F14-8AF2-824EC8171AEE}" dt="2021-01-14T12:16:25.200" v="287" actId="14100"/>
        <pc:sldMkLst>
          <pc:docMk/>
          <pc:sldMk cId="3272397529" sldId="296"/>
        </pc:sldMkLst>
        <pc:picChg chg="mod">
          <ac:chgData name="RAQUEL MANSO ESCUADRA" userId="a8421f91-d659-4902-9b2e-651c3ab6dd79" providerId="ADAL" clId="{2A7813EB-04E1-4F14-8AF2-824EC8171AEE}" dt="2021-01-14T12:16:25.200" v="287" actId="14100"/>
          <ac:picMkLst>
            <pc:docMk/>
            <pc:sldMk cId="3272397529" sldId="296"/>
            <ac:picMk id="2" creationId="{7343A884-4827-4F8D-9240-AF77596C9F34}"/>
          </ac:picMkLst>
        </pc:picChg>
      </pc:sldChg>
      <pc:sldChg chg="modSp mod">
        <pc:chgData name="RAQUEL MANSO ESCUADRA" userId="a8421f91-d659-4902-9b2e-651c3ab6dd79" providerId="ADAL" clId="{2A7813EB-04E1-4F14-8AF2-824EC8171AEE}" dt="2021-01-29T11:24:03.674" v="365" actId="20577"/>
        <pc:sldMkLst>
          <pc:docMk/>
          <pc:sldMk cId="1098946881" sldId="297"/>
        </pc:sldMkLst>
        <pc:spChg chg="mod">
          <ac:chgData name="RAQUEL MANSO ESCUADRA" userId="a8421f91-d659-4902-9b2e-651c3ab6dd79" providerId="ADAL" clId="{2A7813EB-04E1-4F14-8AF2-824EC8171AEE}" dt="2021-01-29T11:24:03.674" v="365" actId="20577"/>
          <ac:spMkLst>
            <pc:docMk/>
            <pc:sldMk cId="1098946881" sldId="297"/>
            <ac:spMk id="3" creationId="{00000000-0000-0000-0000-000000000000}"/>
          </ac:spMkLst>
        </pc:spChg>
      </pc:sldChg>
      <pc:sldChg chg="modSp mod">
        <pc:chgData name="RAQUEL MANSO ESCUADRA" userId="a8421f91-d659-4902-9b2e-651c3ab6dd79" providerId="ADAL" clId="{2A7813EB-04E1-4F14-8AF2-824EC8171AEE}" dt="2021-01-29T11:25:24.842" v="383" actId="20577"/>
        <pc:sldMkLst>
          <pc:docMk/>
          <pc:sldMk cId="1972584238" sldId="298"/>
        </pc:sldMkLst>
        <pc:spChg chg="mod">
          <ac:chgData name="RAQUEL MANSO ESCUADRA" userId="a8421f91-d659-4902-9b2e-651c3ab6dd79" providerId="ADAL" clId="{2A7813EB-04E1-4F14-8AF2-824EC8171AEE}" dt="2021-01-29T10:41:50.870" v="289" actId="14100"/>
          <ac:spMkLst>
            <pc:docMk/>
            <pc:sldMk cId="1972584238" sldId="298"/>
            <ac:spMk id="2" creationId="{00000000-0000-0000-0000-000000000000}"/>
          </ac:spMkLst>
        </pc:spChg>
        <pc:spChg chg="mod">
          <ac:chgData name="RAQUEL MANSO ESCUADRA" userId="a8421f91-d659-4902-9b2e-651c3ab6dd79" providerId="ADAL" clId="{2A7813EB-04E1-4F14-8AF2-824EC8171AEE}" dt="2021-01-29T11:25:24.842" v="383" actId="20577"/>
          <ac:spMkLst>
            <pc:docMk/>
            <pc:sldMk cId="1972584238" sldId="298"/>
            <ac:spMk id="6" creationId="{00000000-0000-0000-0000-000000000000}"/>
          </ac:spMkLst>
        </pc:spChg>
      </pc:sldChg>
      <pc:sldChg chg="modSp new mod">
        <pc:chgData name="RAQUEL MANSO ESCUADRA" userId="a8421f91-d659-4902-9b2e-651c3ab6dd79" providerId="ADAL" clId="{2A7813EB-04E1-4F14-8AF2-824EC8171AEE}" dt="2021-01-29T11:00:28.558" v="322" actId="255"/>
        <pc:sldMkLst>
          <pc:docMk/>
          <pc:sldMk cId="1667356096" sldId="310"/>
        </pc:sldMkLst>
        <pc:spChg chg="mod">
          <ac:chgData name="RAQUEL MANSO ESCUADRA" userId="a8421f91-d659-4902-9b2e-651c3ab6dd79" providerId="ADAL" clId="{2A7813EB-04E1-4F14-8AF2-824EC8171AEE}" dt="2021-01-29T11:00:28.558" v="322" actId="255"/>
          <ac:spMkLst>
            <pc:docMk/>
            <pc:sldMk cId="1667356096" sldId="310"/>
            <ac:spMk id="2" creationId="{5FF9268A-1075-4FA1-9B1C-93E7E39F1101}"/>
          </ac:spMkLst>
        </pc:spChg>
      </pc:sldChg>
    </pc:docChg>
  </pc:docChgLst>
  <pc:docChgLst>
    <pc:chgData name="RAQUEL MANSO ESCUADRA" userId="S::rmansoe@educa.jcyl.es::a8421f91-d659-4902-9b2e-651c3ab6dd79" providerId="AD" clId="Web-{8B64A7CA-FF53-AEA1-0A02-5BD89B76E389}"/>
    <pc:docChg chg="modSld">
      <pc:chgData name="RAQUEL MANSO ESCUADRA" userId="S::rmansoe@educa.jcyl.es::a8421f91-d659-4902-9b2e-651c3ab6dd79" providerId="AD" clId="Web-{8B64A7CA-FF53-AEA1-0A02-5BD89B76E389}" dt="2021-02-10T09:46:22.860" v="1" actId="20577"/>
      <pc:docMkLst>
        <pc:docMk/>
      </pc:docMkLst>
      <pc:sldChg chg="modSp">
        <pc:chgData name="RAQUEL MANSO ESCUADRA" userId="S::rmansoe@educa.jcyl.es::a8421f91-d659-4902-9b2e-651c3ab6dd79" providerId="AD" clId="Web-{8B64A7CA-FF53-AEA1-0A02-5BD89B76E389}" dt="2021-02-10T09:46:22.860" v="1" actId="20577"/>
        <pc:sldMkLst>
          <pc:docMk/>
          <pc:sldMk cId="1905358534" sldId="284"/>
        </pc:sldMkLst>
        <pc:spChg chg="mod">
          <ac:chgData name="RAQUEL MANSO ESCUADRA" userId="S::rmansoe@educa.jcyl.es::a8421f91-d659-4902-9b2e-651c3ab6dd79" providerId="AD" clId="Web-{8B64A7CA-FF53-AEA1-0A02-5BD89B76E389}" dt="2021-02-10T09:46:22.860" v="1" actId="20577"/>
          <ac:spMkLst>
            <pc:docMk/>
            <pc:sldMk cId="1905358534" sldId="284"/>
            <ac:spMk id="3" creationId="{00000000-0000-0000-0000-000000000000}"/>
          </ac:spMkLst>
        </pc:spChg>
      </pc:sldChg>
    </pc:docChg>
  </pc:docChgLst>
  <pc:docChgLst>
    <pc:chgData name="SILVIA HERNÁNDEZ DIEGO" userId="S::silvia.herdie.1@educa.jcyl.es::fda6ad01-a6db-417c-9ffe-f793cfe0f213" providerId="AD" clId="Web-{182ABA14-57DB-9C06-0605-0AC471F7F00D}"/>
    <pc:docChg chg="modSld sldOrd">
      <pc:chgData name="SILVIA HERNÁNDEZ DIEGO" userId="S::silvia.herdie.1@educa.jcyl.es::fda6ad01-a6db-417c-9ffe-f793cfe0f213" providerId="AD" clId="Web-{182ABA14-57DB-9C06-0605-0AC471F7F00D}" dt="2021-01-23T13:26:18.881" v="535" actId="20577"/>
      <pc:docMkLst>
        <pc:docMk/>
      </pc:docMkLst>
      <pc:sldChg chg="addSp delSp modSp mod ord modClrScheme chgLayout">
        <pc:chgData name="SILVIA HERNÁNDEZ DIEGO" userId="S::silvia.herdie.1@educa.jcyl.es::fda6ad01-a6db-417c-9ffe-f793cfe0f213" providerId="AD" clId="Web-{182ABA14-57DB-9C06-0605-0AC471F7F00D}" dt="2021-01-23T13:24:17.770" v="465"/>
        <pc:sldMkLst>
          <pc:docMk/>
          <pc:sldMk cId="3179624908" sldId="257"/>
        </pc:sldMkLst>
        <pc:spChg chg="mod">
          <ac:chgData name="SILVIA HERNÁNDEZ DIEGO" userId="S::silvia.herdie.1@educa.jcyl.es::fda6ad01-a6db-417c-9ffe-f793cfe0f213" providerId="AD" clId="Web-{182ABA14-57DB-9C06-0605-0AC471F7F00D}" dt="2021-01-23T13:19:58.187" v="445" actId="20577"/>
          <ac:spMkLst>
            <pc:docMk/>
            <pc:sldMk cId="3179624908" sldId="257"/>
            <ac:spMk id="2" creationId="{00000000-0000-0000-0000-000000000000}"/>
          </ac:spMkLst>
        </pc:spChg>
        <pc:spChg chg="ord">
          <ac:chgData name="SILVIA HERNÁNDEZ DIEGO" userId="S::silvia.herdie.1@educa.jcyl.es::fda6ad01-a6db-417c-9ffe-f793cfe0f213" providerId="AD" clId="Web-{182ABA14-57DB-9C06-0605-0AC471F7F00D}" dt="2021-01-23T13:18:04.170" v="423"/>
          <ac:spMkLst>
            <pc:docMk/>
            <pc:sldMk cId="3179624908" sldId="257"/>
            <ac:spMk id="5" creationId="{00000000-0000-0000-0000-000000000000}"/>
          </ac:spMkLst>
        </pc:spChg>
        <pc:spChg chg="add del mod">
          <ac:chgData name="SILVIA HERNÁNDEZ DIEGO" userId="S::silvia.herdie.1@educa.jcyl.es::fda6ad01-a6db-417c-9ffe-f793cfe0f213" providerId="AD" clId="Web-{182ABA14-57DB-9C06-0605-0AC471F7F00D}" dt="2021-01-23T13:15:48.418" v="409"/>
          <ac:spMkLst>
            <pc:docMk/>
            <pc:sldMk cId="3179624908" sldId="257"/>
            <ac:spMk id="6" creationId="{04F21FFB-990E-4F4A-A922-9C0316F6812A}"/>
          </ac:spMkLst>
        </pc:spChg>
        <pc:spChg chg="add del mod">
          <ac:chgData name="SILVIA HERNÁNDEZ DIEGO" userId="S::silvia.herdie.1@educa.jcyl.es::fda6ad01-a6db-417c-9ffe-f793cfe0f213" providerId="AD" clId="Web-{182ABA14-57DB-9C06-0605-0AC471F7F00D}" dt="2021-01-23T13:18:00.701" v="422"/>
          <ac:spMkLst>
            <pc:docMk/>
            <pc:sldMk cId="3179624908" sldId="257"/>
            <ac:spMk id="9" creationId="{FAAA097E-7FAB-416E-9992-C13E5E77A47A}"/>
          </ac:spMkLst>
        </pc:spChg>
        <pc:spChg chg="add mod">
          <ac:chgData name="SILVIA HERNÁNDEZ DIEGO" userId="S::silvia.herdie.1@educa.jcyl.es::fda6ad01-a6db-417c-9ffe-f793cfe0f213" providerId="AD" clId="Web-{182ABA14-57DB-9C06-0605-0AC471F7F00D}" dt="2021-01-23T13:21:41.377" v="457" actId="14100"/>
          <ac:spMkLst>
            <pc:docMk/>
            <pc:sldMk cId="3179624908" sldId="257"/>
            <ac:spMk id="11" creationId="{35C5A11D-3EE6-4381-9E51-FD2FBB63B5B3}"/>
          </ac:spMkLst>
        </pc:spChg>
        <pc:spChg chg="add mod">
          <ac:chgData name="SILVIA HERNÁNDEZ DIEGO" userId="S::silvia.herdie.1@educa.jcyl.es::fda6ad01-a6db-417c-9ffe-f793cfe0f213" providerId="AD" clId="Web-{182ABA14-57DB-9C06-0605-0AC471F7F00D}" dt="2021-01-23T13:19:21.546" v="442" actId="20577"/>
          <ac:spMkLst>
            <pc:docMk/>
            <pc:sldMk cId="3179624908" sldId="257"/>
            <ac:spMk id="15" creationId="{00535CAB-49B0-4F56-8CA1-0C08E639C186}"/>
          </ac:spMkLst>
        </pc:spChg>
        <pc:picChg chg="del">
          <ac:chgData name="SILVIA HERNÁNDEZ DIEGO" userId="S::silvia.herdie.1@educa.jcyl.es::fda6ad01-a6db-417c-9ffe-f793cfe0f213" providerId="AD" clId="Web-{182ABA14-57DB-9C06-0605-0AC471F7F00D}" dt="2021-01-23T13:14:30.385" v="408"/>
          <ac:picMkLst>
            <pc:docMk/>
            <pc:sldMk cId="3179624908" sldId="257"/>
            <ac:picMk id="4" creationId="{00000000-0000-0000-0000-000000000000}"/>
          </ac:picMkLst>
        </pc:picChg>
        <pc:picChg chg="add del mod ord">
          <ac:chgData name="SILVIA HERNÁNDEZ DIEGO" userId="S::silvia.herdie.1@educa.jcyl.es::fda6ad01-a6db-417c-9ffe-f793cfe0f213" providerId="AD" clId="Web-{182ABA14-57DB-9C06-0605-0AC471F7F00D}" dt="2021-01-23T13:17:35.091" v="421"/>
          <ac:picMkLst>
            <pc:docMk/>
            <pc:sldMk cId="3179624908" sldId="257"/>
            <ac:picMk id="7" creationId="{8491D4D2-0995-4751-BBE8-BE2B82AA2185}"/>
          </ac:picMkLst>
        </pc:picChg>
        <pc:picChg chg="add mod ord">
          <ac:chgData name="SILVIA HERNÁNDEZ DIEGO" userId="S::silvia.herdie.1@educa.jcyl.es::fda6ad01-a6db-417c-9ffe-f793cfe0f213" providerId="AD" clId="Web-{182ABA14-57DB-9C06-0605-0AC471F7F00D}" dt="2021-01-23T13:18:23.202" v="426" actId="14100"/>
          <ac:picMkLst>
            <pc:docMk/>
            <pc:sldMk cId="3179624908" sldId="257"/>
            <ac:picMk id="10" creationId="{EDE65D01-5CC2-4743-BA54-5458D723BB2C}"/>
          </ac:picMkLst>
        </pc:picChg>
      </pc:sldChg>
      <pc:sldChg chg="modSp">
        <pc:chgData name="SILVIA HERNÁNDEZ DIEGO" userId="S::silvia.herdie.1@educa.jcyl.es::fda6ad01-a6db-417c-9ffe-f793cfe0f213" providerId="AD" clId="Web-{182ABA14-57DB-9C06-0605-0AC471F7F00D}" dt="2021-01-23T13:09:54.225" v="347" actId="20577"/>
        <pc:sldMkLst>
          <pc:docMk/>
          <pc:sldMk cId="3406635295" sldId="294"/>
        </pc:sldMkLst>
        <pc:spChg chg="mod">
          <ac:chgData name="SILVIA HERNÁNDEZ DIEGO" userId="S::silvia.herdie.1@educa.jcyl.es::fda6ad01-a6db-417c-9ffe-f793cfe0f213" providerId="AD" clId="Web-{182ABA14-57DB-9C06-0605-0AC471F7F00D}" dt="2021-01-23T13:00:12.356" v="177" actId="20577"/>
          <ac:spMkLst>
            <pc:docMk/>
            <pc:sldMk cId="3406635295" sldId="294"/>
            <ac:spMk id="4" creationId="{55B19F64-7772-4DC3-ACBC-BCCBF1282B9D}"/>
          </ac:spMkLst>
        </pc:spChg>
        <pc:spChg chg="mod">
          <ac:chgData name="SILVIA HERNÁNDEZ DIEGO" userId="S::silvia.herdie.1@educa.jcyl.es::fda6ad01-a6db-417c-9ffe-f793cfe0f213" providerId="AD" clId="Web-{182ABA14-57DB-9C06-0605-0AC471F7F00D}" dt="2021-01-23T13:09:27.521" v="346" actId="20577"/>
          <ac:spMkLst>
            <pc:docMk/>
            <pc:sldMk cId="3406635295" sldId="294"/>
            <ac:spMk id="18" creationId="{87C54C34-552D-4503-9199-59736AB750A4}"/>
          </ac:spMkLst>
        </pc:spChg>
        <pc:spChg chg="mod">
          <ac:chgData name="SILVIA HERNÁNDEZ DIEGO" userId="S::silvia.herdie.1@educa.jcyl.es::fda6ad01-a6db-417c-9ffe-f793cfe0f213" providerId="AD" clId="Web-{182ABA14-57DB-9C06-0605-0AC471F7F00D}" dt="2021-01-23T13:09:54.225" v="347" actId="20577"/>
          <ac:spMkLst>
            <pc:docMk/>
            <pc:sldMk cId="3406635295" sldId="294"/>
            <ac:spMk id="19" creationId="{3CDB9E2D-E78D-4F37-BB65-731A7AEC142B}"/>
          </ac:spMkLst>
        </pc:spChg>
        <pc:spChg chg="mod">
          <ac:chgData name="SILVIA HERNÁNDEZ DIEGO" userId="S::silvia.herdie.1@educa.jcyl.es::fda6ad01-a6db-417c-9ffe-f793cfe0f213" providerId="AD" clId="Web-{182ABA14-57DB-9C06-0605-0AC471F7F00D}" dt="2021-01-23T13:03:33.688" v="249" actId="14100"/>
          <ac:spMkLst>
            <pc:docMk/>
            <pc:sldMk cId="3406635295" sldId="294"/>
            <ac:spMk id="29" creationId="{A9D6DC9D-736A-497D-A92A-9DD64D7CA98F}"/>
          </ac:spMkLst>
        </pc:spChg>
      </pc:sldChg>
      <pc:sldChg chg="modSp">
        <pc:chgData name="SILVIA HERNÁNDEZ DIEGO" userId="S::silvia.herdie.1@educa.jcyl.es::fda6ad01-a6db-417c-9ffe-f793cfe0f213" providerId="AD" clId="Web-{182ABA14-57DB-9C06-0605-0AC471F7F00D}" dt="2021-01-23T13:23:26.956" v="464" actId="1076"/>
        <pc:sldMkLst>
          <pc:docMk/>
          <pc:sldMk cId="149102700" sldId="295"/>
        </pc:sldMkLst>
        <pc:spChg chg="mod">
          <ac:chgData name="SILVIA HERNÁNDEZ DIEGO" userId="S::silvia.herdie.1@educa.jcyl.es::fda6ad01-a6db-417c-9ffe-f793cfe0f213" providerId="AD" clId="Web-{182ABA14-57DB-9C06-0605-0AC471F7F00D}" dt="2021-01-23T13:23:15.409" v="463" actId="20577"/>
          <ac:spMkLst>
            <pc:docMk/>
            <pc:sldMk cId="149102700" sldId="295"/>
            <ac:spMk id="2" creationId="{7A8CD12D-8DCE-447D-B52E-D439FE6CE6A8}"/>
          </ac:spMkLst>
        </pc:spChg>
        <pc:spChg chg="mod">
          <ac:chgData name="SILVIA HERNÁNDEZ DIEGO" userId="S::silvia.herdie.1@educa.jcyl.es::fda6ad01-a6db-417c-9ffe-f793cfe0f213" providerId="AD" clId="Web-{182ABA14-57DB-9C06-0605-0AC471F7F00D}" dt="2021-01-23T13:23:26.956" v="464" actId="1076"/>
          <ac:spMkLst>
            <pc:docMk/>
            <pc:sldMk cId="149102700" sldId="295"/>
            <ac:spMk id="3" creationId="{F7A753C5-2E58-447D-AEEF-15B6244B096C}"/>
          </ac:spMkLst>
        </pc:spChg>
      </pc:sldChg>
      <pc:sldChg chg="modSp">
        <pc:chgData name="SILVIA HERNÁNDEZ DIEGO" userId="S::silvia.herdie.1@educa.jcyl.es::fda6ad01-a6db-417c-9ffe-f793cfe0f213" providerId="AD" clId="Web-{182ABA14-57DB-9C06-0605-0AC471F7F00D}" dt="2021-01-23T13:26:18.881" v="535" actId="20577"/>
        <pc:sldMkLst>
          <pc:docMk/>
          <pc:sldMk cId="2466420036" sldId="302"/>
        </pc:sldMkLst>
        <pc:spChg chg="mod">
          <ac:chgData name="SILVIA HERNÁNDEZ DIEGO" userId="S::silvia.herdie.1@educa.jcyl.es::fda6ad01-a6db-417c-9ffe-f793cfe0f213" providerId="AD" clId="Web-{182ABA14-57DB-9C06-0605-0AC471F7F00D}" dt="2021-01-23T13:26:18.881" v="535" actId="20577"/>
          <ac:spMkLst>
            <pc:docMk/>
            <pc:sldMk cId="2466420036" sldId="302"/>
            <ac:spMk id="3" creationId="{00000000-0000-0000-0000-000000000000}"/>
          </ac:spMkLst>
        </pc:spChg>
      </pc:sldChg>
    </pc:docChg>
  </pc:docChgLst>
  <pc:docChgLst>
    <pc:chgData name="MIGUEL HERRERO AINSE" userId="f0ab51ba-475e-4741-8884-6b2cdebac351" providerId="ADAL" clId="{821F66FE-54A5-8348-9667-E918BE12F809}"/>
    <pc:docChg chg="custSel modSld">
      <pc:chgData name="MIGUEL HERRERO AINSE" userId="f0ab51ba-475e-4741-8884-6b2cdebac351" providerId="ADAL" clId="{821F66FE-54A5-8348-9667-E918BE12F809}" dt="2021-01-21T10:15:25.294" v="18" actId="20577"/>
      <pc:docMkLst>
        <pc:docMk/>
      </pc:docMkLst>
      <pc:sldChg chg="modSp">
        <pc:chgData name="MIGUEL HERRERO AINSE" userId="f0ab51ba-475e-4741-8884-6b2cdebac351" providerId="ADAL" clId="{821F66FE-54A5-8348-9667-E918BE12F809}" dt="2021-01-21T10:07:23.367" v="1" actId="20577"/>
        <pc:sldMkLst>
          <pc:docMk/>
          <pc:sldMk cId="3557309542" sldId="270"/>
        </pc:sldMkLst>
        <pc:spChg chg="mod">
          <ac:chgData name="MIGUEL HERRERO AINSE" userId="f0ab51ba-475e-4741-8884-6b2cdebac351" providerId="ADAL" clId="{821F66FE-54A5-8348-9667-E918BE12F809}" dt="2021-01-21T10:07:23.367" v="1" actId="20577"/>
          <ac:spMkLst>
            <pc:docMk/>
            <pc:sldMk cId="3557309542" sldId="270"/>
            <ac:spMk id="3" creationId="{00000000-0000-0000-0000-000000000000}"/>
          </ac:spMkLst>
        </pc:spChg>
      </pc:sldChg>
      <pc:sldChg chg="modSp">
        <pc:chgData name="MIGUEL HERRERO AINSE" userId="f0ab51ba-475e-4741-8884-6b2cdebac351" providerId="ADAL" clId="{821F66FE-54A5-8348-9667-E918BE12F809}" dt="2021-01-21T10:09:45.129" v="5" actId="20577"/>
        <pc:sldMkLst>
          <pc:docMk/>
          <pc:sldMk cId="2202324388" sldId="272"/>
        </pc:sldMkLst>
        <pc:spChg chg="mod">
          <ac:chgData name="MIGUEL HERRERO AINSE" userId="f0ab51ba-475e-4741-8884-6b2cdebac351" providerId="ADAL" clId="{821F66FE-54A5-8348-9667-E918BE12F809}" dt="2021-01-21T10:09:45.129" v="5" actId="20577"/>
          <ac:spMkLst>
            <pc:docMk/>
            <pc:sldMk cId="2202324388" sldId="272"/>
            <ac:spMk id="3" creationId="{00000000-0000-0000-0000-000000000000}"/>
          </ac:spMkLst>
        </pc:spChg>
      </pc:sldChg>
      <pc:sldChg chg="modSp">
        <pc:chgData name="MIGUEL HERRERO AINSE" userId="f0ab51ba-475e-4741-8884-6b2cdebac351" providerId="ADAL" clId="{821F66FE-54A5-8348-9667-E918BE12F809}" dt="2021-01-21T10:10:30.518" v="10" actId="20577"/>
        <pc:sldMkLst>
          <pc:docMk/>
          <pc:sldMk cId="3869059390" sldId="275"/>
        </pc:sldMkLst>
        <pc:spChg chg="mod">
          <ac:chgData name="MIGUEL HERRERO AINSE" userId="f0ab51ba-475e-4741-8884-6b2cdebac351" providerId="ADAL" clId="{821F66FE-54A5-8348-9667-E918BE12F809}" dt="2021-01-21T10:10:30.518" v="10" actId="20577"/>
          <ac:spMkLst>
            <pc:docMk/>
            <pc:sldMk cId="3869059390" sldId="275"/>
            <ac:spMk id="3" creationId="{00000000-0000-0000-0000-000000000000}"/>
          </ac:spMkLst>
        </pc:spChg>
      </pc:sldChg>
      <pc:sldChg chg="modSp">
        <pc:chgData name="MIGUEL HERRERO AINSE" userId="f0ab51ba-475e-4741-8884-6b2cdebac351" providerId="ADAL" clId="{821F66FE-54A5-8348-9667-E918BE12F809}" dt="2021-01-21T10:11:16.314" v="11" actId="20577"/>
        <pc:sldMkLst>
          <pc:docMk/>
          <pc:sldMk cId="871560865" sldId="277"/>
        </pc:sldMkLst>
        <pc:spChg chg="mod">
          <ac:chgData name="MIGUEL HERRERO AINSE" userId="f0ab51ba-475e-4741-8884-6b2cdebac351" providerId="ADAL" clId="{821F66FE-54A5-8348-9667-E918BE12F809}" dt="2021-01-21T10:11:16.314" v="11" actId="20577"/>
          <ac:spMkLst>
            <pc:docMk/>
            <pc:sldMk cId="871560865" sldId="277"/>
            <ac:spMk id="3" creationId="{00000000-0000-0000-0000-000000000000}"/>
          </ac:spMkLst>
        </pc:spChg>
      </pc:sldChg>
      <pc:sldChg chg="modSp">
        <pc:chgData name="MIGUEL HERRERO AINSE" userId="f0ab51ba-475e-4741-8884-6b2cdebac351" providerId="ADAL" clId="{821F66FE-54A5-8348-9667-E918BE12F809}" dt="2021-01-21T10:14:45.126" v="15" actId="20577"/>
        <pc:sldMkLst>
          <pc:docMk/>
          <pc:sldMk cId="1905358534" sldId="284"/>
        </pc:sldMkLst>
        <pc:spChg chg="mod">
          <ac:chgData name="MIGUEL HERRERO AINSE" userId="f0ab51ba-475e-4741-8884-6b2cdebac351" providerId="ADAL" clId="{821F66FE-54A5-8348-9667-E918BE12F809}" dt="2021-01-21T10:14:45.126" v="15" actId="20577"/>
          <ac:spMkLst>
            <pc:docMk/>
            <pc:sldMk cId="1905358534" sldId="284"/>
            <ac:spMk id="3" creationId="{00000000-0000-0000-0000-000000000000}"/>
          </ac:spMkLst>
        </pc:spChg>
      </pc:sldChg>
      <pc:sldChg chg="modSp">
        <pc:chgData name="MIGUEL HERRERO AINSE" userId="f0ab51ba-475e-4741-8884-6b2cdebac351" providerId="ADAL" clId="{821F66FE-54A5-8348-9667-E918BE12F809}" dt="2021-01-21T10:15:11.951" v="17" actId="20577"/>
        <pc:sldMkLst>
          <pc:docMk/>
          <pc:sldMk cId="2252763698" sldId="300"/>
        </pc:sldMkLst>
        <pc:spChg chg="mod">
          <ac:chgData name="MIGUEL HERRERO AINSE" userId="f0ab51ba-475e-4741-8884-6b2cdebac351" providerId="ADAL" clId="{821F66FE-54A5-8348-9667-E918BE12F809}" dt="2021-01-21T10:15:11.951" v="17" actId="20577"/>
          <ac:spMkLst>
            <pc:docMk/>
            <pc:sldMk cId="2252763698" sldId="300"/>
            <ac:spMk id="2" creationId="{00000000-0000-0000-0000-000000000000}"/>
          </ac:spMkLst>
        </pc:spChg>
      </pc:sldChg>
      <pc:sldChg chg="modSp">
        <pc:chgData name="MIGUEL HERRERO AINSE" userId="f0ab51ba-475e-4741-8884-6b2cdebac351" providerId="ADAL" clId="{821F66FE-54A5-8348-9667-E918BE12F809}" dt="2021-01-21T10:15:25.294" v="18" actId="20577"/>
        <pc:sldMkLst>
          <pc:docMk/>
          <pc:sldMk cId="4063670350" sldId="301"/>
        </pc:sldMkLst>
        <pc:spChg chg="mod">
          <ac:chgData name="MIGUEL HERRERO AINSE" userId="f0ab51ba-475e-4741-8884-6b2cdebac351" providerId="ADAL" clId="{821F66FE-54A5-8348-9667-E918BE12F809}" dt="2021-01-21T10:15:25.294" v="18" actId="20577"/>
          <ac:spMkLst>
            <pc:docMk/>
            <pc:sldMk cId="4063670350" sldId="301"/>
            <ac:spMk id="3" creationId="{00000000-0000-0000-0000-000000000000}"/>
          </ac:spMkLst>
        </pc:spChg>
      </pc:sldChg>
    </pc:docChg>
  </pc:docChgLst>
  <pc:docChgLst>
    <pc:chgData name="MANAL AROS EL MORABET" userId="S::manal.aroelm@educa.jcyl.es::93162a86-413d-408e-8173-0e2e07b508a8" providerId="AD" clId="Web-{69DDFA11-3922-6DFB-3D97-9A9254A356CB}"/>
    <pc:docChg chg="modSld">
      <pc:chgData name="MANAL AROS EL MORABET" userId="S::manal.aroelm@educa.jcyl.es::93162a86-413d-408e-8173-0e2e07b508a8" providerId="AD" clId="Web-{69DDFA11-3922-6DFB-3D97-9A9254A356CB}" dt="2021-01-30T18:34:45.591" v="5" actId="20577"/>
      <pc:docMkLst>
        <pc:docMk/>
      </pc:docMkLst>
      <pc:sldChg chg="modSp">
        <pc:chgData name="MANAL AROS EL MORABET" userId="S::manal.aroelm@educa.jcyl.es::93162a86-413d-408e-8173-0e2e07b508a8" providerId="AD" clId="Web-{69DDFA11-3922-6DFB-3D97-9A9254A356CB}" dt="2021-01-30T18:34:45.591" v="5" actId="20577"/>
        <pc:sldMkLst>
          <pc:docMk/>
          <pc:sldMk cId="73098652" sldId="307"/>
        </pc:sldMkLst>
        <pc:spChg chg="mod">
          <ac:chgData name="MANAL AROS EL MORABET" userId="S::manal.aroelm@educa.jcyl.es::93162a86-413d-408e-8173-0e2e07b508a8" providerId="AD" clId="Web-{69DDFA11-3922-6DFB-3D97-9A9254A356CB}" dt="2021-01-30T18:34:45.591" v="5" actId="20577"/>
          <ac:spMkLst>
            <pc:docMk/>
            <pc:sldMk cId="73098652" sldId="307"/>
            <ac:spMk id="3" creationId="{00000000-0000-0000-0000-000000000000}"/>
          </ac:spMkLst>
        </pc:spChg>
      </pc:sldChg>
    </pc:docChg>
  </pc:docChgLst>
  <pc:docChgLst>
    <pc:chgData name="ELVIRA GONZÁLEZ BORIA" userId="S::elvira.gonbor@educa.jcyl.es::2132f5bb-3c7b-4d48-bba0-5c4e82c94275" providerId="AD" clId="Web-{F601EA99-C26D-8EA8-EA58-FBF13A86D01E}"/>
    <pc:docChg chg="modSld">
      <pc:chgData name="ELVIRA GONZÁLEZ BORIA" userId="S::elvira.gonbor@educa.jcyl.es::2132f5bb-3c7b-4d48-bba0-5c4e82c94275" providerId="AD" clId="Web-{F601EA99-C26D-8EA8-EA58-FBF13A86D01E}" dt="2021-01-21T18:09:17.068" v="337" actId="20577"/>
      <pc:docMkLst>
        <pc:docMk/>
      </pc:docMkLst>
      <pc:sldChg chg="modSp">
        <pc:chgData name="ELVIRA GONZÁLEZ BORIA" userId="S::elvira.gonbor@educa.jcyl.es::2132f5bb-3c7b-4d48-bba0-5c4e82c94275" providerId="AD" clId="Web-{F601EA99-C26D-8EA8-EA58-FBF13A86D01E}" dt="2021-01-20T20:39:06.229" v="311" actId="20577"/>
        <pc:sldMkLst>
          <pc:docMk/>
          <pc:sldMk cId="1697741560" sldId="280"/>
        </pc:sldMkLst>
        <pc:spChg chg="mod">
          <ac:chgData name="ELVIRA GONZÁLEZ BORIA" userId="S::elvira.gonbor@educa.jcyl.es::2132f5bb-3c7b-4d48-bba0-5c4e82c94275" providerId="AD" clId="Web-{F601EA99-C26D-8EA8-EA58-FBF13A86D01E}" dt="2021-01-20T20:39:06.229" v="311" actId="20577"/>
          <ac:spMkLst>
            <pc:docMk/>
            <pc:sldMk cId="1697741560" sldId="280"/>
            <ac:spMk id="3" creationId="{00000000-0000-0000-0000-000000000000}"/>
          </ac:spMkLst>
        </pc:spChg>
      </pc:sldChg>
      <pc:sldChg chg="modSp">
        <pc:chgData name="ELVIRA GONZÁLEZ BORIA" userId="S::elvira.gonbor@educa.jcyl.es::2132f5bb-3c7b-4d48-bba0-5c4e82c94275" providerId="AD" clId="Web-{F601EA99-C26D-8EA8-EA58-FBF13A86D01E}" dt="2021-01-20T20:35:38.241" v="279" actId="20577"/>
        <pc:sldMkLst>
          <pc:docMk/>
          <pc:sldMk cId="3483500744" sldId="281"/>
        </pc:sldMkLst>
        <pc:spChg chg="mod">
          <ac:chgData name="ELVIRA GONZÁLEZ BORIA" userId="S::elvira.gonbor@educa.jcyl.es::2132f5bb-3c7b-4d48-bba0-5c4e82c94275" providerId="AD" clId="Web-{F601EA99-C26D-8EA8-EA58-FBF13A86D01E}" dt="2021-01-20T20:35:38.241" v="279" actId="20577"/>
          <ac:spMkLst>
            <pc:docMk/>
            <pc:sldMk cId="3483500744" sldId="281"/>
            <ac:spMk id="3" creationId="{00000000-0000-0000-0000-000000000000}"/>
          </ac:spMkLst>
        </pc:spChg>
      </pc:sldChg>
      <pc:sldChg chg="modSp">
        <pc:chgData name="ELVIRA GONZÁLEZ BORIA" userId="S::elvira.gonbor@educa.jcyl.es::2132f5bb-3c7b-4d48-bba0-5c4e82c94275" providerId="AD" clId="Web-{F601EA99-C26D-8EA8-EA58-FBF13A86D01E}" dt="2021-01-21T18:09:17.068" v="337" actId="20577"/>
        <pc:sldMkLst>
          <pc:docMk/>
          <pc:sldMk cId="3770794186" sldId="282"/>
        </pc:sldMkLst>
        <pc:spChg chg="mod">
          <ac:chgData name="ELVIRA GONZÁLEZ BORIA" userId="S::elvira.gonbor@educa.jcyl.es::2132f5bb-3c7b-4d48-bba0-5c4e82c94275" providerId="AD" clId="Web-{F601EA99-C26D-8EA8-EA58-FBF13A86D01E}" dt="2021-01-21T18:09:17.068" v="337" actId="20577"/>
          <ac:spMkLst>
            <pc:docMk/>
            <pc:sldMk cId="3770794186" sldId="282"/>
            <ac:spMk id="3" creationId="{00000000-0000-0000-0000-000000000000}"/>
          </ac:spMkLst>
        </pc:spChg>
      </pc:sldChg>
      <pc:sldChg chg="modSp">
        <pc:chgData name="ELVIRA GONZÁLEZ BORIA" userId="S::elvira.gonbor@educa.jcyl.es::2132f5bb-3c7b-4d48-bba0-5c4e82c94275" providerId="AD" clId="Web-{F601EA99-C26D-8EA8-EA58-FBF13A86D01E}" dt="2021-01-20T20:38:30.057" v="309" actId="20577"/>
        <pc:sldMkLst>
          <pc:docMk/>
          <pc:sldMk cId="2264457678" sldId="283"/>
        </pc:sldMkLst>
        <pc:spChg chg="mod">
          <ac:chgData name="ELVIRA GONZÁLEZ BORIA" userId="S::elvira.gonbor@educa.jcyl.es::2132f5bb-3c7b-4d48-bba0-5c4e82c94275" providerId="AD" clId="Web-{F601EA99-C26D-8EA8-EA58-FBF13A86D01E}" dt="2021-01-20T20:38:30.057" v="309" actId="20577"/>
          <ac:spMkLst>
            <pc:docMk/>
            <pc:sldMk cId="2264457678" sldId="283"/>
            <ac:spMk id="3" creationId="{00000000-0000-0000-0000-000000000000}"/>
          </ac:spMkLst>
        </pc:spChg>
      </pc:sldChg>
      <pc:sldChg chg="modSp">
        <pc:chgData name="ELVIRA GONZÁLEZ BORIA" userId="S::elvira.gonbor@educa.jcyl.es::2132f5bb-3c7b-4d48-bba0-5c4e82c94275" providerId="AD" clId="Web-{F601EA99-C26D-8EA8-EA58-FBF13A86D01E}" dt="2021-01-20T20:38:22.697" v="308" actId="20577"/>
        <pc:sldMkLst>
          <pc:docMk/>
          <pc:sldMk cId="1905358534" sldId="284"/>
        </pc:sldMkLst>
        <pc:spChg chg="mod">
          <ac:chgData name="ELVIRA GONZÁLEZ BORIA" userId="S::elvira.gonbor@educa.jcyl.es::2132f5bb-3c7b-4d48-bba0-5c4e82c94275" providerId="AD" clId="Web-{F601EA99-C26D-8EA8-EA58-FBF13A86D01E}" dt="2021-01-20T20:38:22.697" v="308" actId="20577"/>
          <ac:spMkLst>
            <pc:docMk/>
            <pc:sldMk cId="1905358534" sldId="284"/>
            <ac:spMk id="3" creationId="{00000000-0000-0000-0000-000000000000}"/>
          </ac:spMkLst>
        </pc:spChg>
      </pc:sldChg>
    </pc:docChg>
  </pc:docChgLst>
  <pc:docChgLst>
    <pc:chgData name="Usuario invitado" userId="S::urn:spo:anon#8439ccd222518d7bbac06a58c201a150048a259f034d733151c7dda18b4bf1ab::" providerId="AD" clId="Web-{3DB05E1C-B3C9-49C7-B6B0-14AABB0A520B}"/>
    <pc:docChg chg="modSld">
      <pc:chgData name="Usuario invitado" userId="S::urn:spo:anon#8439ccd222518d7bbac06a58c201a150048a259f034d733151c7dda18b4bf1ab::" providerId="AD" clId="Web-{3DB05E1C-B3C9-49C7-B6B0-14AABB0A520B}" dt="2021-02-08T22:36:01.003" v="47" actId="20577"/>
      <pc:docMkLst>
        <pc:docMk/>
      </pc:docMkLst>
      <pc:sldChg chg="modSp">
        <pc:chgData name="Usuario invitado" userId="S::urn:spo:anon#8439ccd222518d7bbac06a58c201a150048a259f034d733151c7dda18b4bf1ab::" providerId="AD" clId="Web-{3DB05E1C-B3C9-49C7-B6B0-14AABB0A520B}" dt="2021-02-08T22:33:57.106" v="32" actId="20577"/>
        <pc:sldMkLst>
          <pc:docMk/>
          <pc:sldMk cId="929371525" sldId="273"/>
        </pc:sldMkLst>
        <pc:spChg chg="mod">
          <ac:chgData name="Usuario invitado" userId="S::urn:spo:anon#8439ccd222518d7bbac06a58c201a150048a259f034d733151c7dda18b4bf1ab::" providerId="AD" clId="Web-{3DB05E1C-B3C9-49C7-B6B0-14AABB0A520B}" dt="2021-02-08T22:33:57.106" v="32" actId="20577"/>
          <ac:spMkLst>
            <pc:docMk/>
            <pc:sldMk cId="929371525" sldId="273"/>
            <ac:spMk id="6" creationId="{00000000-0000-0000-0000-000000000000}"/>
          </ac:spMkLst>
        </pc:spChg>
      </pc:sldChg>
      <pc:sldChg chg="modSp">
        <pc:chgData name="Usuario invitado" userId="S::urn:spo:anon#8439ccd222518d7bbac06a58c201a150048a259f034d733151c7dda18b4bf1ab::" providerId="AD" clId="Web-{3DB05E1C-B3C9-49C7-B6B0-14AABB0A520B}" dt="2021-02-08T22:35:36.283" v="41" actId="20577"/>
        <pc:sldMkLst>
          <pc:docMk/>
          <pc:sldMk cId="1098946881" sldId="297"/>
        </pc:sldMkLst>
        <pc:spChg chg="mod">
          <ac:chgData name="Usuario invitado" userId="S::urn:spo:anon#8439ccd222518d7bbac06a58c201a150048a259f034d733151c7dda18b4bf1ab::" providerId="AD" clId="Web-{3DB05E1C-B3C9-49C7-B6B0-14AABB0A520B}" dt="2021-02-08T22:35:36.283" v="41" actId="20577"/>
          <ac:spMkLst>
            <pc:docMk/>
            <pc:sldMk cId="1098946881" sldId="297"/>
            <ac:spMk id="3" creationId="{00000000-0000-0000-0000-000000000000}"/>
          </ac:spMkLst>
        </pc:spChg>
      </pc:sldChg>
      <pc:sldChg chg="modSp">
        <pc:chgData name="Usuario invitado" userId="S::urn:spo:anon#8439ccd222518d7bbac06a58c201a150048a259f034d733151c7dda18b4bf1ab::" providerId="AD" clId="Web-{3DB05E1C-B3C9-49C7-B6B0-14AABB0A520B}" dt="2021-02-08T22:36:01.003" v="47" actId="20577"/>
        <pc:sldMkLst>
          <pc:docMk/>
          <pc:sldMk cId="1972584238" sldId="298"/>
        </pc:sldMkLst>
        <pc:spChg chg="mod">
          <ac:chgData name="Usuario invitado" userId="S::urn:spo:anon#8439ccd222518d7bbac06a58c201a150048a259f034d733151c7dda18b4bf1ab::" providerId="AD" clId="Web-{3DB05E1C-B3C9-49C7-B6B0-14AABB0A520B}" dt="2021-02-08T22:36:01.003" v="47" actId="20577"/>
          <ac:spMkLst>
            <pc:docMk/>
            <pc:sldMk cId="1972584238" sldId="298"/>
            <ac:spMk id="6" creationId="{00000000-0000-0000-0000-000000000000}"/>
          </ac:spMkLst>
        </pc:spChg>
      </pc:sldChg>
    </pc:docChg>
  </pc:docChgLst>
  <pc:docChgLst>
    <pc:chgData name="Usuario invitado" userId="S::urn:spo:anon#8439ccd222518d7bbac06a58c201a150048a259f034d733151c7dda18b4bf1ab::" providerId="AD" clId="Web-{F1B3AD5A-3A20-5872-4511-2FEC944A8354}"/>
    <pc:docChg chg="modSld">
      <pc:chgData name="Usuario invitado" userId="S::urn:spo:anon#8439ccd222518d7bbac06a58c201a150048a259f034d733151c7dda18b4bf1ab::" providerId="AD" clId="Web-{F1B3AD5A-3A20-5872-4511-2FEC944A8354}" dt="2021-01-22T19:53:54.842" v="514" actId="20577"/>
      <pc:docMkLst>
        <pc:docMk/>
      </pc:docMkLst>
      <pc:sldChg chg="modSp">
        <pc:chgData name="Usuario invitado" userId="S::urn:spo:anon#8439ccd222518d7bbac06a58c201a150048a259f034d733151c7dda18b4bf1ab::" providerId="AD" clId="Web-{F1B3AD5A-3A20-5872-4511-2FEC944A8354}" dt="2021-01-22T19:53:54.842" v="514" actId="20577"/>
        <pc:sldMkLst>
          <pc:docMk/>
          <pc:sldMk cId="929371525" sldId="273"/>
        </pc:sldMkLst>
        <pc:spChg chg="mod">
          <ac:chgData name="Usuario invitado" userId="S::urn:spo:anon#8439ccd222518d7bbac06a58c201a150048a259f034d733151c7dda18b4bf1ab::" providerId="AD" clId="Web-{F1B3AD5A-3A20-5872-4511-2FEC944A8354}" dt="2021-01-22T19:53:54.842" v="514" actId="20577"/>
          <ac:spMkLst>
            <pc:docMk/>
            <pc:sldMk cId="929371525" sldId="273"/>
            <ac:spMk id="6" creationId="{00000000-0000-0000-0000-000000000000}"/>
          </ac:spMkLst>
        </pc:spChg>
      </pc:sldChg>
      <pc:sldChg chg="modSp">
        <pc:chgData name="Usuario invitado" userId="S::urn:spo:anon#8439ccd222518d7bbac06a58c201a150048a259f034d733151c7dda18b4bf1ab::" providerId="AD" clId="Web-{F1B3AD5A-3A20-5872-4511-2FEC944A8354}" dt="2021-01-22T19:34:51.420" v="393" actId="20577"/>
        <pc:sldMkLst>
          <pc:docMk/>
          <pc:sldMk cId="1098946881" sldId="297"/>
        </pc:sldMkLst>
        <pc:spChg chg="mod">
          <ac:chgData name="Usuario invitado" userId="S::urn:spo:anon#8439ccd222518d7bbac06a58c201a150048a259f034d733151c7dda18b4bf1ab::" providerId="AD" clId="Web-{F1B3AD5A-3A20-5872-4511-2FEC944A8354}" dt="2021-01-22T19:34:51.420" v="393" actId="20577"/>
          <ac:spMkLst>
            <pc:docMk/>
            <pc:sldMk cId="1098946881" sldId="297"/>
            <ac:spMk id="3" creationId="{00000000-0000-0000-0000-000000000000}"/>
          </ac:spMkLst>
        </pc:spChg>
      </pc:sldChg>
      <pc:sldChg chg="modSp">
        <pc:chgData name="Usuario invitado" userId="S::urn:spo:anon#8439ccd222518d7bbac06a58c201a150048a259f034d733151c7dda18b4bf1ab::" providerId="AD" clId="Web-{F1B3AD5A-3A20-5872-4511-2FEC944A8354}" dt="2021-01-22T19:50:46.652" v="421" actId="1076"/>
        <pc:sldMkLst>
          <pc:docMk/>
          <pc:sldMk cId="1972584238" sldId="298"/>
        </pc:sldMkLst>
        <pc:spChg chg="mod">
          <ac:chgData name="Usuario invitado" userId="S::urn:spo:anon#8439ccd222518d7bbac06a58c201a150048a259f034d733151c7dda18b4bf1ab::" providerId="AD" clId="Web-{F1B3AD5A-3A20-5872-4511-2FEC944A8354}" dt="2021-01-22T19:50:25.745" v="414" actId="20577"/>
          <ac:spMkLst>
            <pc:docMk/>
            <pc:sldMk cId="1972584238" sldId="298"/>
            <ac:spMk id="6" creationId="{00000000-0000-0000-0000-000000000000}"/>
          </ac:spMkLst>
        </pc:spChg>
        <pc:picChg chg="mod">
          <ac:chgData name="Usuario invitado" userId="S::urn:spo:anon#8439ccd222518d7bbac06a58c201a150048a259f034d733151c7dda18b4bf1ab::" providerId="AD" clId="Web-{F1B3AD5A-3A20-5872-4511-2FEC944A8354}" dt="2021-01-22T19:50:46.652" v="421" actId="1076"/>
          <ac:picMkLst>
            <pc:docMk/>
            <pc:sldMk cId="1972584238" sldId="298"/>
            <ac:picMk id="3" creationId="{00000000-0000-0000-0000-000000000000}"/>
          </ac:picMkLst>
        </pc:picChg>
        <pc:picChg chg="mod">
          <ac:chgData name="Usuario invitado" userId="S::urn:spo:anon#8439ccd222518d7bbac06a58c201a150048a259f034d733151c7dda18b4bf1ab::" providerId="AD" clId="Web-{F1B3AD5A-3A20-5872-4511-2FEC944A8354}" dt="2021-01-22T19:50:31.339" v="415" actId="1076"/>
          <ac:picMkLst>
            <pc:docMk/>
            <pc:sldMk cId="1972584238" sldId="298"/>
            <ac:picMk id="5" creationId="{00000000-0000-0000-0000-000000000000}"/>
          </ac:picMkLst>
        </pc:picChg>
      </pc:sldChg>
    </pc:docChg>
  </pc:docChgLst>
  <pc:docChgLst>
    <pc:chgData name="MIGUEL HERRERO AINSE" userId="f0ab51ba-475e-4741-8884-6b2cdebac351" providerId="ADAL" clId="{61D49C1D-8B28-A646-ACF0-18869718134B}"/>
    <pc:docChg chg="modSld">
      <pc:chgData name="MIGUEL HERRERO AINSE" userId="f0ab51ba-475e-4741-8884-6b2cdebac351" providerId="ADAL" clId="{61D49C1D-8B28-A646-ACF0-18869718134B}" dt="2021-02-02T12:34:57.712" v="72" actId="20577"/>
      <pc:docMkLst>
        <pc:docMk/>
      </pc:docMkLst>
      <pc:sldChg chg="modSp">
        <pc:chgData name="MIGUEL HERRERO AINSE" userId="f0ab51ba-475e-4741-8884-6b2cdebac351" providerId="ADAL" clId="{61D49C1D-8B28-A646-ACF0-18869718134B}" dt="2021-02-02T09:21:42.789" v="4" actId="20577"/>
        <pc:sldMkLst>
          <pc:docMk/>
          <pc:sldMk cId="929371525" sldId="273"/>
        </pc:sldMkLst>
        <pc:spChg chg="mod">
          <ac:chgData name="MIGUEL HERRERO AINSE" userId="f0ab51ba-475e-4741-8884-6b2cdebac351" providerId="ADAL" clId="{61D49C1D-8B28-A646-ACF0-18869718134B}" dt="2021-02-02T09:21:42.789" v="4" actId="20577"/>
          <ac:spMkLst>
            <pc:docMk/>
            <pc:sldMk cId="929371525" sldId="273"/>
            <ac:spMk id="6" creationId="{00000000-0000-0000-0000-000000000000}"/>
          </ac:spMkLst>
        </pc:spChg>
      </pc:sldChg>
      <pc:sldChg chg="modSp">
        <pc:chgData name="MIGUEL HERRERO AINSE" userId="f0ab51ba-475e-4741-8884-6b2cdebac351" providerId="ADAL" clId="{61D49C1D-8B28-A646-ACF0-18869718134B}" dt="2021-02-02T09:24:42.697" v="54" actId="20577"/>
        <pc:sldMkLst>
          <pc:docMk/>
          <pc:sldMk cId="871560865" sldId="277"/>
        </pc:sldMkLst>
        <pc:spChg chg="mod">
          <ac:chgData name="MIGUEL HERRERO AINSE" userId="f0ab51ba-475e-4741-8884-6b2cdebac351" providerId="ADAL" clId="{61D49C1D-8B28-A646-ACF0-18869718134B}" dt="2021-02-02T09:24:42.697" v="54" actId="20577"/>
          <ac:spMkLst>
            <pc:docMk/>
            <pc:sldMk cId="871560865" sldId="277"/>
            <ac:spMk id="3" creationId="{00000000-0000-0000-0000-000000000000}"/>
          </ac:spMkLst>
        </pc:spChg>
      </pc:sldChg>
      <pc:sldChg chg="modSp">
        <pc:chgData name="MIGUEL HERRERO AINSE" userId="f0ab51ba-475e-4741-8884-6b2cdebac351" providerId="ADAL" clId="{61D49C1D-8B28-A646-ACF0-18869718134B}" dt="2021-02-02T09:28:26.632" v="59" actId="20577"/>
        <pc:sldMkLst>
          <pc:docMk/>
          <pc:sldMk cId="163375279" sldId="278"/>
        </pc:sldMkLst>
        <pc:spChg chg="mod">
          <ac:chgData name="MIGUEL HERRERO AINSE" userId="f0ab51ba-475e-4741-8884-6b2cdebac351" providerId="ADAL" clId="{61D49C1D-8B28-A646-ACF0-18869718134B}" dt="2021-02-02T09:28:26.632" v="59" actId="20577"/>
          <ac:spMkLst>
            <pc:docMk/>
            <pc:sldMk cId="163375279" sldId="278"/>
            <ac:spMk id="3" creationId="{00000000-0000-0000-0000-000000000000}"/>
          </ac:spMkLst>
        </pc:spChg>
      </pc:sldChg>
      <pc:sldChg chg="modSp">
        <pc:chgData name="MIGUEL HERRERO AINSE" userId="f0ab51ba-475e-4741-8884-6b2cdebac351" providerId="ADAL" clId="{61D49C1D-8B28-A646-ACF0-18869718134B}" dt="2021-02-02T12:34:57.712" v="72" actId="20577"/>
        <pc:sldMkLst>
          <pc:docMk/>
          <pc:sldMk cId="3770794186" sldId="282"/>
        </pc:sldMkLst>
        <pc:spChg chg="mod">
          <ac:chgData name="MIGUEL HERRERO AINSE" userId="f0ab51ba-475e-4741-8884-6b2cdebac351" providerId="ADAL" clId="{61D49C1D-8B28-A646-ACF0-18869718134B}" dt="2021-02-02T12:34:57.712" v="72" actId="20577"/>
          <ac:spMkLst>
            <pc:docMk/>
            <pc:sldMk cId="3770794186" sldId="282"/>
            <ac:spMk id="3" creationId="{00000000-0000-0000-0000-000000000000}"/>
          </ac:spMkLst>
        </pc:spChg>
      </pc:sldChg>
      <pc:sldChg chg="modSp">
        <pc:chgData name="MIGUEL HERRERO AINSE" userId="f0ab51ba-475e-4741-8884-6b2cdebac351" providerId="ADAL" clId="{61D49C1D-8B28-A646-ACF0-18869718134B}" dt="2021-02-02T09:23:40.208" v="53" actId="20577"/>
        <pc:sldMkLst>
          <pc:docMk/>
          <pc:sldMk cId="1098946881" sldId="297"/>
        </pc:sldMkLst>
        <pc:spChg chg="mod">
          <ac:chgData name="MIGUEL HERRERO AINSE" userId="f0ab51ba-475e-4741-8884-6b2cdebac351" providerId="ADAL" clId="{61D49C1D-8B28-A646-ACF0-18869718134B}" dt="2021-02-02T09:23:40.208" v="53" actId="20577"/>
          <ac:spMkLst>
            <pc:docMk/>
            <pc:sldMk cId="1098946881" sldId="297"/>
            <ac:spMk id="3" creationId="{00000000-0000-0000-0000-000000000000}"/>
          </ac:spMkLst>
        </pc:spChg>
      </pc:sldChg>
      <pc:sldChg chg="modSp">
        <pc:chgData name="MIGUEL HERRERO AINSE" userId="f0ab51ba-475e-4741-8884-6b2cdebac351" providerId="ADAL" clId="{61D49C1D-8B28-A646-ACF0-18869718134B}" dt="2021-02-02T12:33:39.733" v="71" actId="20577"/>
        <pc:sldMkLst>
          <pc:docMk/>
          <pc:sldMk cId="2163729691" sldId="299"/>
        </pc:sldMkLst>
        <pc:spChg chg="mod">
          <ac:chgData name="MIGUEL HERRERO AINSE" userId="f0ab51ba-475e-4741-8884-6b2cdebac351" providerId="ADAL" clId="{61D49C1D-8B28-A646-ACF0-18869718134B}" dt="2021-02-02T12:33:32.087" v="70" actId="20577"/>
          <ac:spMkLst>
            <pc:docMk/>
            <pc:sldMk cId="2163729691" sldId="299"/>
            <ac:spMk id="2" creationId="{00000000-0000-0000-0000-000000000000}"/>
          </ac:spMkLst>
        </pc:spChg>
        <pc:spChg chg="mod">
          <ac:chgData name="MIGUEL HERRERO AINSE" userId="f0ab51ba-475e-4741-8884-6b2cdebac351" providerId="ADAL" clId="{61D49C1D-8B28-A646-ACF0-18869718134B}" dt="2021-02-02T12:33:39.733" v="71" actId="20577"/>
          <ac:spMkLst>
            <pc:docMk/>
            <pc:sldMk cId="2163729691" sldId="299"/>
            <ac:spMk id="3" creationId="{00000000-0000-0000-0000-000000000000}"/>
          </ac:spMkLst>
        </pc:spChg>
      </pc:sldChg>
    </pc:docChg>
  </pc:docChgLst>
  <pc:docChgLst>
    <pc:chgData name="CLAUDIA DÍEZ GASTÓN" userId="S::claudia.diegas@educa.jcyl.es::b6d434f4-010b-4238-8311-84dac1bc324a" providerId="AD" clId="Web-{F7280848-3FED-5C58-9D8B-EA26CC26D9F4}"/>
    <pc:docChg chg="modSld">
      <pc:chgData name="CLAUDIA DÍEZ GASTÓN" userId="S::claudia.diegas@educa.jcyl.es::b6d434f4-010b-4238-8311-84dac1bc324a" providerId="AD" clId="Web-{F7280848-3FED-5C58-9D8B-EA26CC26D9F4}" dt="2021-01-19T16:48:20.453" v="19" actId="20577"/>
      <pc:docMkLst>
        <pc:docMk/>
      </pc:docMkLst>
      <pc:sldChg chg="modSp">
        <pc:chgData name="CLAUDIA DÍEZ GASTÓN" userId="S::claudia.diegas@educa.jcyl.es::b6d434f4-010b-4238-8311-84dac1bc324a" providerId="AD" clId="Web-{F7280848-3FED-5C58-9D8B-EA26CC26D9F4}" dt="2021-01-19T16:46:56.967" v="7" actId="20577"/>
        <pc:sldMkLst>
          <pc:docMk/>
          <pc:sldMk cId="4031633015" sldId="276"/>
        </pc:sldMkLst>
        <pc:spChg chg="mod">
          <ac:chgData name="CLAUDIA DÍEZ GASTÓN" userId="S::claudia.diegas@educa.jcyl.es::b6d434f4-010b-4238-8311-84dac1bc324a" providerId="AD" clId="Web-{F7280848-3FED-5C58-9D8B-EA26CC26D9F4}" dt="2021-01-19T16:46:56.967" v="7" actId="20577"/>
          <ac:spMkLst>
            <pc:docMk/>
            <pc:sldMk cId="4031633015" sldId="276"/>
            <ac:spMk id="3" creationId="{00000000-0000-0000-0000-000000000000}"/>
          </ac:spMkLst>
        </pc:spChg>
      </pc:sldChg>
      <pc:sldChg chg="modSp">
        <pc:chgData name="CLAUDIA DÍEZ GASTÓN" userId="S::claudia.diegas@educa.jcyl.es::b6d434f4-010b-4238-8311-84dac1bc324a" providerId="AD" clId="Web-{F7280848-3FED-5C58-9D8B-EA26CC26D9F4}" dt="2021-01-19T16:48:20.453" v="19" actId="20577"/>
        <pc:sldMkLst>
          <pc:docMk/>
          <pc:sldMk cId="871560865" sldId="277"/>
        </pc:sldMkLst>
        <pc:spChg chg="mod">
          <ac:chgData name="CLAUDIA DÍEZ GASTÓN" userId="S::claudia.diegas@educa.jcyl.es::b6d434f4-010b-4238-8311-84dac1bc324a" providerId="AD" clId="Web-{F7280848-3FED-5C58-9D8B-EA26CC26D9F4}" dt="2021-01-19T16:48:20.453" v="19" actId="20577"/>
          <ac:spMkLst>
            <pc:docMk/>
            <pc:sldMk cId="871560865" sldId="277"/>
            <ac:spMk id="3" creationId="{00000000-0000-0000-0000-000000000000}"/>
          </ac:spMkLst>
        </pc:spChg>
      </pc:sldChg>
    </pc:docChg>
  </pc:docChgLst>
  <pc:docChgLst>
    <pc:chgData name="MANAL AROS EL MORABET" userId="S::manal.aroelm@educa.jcyl.es::93162a86-413d-408e-8173-0e2e07b508a8" providerId="AD" clId="Web-{56FCAA74-8389-9EC6-F5D4-09EA3D4FE9FD}"/>
    <pc:docChg chg="modSld">
      <pc:chgData name="MANAL AROS EL MORABET" userId="S::manal.aroelm@educa.jcyl.es::93162a86-413d-408e-8173-0e2e07b508a8" providerId="AD" clId="Web-{56FCAA74-8389-9EC6-F5D4-09EA3D4FE9FD}" dt="2021-01-30T13:53:32.100" v="17" actId="20577"/>
      <pc:docMkLst>
        <pc:docMk/>
      </pc:docMkLst>
      <pc:sldChg chg="modSp">
        <pc:chgData name="MANAL AROS EL MORABET" userId="S::manal.aroelm@educa.jcyl.es::93162a86-413d-408e-8173-0e2e07b508a8" providerId="AD" clId="Web-{56FCAA74-8389-9EC6-F5D4-09EA3D4FE9FD}" dt="2021-01-30T13:52:09.771" v="6" actId="20577"/>
        <pc:sldMkLst>
          <pc:docMk/>
          <pc:sldMk cId="163375279" sldId="278"/>
        </pc:sldMkLst>
        <pc:spChg chg="mod">
          <ac:chgData name="MANAL AROS EL MORABET" userId="S::manal.aroelm@educa.jcyl.es::93162a86-413d-408e-8173-0e2e07b508a8" providerId="AD" clId="Web-{56FCAA74-8389-9EC6-F5D4-09EA3D4FE9FD}" dt="2021-01-30T13:52:09.771" v="6" actId="20577"/>
          <ac:spMkLst>
            <pc:docMk/>
            <pc:sldMk cId="163375279" sldId="278"/>
            <ac:spMk id="3" creationId="{00000000-0000-0000-0000-000000000000}"/>
          </ac:spMkLst>
        </pc:spChg>
        <pc:picChg chg="mod">
          <ac:chgData name="MANAL AROS EL MORABET" userId="S::manal.aroelm@educa.jcyl.es::93162a86-413d-408e-8173-0e2e07b508a8" providerId="AD" clId="Web-{56FCAA74-8389-9EC6-F5D4-09EA3D4FE9FD}" dt="2021-01-30T13:52:07.036" v="5" actId="1076"/>
          <ac:picMkLst>
            <pc:docMk/>
            <pc:sldMk cId="163375279" sldId="278"/>
            <ac:picMk id="4" creationId="{00000000-0000-0000-0000-000000000000}"/>
          </ac:picMkLst>
        </pc:picChg>
      </pc:sldChg>
      <pc:sldChg chg="modSp">
        <pc:chgData name="MANAL AROS EL MORABET" userId="S::manal.aroelm@educa.jcyl.es::93162a86-413d-408e-8173-0e2e07b508a8" providerId="AD" clId="Web-{56FCAA74-8389-9EC6-F5D4-09EA3D4FE9FD}" dt="2021-01-30T13:52:46.225" v="9" actId="20577"/>
        <pc:sldMkLst>
          <pc:docMk/>
          <pc:sldMk cId="779131127" sldId="304"/>
        </pc:sldMkLst>
        <pc:spChg chg="mod">
          <ac:chgData name="MANAL AROS EL MORABET" userId="S::manal.aroelm@educa.jcyl.es::93162a86-413d-408e-8173-0e2e07b508a8" providerId="AD" clId="Web-{56FCAA74-8389-9EC6-F5D4-09EA3D4FE9FD}" dt="2021-01-30T13:52:46.225" v="9" actId="20577"/>
          <ac:spMkLst>
            <pc:docMk/>
            <pc:sldMk cId="779131127" sldId="304"/>
            <ac:spMk id="3" creationId="{00000000-0000-0000-0000-000000000000}"/>
          </ac:spMkLst>
        </pc:spChg>
      </pc:sldChg>
      <pc:sldChg chg="modSp">
        <pc:chgData name="MANAL AROS EL MORABET" userId="S::manal.aroelm@educa.jcyl.es::93162a86-413d-408e-8173-0e2e07b508a8" providerId="AD" clId="Web-{56FCAA74-8389-9EC6-F5D4-09EA3D4FE9FD}" dt="2021-01-30T13:53:32.100" v="17" actId="20577"/>
        <pc:sldMkLst>
          <pc:docMk/>
          <pc:sldMk cId="2165591909" sldId="305"/>
        </pc:sldMkLst>
        <pc:spChg chg="mod">
          <ac:chgData name="MANAL AROS EL MORABET" userId="S::manal.aroelm@educa.jcyl.es::93162a86-413d-408e-8173-0e2e07b508a8" providerId="AD" clId="Web-{56FCAA74-8389-9EC6-F5D4-09EA3D4FE9FD}" dt="2021-01-30T13:53:32.100" v="17" actId="20577"/>
          <ac:spMkLst>
            <pc:docMk/>
            <pc:sldMk cId="2165591909" sldId="305"/>
            <ac:spMk id="3" creationId="{00000000-0000-0000-0000-000000000000}"/>
          </ac:spMkLst>
        </pc:spChg>
        <pc:picChg chg="mod">
          <ac:chgData name="MANAL AROS EL MORABET" userId="S::manal.aroelm@educa.jcyl.es::93162a86-413d-408e-8173-0e2e07b508a8" providerId="AD" clId="Web-{56FCAA74-8389-9EC6-F5D4-09EA3D4FE9FD}" dt="2021-01-30T13:53:29.288" v="16" actId="1076"/>
          <ac:picMkLst>
            <pc:docMk/>
            <pc:sldMk cId="2165591909" sldId="305"/>
            <ac:picMk id="4" creationId="{00000000-0000-0000-0000-000000000000}"/>
          </ac:picMkLst>
        </pc:picChg>
      </pc:sldChg>
    </pc:docChg>
  </pc:docChgLst>
  <pc:docChgLst>
    <pc:chgData name="SILVIA HERNÁNDEZ DIEGO" userId="S::silvia.herdie.1@educa.jcyl.es::fda6ad01-a6db-417c-9ffe-f793cfe0f213" providerId="AD" clId="Web-{E3527A83-2E45-4B6C-823A-1890AE82E72B}"/>
    <pc:docChg chg="modSld">
      <pc:chgData name="SILVIA HERNÁNDEZ DIEGO" userId="S::silvia.herdie.1@educa.jcyl.es::fda6ad01-a6db-417c-9ffe-f793cfe0f213" providerId="AD" clId="Web-{E3527A83-2E45-4B6C-823A-1890AE82E72B}" dt="2021-01-23T18:08:36.428" v="54" actId="20577"/>
      <pc:docMkLst>
        <pc:docMk/>
      </pc:docMkLst>
      <pc:sldChg chg="modSp">
        <pc:chgData name="SILVIA HERNÁNDEZ DIEGO" userId="S::silvia.herdie.1@educa.jcyl.es::fda6ad01-a6db-417c-9ffe-f793cfe0f213" providerId="AD" clId="Web-{E3527A83-2E45-4B6C-823A-1890AE82E72B}" dt="2021-01-23T17:53:57.063" v="4" actId="20577"/>
        <pc:sldMkLst>
          <pc:docMk/>
          <pc:sldMk cId="3179624908" sldId="257"/>
        </pc:sldMkLst>
        <pc:spChg chg="mod">
          <ac:chgData name="SILVIA HERNÁNDEZ DIEGO" userId="S::silvia.herdie.1@educa.jcyl.es::fda6ad01-a6db-417c-9ffe-f793cfe0f213" providerId="AD" clId="Web-{E3527A83-2E45-4B6C-823A-1890AE82E72B}" dt="2021-01-23T17:53:57.063" v="4" actId="20577"/>
          <ac:spMkLst>
            <pc:docMk/>
            <pc:sldMk cId="3179624908" sldId="257"/>
            <ac:spMk id="2" creationId="{00000000-0000-0000-0000-000000000000}"/>
          </ac:spMkLst>
        </pc:spChg>
      </pc:sldChg>
      <pc:sldChg chg="modSp">
        <pc:chgData name="SILVIA HERNÁNDEZ DIEGO" userId="S::silvia.herdie.1@educa.jcyl.es::fda6ad01-a6db-417c-9ffe-f793cfe0f213" providerId="AD" clId="Web-{E3527A83-2E45-4B6C-823A-1890AE82E72B}" dt="2021-01-23T18:08:36.428" v="54" actId="20577"/>
        <pc:sldMkLst>
          <pc:docMk/>
          <pc:sldMk cId="2466420036" sldId="302"/>
        </pc:sldMkLst>
        <pc:spChg chg="mod">
          <ac:chgData name="SILVIA HERNÁNDEZ DIEGO" userId="S::silvia.herdie.1@educa.jcyl.es::fda6ad01-a6db-417c-9ffe-f793cfe0f213" providerId="AD" clId="Web-{E3527A83-2E45-4B6C-823A-1890AE82E72B}" dt="2021-01-23T18:08:36.428" v="54" actId="20577"/>
          <ac:spMkLst>
            <pc:docMk/>
            <pc:sldMk cId="2466420036" sldId="302"/>
            <ac:spMk id="3" creationId="{00000000-0000-0000-0000-000000000000}"/>
          </ac:spMkLst>
        </pc:spChg>
      </pc:sldChg>
    </pc:docChg>
  </pc:docChgLst>
  <pc:docChgLst>
    <pc:chgData name="Usuario invitado" userId="S::urn:spo:anon#7093ef1cde86f641bed9841a07563320cb256d53ef4b32fc58a847b36bb83cf7::" providerId="AD" clId="Web-{12775569-A256-13A0-81A3-0468DFFF3E6F}"/>
    <pc:docChg chg="addSld modSld">
      <pc:chgData name="Usuario invitado" userId="S::urn:spo:anon#7093ef1cde86f641bed9841a07563320cb256d53ef4b32fc58a847b36bb83cf7::" providerId="AD" clId="Web-{12775569-A256-13A0-81A3-0468DFFF3E6F}" dt="2021-02-09T08:32:21.843" v="14" actId="1076"/>
      <pc:docMkLst>
        <pc:docMk/>
      </pc:docMkLst>
      <pc:sldChg chg="addSp delSp modSp new">
        <pc:chgData name="Usuario invitado" userId="S::urn:spo:anon#7093ef1cde86f641bed9841a07563320cb256d53ef4b32fc58a847b36bb83cf7::" providerId="AD" clId="Web-{12775569-A256-13A0-81A3-0468DFFF3E6F}" dt="2021-02-09T08:32:21.843" v="14" actId="1076"/>
        <pc:sldMkLst>
          <pc:docMk/>
          <pc:sldMk cId="1600712362" sldId="311"/>
        </pc:sldMkLst>
        <pc:spChg chg="mod">
          <ac:chgData name="Usuario invitado" userId="S::urn:spo:anon#7093ef1cde86f641bed9841a07563320cb256d53ef4b32fc58a847b36bb83cf7::" providerId="AD" clId="Web-{12775569-A256-13A0-81A3-0468DFFF3E6F}" dt="2021-02-09T08:32:17.703" v="13" actId="14100"/>
          <ac:spMkLst>
            <pc:docMk/>
            <pc:sldMk cId="1600712362" sldId="311"/>
            <ac:spMk id="2" creationId="{65A47C46-809D-407F-8876-60240EE41821}"/>
          </ac:spMkLst>
        </pc:spChg>
        <pc:spChg chg="del">
          <ac:chgData name="Usuario invitado" userId="S::urn:spo:anon#7093ef1cde86f641bed9841a07563320cb256d53ef4b32fc58a847b36bb83cf7::" providerId="AD" clId="Web-{12775569-A256-13A0-81A3-0468DFFF3E6F}" dt="2021-02-09T08:32:08.109" v="10"/>
          <ac:spMkLst>
            <pc:docMk/>
            <pc:sldMk cId="1600712362" sldId="311"/>
            <ac:spMk id="3" creationId="{717D3B55-E151-4367-A7B4-7E3BB268C1E2}"/>
          </ac:spMkLst>
        </pc:spChg>
        <pc:picChg chg="add mod ord">
          <ac:chgData name="Usuario invitado" userId="S::urn:spo:anon#7093ef1cde86f641bed9841a07563320cb256d53ef4b32fc58a847b36bb83cf7::" providerId="AD" clId="Web-{12775569-A256-13A0-81A3-0468DFFF3E6F}" dt="2021-02-09T08:32:21.843" v="14" actId="1076"/>
          <ac:picMkLst>
            <pc:docMk/>
            <pc:sldMk cId="1600712362" sldId="311"/>
            <ac:picMk id="4" creationId="{1087D165-97A8-4834-BDBC-477EEA664F1B}"/>
          </ac:picMkLst>
        </pc:picChg>
      </pc:sldChg>
    </pc:docChg>
  </pc:docChgLst>
  <pc:docChgLst>
    <pc:chgData name="RAQUEL MANSO ESCUADRA" userId="S::rmansoe@educa.jcyl.es::a8421f91-d659-4902-9b2e-651c3ab6dd79" providerId="AD" clId="Web-{983E892F-789A-2688-AA12-E8F4FD1C964F}"/>
    <pc:docChg chg="modSld">
      <pc:chgData name="RAQUEL MANSO ESCUADRA" userId="S::rmansoe@educa.jcyl.es::a8421f91-d659-4902-9b2e-651c3ab6dd79" providerId="AD" clId="Web-{983E892F-789A-2688-AA12-E8F4FD1C964F}" dt="2021-02-09T18:15:02.820" v="2" actId="20577"/>
      <pc:docMkLst>
        <pc:docMk/>
      </pc:docMkLst>
      <pc:sldChg chg="modSp">
        <pc:chgData name="RAQUEL MANSO ESCUADRA" userId="S::rmansoe@educa.jcyl.es::a8421f91-d659-4902-9b2e-651c3ab6dd79" providerId="AD" clId="Web-{983E892F-789A-2688-AA12-E8F4FD1C964F}" dt="2021-02-09T18:15:02.820" v="2" actId="20577"/>
        <pc:sldMkLst>
          <pc:docMk/>
          <pc:sldMk cId="2466420036" sldId="302"/>
        </pc:sldMkLst>
        <pc:spChg chg="mod">
          <ac:chgData name="RAQUEL MANSO ESCUADRA" userId="S::rmansoe@educa.jcyl.es::a8421f91-d659-4902-9b2e-651c3ab6dd79" providerId="AD" clId="Web-{983E892F-789A-2688-AA12-E8F4FD1C964F}" dt="2021-02-09T18:15:02.820" v="2" actId="20577"/>
          <ac:spMkLst>
            <pc:docMk/>
            <pc:sldMk cId="2466420036" sldId="302"/>
            <ac:spMk id="3" creationId="{00000000-0000-0000-0000-000000000000}"/>
          </ac:spMkLst>
        </pc:spChg>
      </pc:sldChg>
    </pc:docChg>
  </pc:docChgLst>
  <pc:docChgLst>
    <pc:chgData name="CLAUDIA DÍEZ GASTÓN" userId="S::claudia.diegas@educa.jcyl.es::b6d434f4-010b-4238-8311-84dac1bc324a" providerId="AD" clId="Web-{ACE38E07-BA47-0D74-11D3-018685FFEA33}"/>
    <pc:docChg chg="modSld">
      <pc:chgData name="CLAUDIA DÍEZ GASTÓN" userId="S::claudia.diegas@educa.jcyl.es::b6d434f4-010b-4238-8311-84dac1bc324a" providerId="AD" clId="Web-{ACE38E07-BA47-0D74-11D3-018685FFEA33}" dt="2021-01-17T20:07:38.005" v="184" actId="20577"/>
      <pc:docMkLst>
        <pc:docMk/>
      </pc:docMkLst>
      <pc:sldChg chg="modSp">
        <pc:chgData name="CLAUDIA DÍEZ GASTÓN" userId="S::claudia.diegas@educa.jcyl.es::b6d434f4-010b-4238-8311-84dac1bc324a" providerId="AD" clId="Web-{ACE38E07-BA47-0D74-11D3-018685FFEA33}" dt="2021-01-17T20:07:38.005" v="184" actId="20577"/>
        <pc:sldMkLst>
          <pc:docMk/>
          <pc:sldMk cId="4031633015" sldId="276"/>
        </pc:sldMkLst>
        <pc:spChg chg="mod">
          <ac:chgData name="CLAUDIA DÍEZ GASTÓN" userId="S::claudia.diegas@educa.jcyl.es::b6d434f4-010b-4238-8311-84dac1bc324a" providerId="AD" clId="Web-{ACE38E07-BA47-0D74-11D3-018685FFEA33}" dt="2021-01-17T20:07:38.005" v="184" actId="20577"/>
          <ac:spMkLst>
            <pc:docMk/>
            <pc:sldMk cId="4031633015" sldId="276"/>
            <ac:spMk id="3" creationId="{00000000-0000-0000-0000-000000000000}"/>
          </ac:spMkLst>
        </pc:spChg>
      </pc:sldChg>
    </pc:docChg>
  </pc:docChgLst>
  <pc:docChgLst>
    <pc:chgData name="RAQUEL MANSO ESCUADRA" userId="a8421f91-d659-4902-9b2e-651c3ab6dd79" providerId="ADAL" clId="{C1DD70C4-BA2D-4E8E-A0C5-B1B94435B677}"/>
    <pc:docChg chg="modSld">
      <pc:chgData name="RAQUEL MANSO ESCUADRA" userId="a8421f91-d659-4902-9b2e-651c3ab6dd79" providerId="ADAL" clId="{C1DD70C4-BA2D-4E8E-A0C5-B1B94435B677}" dt="2021-02-11T09:15:48.081" v="16" actId="20577"/>
      <pc:docMkLst>
        <pc:docMk/>
      </pc:docMkLst>
      <pc:sldChg chg="modSp mod">
        <pc:chgData name="RAQUEL MANSO ESCUADRA" userId="a8421f91-d659-4902-9b2e-651c3ab6dd79" providerId="ADAL" clId="{C1DD70C4-BA2D-4E8E-A0C5-B1B94435B677}" dt="2021-02-11T09:15:48.081" v="16" actId="20577"/>
        <pc:sldMkLst>
          <pc:docMk/>
          <pc:sldMk cId="2466420036" sldId="302"/>
        </pc:sldMkLst>
        <pc:spChg chg="mod">
          <ac:chgData name="RAQUEL MANSO ESCUADRA" userId="a8421f91-d659-4902-9b2e-651c3ab6dd79" providerId="ADAL" clId="{C1DD70C4-BA2D-4E8E-A0C5-B1B94435B677}" dt="2021-02-11T09:15:48.081" v="16" actId="20577"/>
          <ac:spMkLst>
            <pc:docMk/>
            <pc:sldMk cId="2466420036" sldId="302"/>
            <ac:spMk id="3" creationId="{00000000-0000-0000-0000-000000000000}"/>
          </ac:spMkLst>
        </pc:spChg>
      </pc:sldChg>
    </pc:docChg>
  </pc:docChgLst>
  <pc:docChgLst>
    <pc:chgData name="CLAUDIA FERNÁNDEZ PÉREZ" userId="S::claudia.ferper.1@educa.jcyl.es::3ee51cdf-afbf-49e1-9782-22081d4f40aa" providerId="AD" clId="Web-{C4A3EDF6-8304-80B0-7A1C-A24C9308B139}"/>
    <pc:docChg chg="modSld">
      <pc:chgData name="CLAUDIA FERNÁNDEZ PÉREZ" userId="S::claudia.ferper.1@educa.jcyl.es::3ee51cdf-afbf-49e1-9782-22081d4f40aa" providerId="AD" clId="Web-{C4A3EDF6-8304-80B0-7A1C-A24C9308B139}" dt="2021-01-26T16:35:05.740" v="51" actId="20577"/>
      <pc:docMkLst>
        <pc:docMk/>
      </pc:docMkLst>
      <pc:sldChg chg="modSp">
        <pc:chgData name="CLAUDIA FERNÁNDEZ PÉREZ" userId="S::claudia.ferper.1@educa.jcyl.es::3ee51cdf-afbf-49e1-9782-22081d4f40aa" providerId="AD" clId="Web-{C4A3EDF6-8304-80B0-7A1C-A24C9308B139}" dt="2021-01-26T16:35:05.740" v="51" actId="20577"/>
        <pc:sldMkLst>
          <pc:docMk/>
          <pc:sldMk cId="3557309542" sldId="270"/>
        </pc:sldMkLst>
        <pc:spChg chg="mod">
          <ac:chgData name="CLAUDIA FERNÁNDEZ PÉREZ" userId="S::claudia.ferper.1@educa.jcyl.es::3ee51cdf-afbf-49e1-9782-22081d4f40aa" providerId="AD" clId="Web-{C4A3EDF6-8304-80B0-7A1C-A24C9308B139}" dt="2021-01-26T16:35:05.740" v="51" actId="20577"/>
          <ac:spMkLst>
            <pc:docMk/>
            <pc:sldMk cId="3557309542" sldId="270"/>
            <ac:spMk id="3" creationId="{00000000-0000-0000-0000-000000000000}"/>
          </ac:spMkLst>
        </pc:spChg>
      </pc:sldChg>
      <pc:sldChg chg="modSp">
        <pc:chgData name="CLAUDIA FERNÁNDEZ PÉREZ" userId="S::claudia.ferper.1@educa.jcyl.es::3ee51cdf-afbf-49e1-9782-22081d4f40aa" providerId="AD" clId="Web-{C4A3EDF6-8304-80B0-7A1C-A24C9308B139}" dt="2021-01-26T16:34:23.927" v="35" actId="20577"/>
        <pc:sldMkLst>
          <pc:docMk/>
          <pc:sldMk cId="1232116157" sldId="271"/>
        </pc:sldMkLst>
        <pc:spChg chg="mod">
          <ac:chgData name="CLAUDIA FERNÁNDEZ PÉREZ" userId="S::claudia.ferper.1@educa.jcyl.es::3ee51cdf-afbf-49e1-9782-22081d4f40aa" providerId="AD" clId="Web-{C4A3EDF6-8304-80B0-7A1C-A24C9308B139}" dt="2021-01-26T16:34:23.927" v="35" actId="20577"/>
          <ac:spMkLst>
            <pc:docMk/>
            <pc:sldMk cId="1232116157" sldId="271"/>
            <ac:spMk id="3" creationId="{00000000-0000-0000-0000-000000000000}"/>
          </ac:spMkLst>
        </pc:spChg>
      </pc:sldChg>
      <pc:sldChg chg="modSp">
        <pc:chgData name="CLAUDIA FERNÁNDEZ PÉREZ" userId="S::claudia.ferper.1@educa.jcyl.es::3ee51cdf-afbf-49e1-9782-22081d4f40aa" providerId="AD" clId="Web-{C4A3EDF6-8304-80B0-7A1C-A24C9308B139}" dt="2021-01-26T16:34:37.943" v="39" actId="20577"/>
        <pc:sldMkLst>
          <pc:docMk/>
          <pc:sldMk cId="2202324388" sldId="272"/>
        </pc:sldMkLst>
        <pc:spChg chg="mod">
          <ac:chgData name="CLAUDIA FERNÁNDEZ PÉREZ" userId="S::claudia.ferper.1@educa.jcyl.es::3ee51cdf-afbf-49e1-9782-22081d4f40aa" providerId="AD" clId="Web-{C4A3EDF6-8304-80B0-7A1C-A24C9308B139}" dt="2021-01-26T16:34:37.943" v="39" actId="20577"/>
          <ac:spMkLst>
            <pc:docMk/>
            <pc:sldMk cId="2202324388" sldId="272"/>
            <ac:spMk id="3" creationId="{00000000-0000-0000-0000-000000000000}"/>
          </ac:spMkLst>
        </pc:spChg>
      </pc:sldChg>
    </pc:docChg>
  </pc:docChgLst>
  <pc:docChgLst>
    <pc:chgData name="RAQUEL MANSO ESCUADRA" userId="S::rmansoe@educa.jcyl.es::a8421f91-d659-4902-9b2e-651c3ab6dd79" providerId="AD" clId="Web-{2601F963-C09E-DA62-EBB1-1611C00D622D}"/>
    <pc:docChg chg="modSld">
      <pc:chgData name="RAQUEL MANSO ESCUADRA" userId="S::rmansoe@educa.jcyl.es::a8421f91-d659-4902-9b2e-651c3ab6dd79" providerId="AD" clId="Web-{2601F963-C09E-DA62-EBB1-1611C00D622D}" dt="2021-02-09T10:35:54.865" v="87" actId="20577"/>
      <pc:docMkLst>
        <pc:docMk/>
      </pc:docMkLst>
      <pc:sldChg chg="modSp">
        <pc:chgData name="RAQUEL MANSO ESCUADRA" userId="S::rmansoe@educa.jcyl.es::a8421f91-d659-4902-9b2e-651c3ab6dd79" providerId="AD" clId="Web-{2601F963-C09E-DA62-EBB1-1611C00D622D}" dt="2021-02-09T10:14:19.298" v="6" actId="20577"/>
        <pc:sldMkLst>
          <pc:docMk/>
          <pc:sldMk cId="929371525" sldId="273"/>
        </pc:sldMkLst>
        <pc:spChg chg="mod">
          <ac:chgData name="RAQUEL MANSO ESCUADRA" userId="S::rmansoe@educa.jcyl.es::a8421f91-d659-4902-9b2e-651c3ab6dd79" providerId="AD" clId="Web-{2601F963-C09E-DA62-EBB1-1611C00D622D}" dt="2021-02-09T10:14:19.298" v="6" actId="20577"/>
          <ac:spMkLst>
            <pc:docMk/>
            <pc:sldMk cId="929371525" sldId="273"/>
            <ac:spMk id="6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2601F963-C09E-DA62-EBB1-1611C00D622D}" dt="2021-02-09T10:22:39.181" v="21" actId="20577"/>
        <pc:sldMkLst>
          <pc:docMk/>
          <pc:sldMk cId="3869059390" sldId="275"/>
        </pc:sldMkLst>
        <pc:spChg chg="mod">
          <ac:chgData name="RAQUEL MANSO ESCUADRA" userId="S::rmansoe@educa.jcyl.es::a8421f91-d659-4902-9b2e-651c3ab6dd79" providerId="AD" clId="Web-{2601F963-C09E-DA62-EBB1-1611C00D622D}" dt="2021-02-09T10:22:39.181" v="21" actId="20577"/>
          <ac:spMkLst>
            <pc:docMk/>
            <pc:sldMk cId="3869059390" sldId="275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2601F963-C09E-DA62-EBB1-1611C00D622D}" dt="2021-02-09T10:24:28.448" v="40" actId="20577"/>
        <pc:sldMkLst>
          <pc:docMk/>
          <pc:sldMk cId="4031633015" sldId="276"/>
        </pc:sldMkLst>
        <pc:spChg chg="mod">
          <ac:chgData name="RAQUEL MANSO ESCUADRA" userId="S::rmansoe@educa.jcyl.es::a8421f91-d659-4902-9b2e-651c3ab6dd79" providerId="AD" clId="Web-{2601F963-C09E-DA62-EBB1-1611C00D622D}" dt="2021-02-09T10:24:28.448" v="40" actId="20577"/>
          <ac:spMkLst>
            <pc:docMk/>
            <pc:sldMk cId="4031633015" sldId="276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2601F963-C09E-DA62-EBB1-1611C00D622D}" dt="2021-02-09T10:15:53.659" v="13" actId="20577"/>
        <pc:sldMkLst>
          <pc:docMk/>
          <pc:sldMk cId="1098946881" sldId="297"/>
        </pc:sldMkLst>
        <pc:spChg chg="mod">
          <ac:chgData name="RAQUEL MANSO ESCUADRA" userId="S::rmansoe@educa.jcyl.es::a8421f91-d659-4902-9b2e-651c3ab6dd79" providerId="AD" clId="Web-{2601F963-C09E-DA62-EBB1-1611C00D622D}" dt="2021-02-09T10:15:53.659" v="13" actId="20577"/>
          <ac:spMkLst>
            <pc:docMk/>
            <pc:sldMk cId="1098946881" sldId="297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2601F963-C09E-DA62-EBB1-1611C00D622D}" dt="2021-02-09T10:35:54.865" v="87" actId="20577"/>
        <pc:sldMkLst>
          <pc:docMk/>
          <pc:sldMk cId="2073657975" sldId="308"/>
        </pc:sldMkLst>
        <pc:spChg chg="mod">
          <ac:chgData name="RAQUEL MANSO ESCUADRA" userId="S::rmansoe@educa.jcyl.es::a8421f91-d659-4902-9b2e-651c3ab6dd79" providerId="AD" clId="Web-{2601F963-C09E-DA62-EBB1-1611C00D622D}" dt="2021-02-09T10:35:54.865" v="87" actId="20577"/>
          <ac:spMkLst>
            <pc:docMk/>
            <pc:sldMk cId="2073657975" sldId="308"/>
            <ac:spMk id="3" creationId="{00000000-0000-0000-0000-000000000000}"/>
          </ac:spMkLst>
        </pc:spChg>
      </pc:sldChg>
    </pc:docChg>
  </pc:docChgLst>
  <pc:docChgLst>
    <pc:chgData name="RAQUEL MANSO ESCUADRA" userId="S::rmansoe@educa.jcyl.es::a8421f91-d659-4902-9b2e-651c3ab6dd79" providerId="AD" clId="Web-{B5E15406-0E0D-D3A7-F634-B30D0D757307}"/>
    <pc:docChg chg="modSld">
      <pc:chgData name="RAQUEL MANSO ESCUADRA" userId="S::rmansoe@educa.jcyl.es::a8421f91-d659-4902-9b2e-651c3ab6dd79" providerId="AD" clId="Web-{B5E15406-0E0D-D3A7-F634-B30D0D757307}" dt="2021-02-11T08:37:08.353" v="467" actId="20577"/>
      <pc:docMkLst>
        <pc:docMk/>
      </pc:docMkLst>
      <pc:sldChg chg="modSp">
        <pc:chgData name="RAQUEL MANSO ESCUADRA" userId="S::rmansoe@educa.jcyl.es::a8421f91-d659-4902-9b2e-651c3ab6dd79" providerId="AD" clId="Web-{B5E15406-0E0D-D3A7-F634-B30D0D757307}" dt="2021-02-11T08:21:51.325" v="181" actId="20577"/>
        <pc:sldMkLst>
          <pc:docMk/>
          <pc:sldMk cId="4069061891" sldId="258"/>
        </pc:sldMkLst>
        <pc:spChg chg="mod">
          <ac:chgData name="RAQUEL MANSO ESCUADRA" userId="S::rmansoe@educa.jcyl.es::a8421f91-d659-4902-9b2e-651c3ab6dd79" providerId="AD" clId="Web-{B5E15406-0E0D-D3A7-F634-B30D0D757307}" dt="2021-02-11T08:21:05.699" v="170" actId="20577"/>
          <ac:spMkLst>
            <pc:docMk/>
            <pc:sldMk cId="4069061891" sldId="258"/>
            <ac:spMk id="2" creationId="{00000000-0000-0000-0000-000000000000}"/>
          </ac:spMkLst>
        </pc:spChg>
        <pc:graphicFrameChg chg="modGraphic">
          <ac:chgData name="RAQUEL MANSO ESCUADRA" userId="S::rmansoe@educa.jcyl.es::a8421f91-d659-4902-9b2e-651c3ab6dd79" providerId="AD" clId="Web-{B5E15406-0E0D-D3A7-F634-B30D0D757307}" dt="2021-02-11T08:21:51.325" v="181" actId="20577"/>
          <ac:graphicFrameMkLst>
            <pc:docMk/>
            <pc:sldMk cId="4069061891" sldId="258"/>
            <ac:graphicFrameMk id="4" creationId="{00000000-0000-0000-0000-000000000000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22:50.076" v="190" actId="20577"/>
        <pc:sldMkLst>
          <pc:docMk/>
          <pc:sldMk cId="1920156707" sldId="259"/>
        </pc:sldMkLst>
        <pc:graphicFrameChg chg="modGraphic">
          <ac:chgData name="RAQUEL MANSO ESCUADRA" userId="S::rmansoe@educa.jcyl.es::a8421f91-d659-4902-9b2e-651c3ab6dd79" providerId="AD" clId="Web-{B5E15406-0E0D-D3A7-F634-B30D0D757307}" dt="2021-02-11T08:22:50.076" v="190" actId="20577"/>
          <ac:graphicFrameMkLst>
            <pc:docMk/>
            <pc:sldMk cId="1920156707" sldId="259"/>
            <ac:graphicFrameMk id="4" creationId="{00000000-0000-0000-0000-000000000000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27:11.657" v="295" actId="20577"/>
        <pc:sldMkLst>
          <pc:docMk/>
          <pc:sldMk cId="3096146023" sldId="260"/>
        </pc:sldMkLst>
        <pc:graphicFrameChg chg="modGraphic">
          <ac:chgData name="RAQUEL MANSO ESCUADRA" userId="S::rmansoe@educa.jcyl.es::a8421f91-d659-4902-9b2e-651c3ab6dd79" providerId="AD" clId="Web-{B5E15406-0E0D-D3A7-F634-B30D0D757307}" dt="2021-02-11T08:27:11.657" v="295" actId="20577"/>
          <ac:graphicFrameMkLst>
            <pc:docMk/>
            <pc:sldMk cId="3096146023" sldId="260"/>
            <ac:graphicFrameMk id="4" creationId="{00000000-0000-0000-0000-000000000000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29:42.097" v="352" actId="20577"/>
        <pc:sldMkLst>
          <pc:docMk/>
          <pc:sldMk cId="810245080" sldId="262"/>
        </pc:sldMkLst>
        <pc:graphicFrameChg chg="modGraphic">
          <ac:chgData name="RAQUEL MANSO ESCUADRA" userId="S::rmansoe@educa.jcyl.es::a8421f91-d659-4902-9b2e-651c3ab6dd79" providerId="AD" clId="Web-{B5E15406-0E0D-D3A7-F634-B30D0D757307}" dt="2021-02-11T08:29:42.097" v="352" actId="20577"/>
          <ac:graphicFrameMkLst>
            <pc:docMk/>
            <pc:sldMk cId="810245080" sldId="262"/>
            <ac:graphicFrameMk id="4" creationId="{00000000-0000-0000-0000-000000000000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32:46.803" v="385" actId="20577"/>
        <pc:sldMkLst>
          <pc:docMk/>
          <pc:sldMk cId="1714981395" sldId="263"/>
        </pc:sldMkLst>
        <pc:graphicFrameChg chg="modGraphic">
          <ac:chgData name="RAQUEL MANSO ESCUADRA" userId="S::rmansoe@educa.jcyl.es::a8421f91-d659-4902-9b2e-651c3ab6dd79" providerId="AD" clId="Web-{B5E15406-0E0D-D3A7-F634-B30D0D757307}" dt="2021-02-11T08:32:46.803" v="385" actId="20577"/>
          <ac:graphicFrameMkLst>
            <pc:docMk/>
            <pc:sldMk cId="1714981395" sldId="263"/>
            <ac:graphicFrameMk id="4" creationId="{00000000-0000-0000-0000-000000000000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33:09.444" v="391" actId="20577"/>
        <pc:sldMkLst>
          <pc:docMk/>
          <pc:sldMk cId="3727537526" sldId="265"/>
        </pc:sldMkLst>
        <pc:spChg chg="mod">
          <ac:chgData name="RAQUEL MANSO ESCUADRA" userId="S::rmansoe@educa.jcyl.es::a8421f91-d659-4902-9b2e-651c3ab6dd79" providerId="AD" clId="Web-{B5E15406-0E0D-D3A7-F634-B30D0D757307}" dt="2021-02-11T08:33:04.209" v="387" actId="20577"/>
          <ac:spMkLst>
            <pc:docMk/>
            <pc:sldMk cId="3727537526" sldId="265"/>
            <ac:spMk id="2" creationId="{00000000-0000-0000-0000-000000000000}"/>
          </ac:spMkLst>
        </pc:spChg>
        <pc:graphicFrameChg chg="modGraphic">
          <ac:chgData name="RAQUEL MANSO ESCUADRA" userId="S::rmansoe@educa.jcyl.es::a8421f91-d659-4902-9b2e-651c3ab6dd79" providerId="AD" clId="Web-{B5E15406-0E0D-D3A7-F634-B30D0D757307}" dt="2021-02-11T08:33:09.444" v="391" actId="20577"/>
          <ac:graphicFrameMkLst>
            <pc:docMk/>
            <pc:sldMk cId="3727537526" sldId="265"/>
            <ac:graphicFrameMk id="4" creationId="{00000000-0000-0000-0000-000000000000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33:44.929" v="412" actId="20577"/>
        <pc:sldMkLst>
          <pc:docMk/>
          <pc:sldMk cId="339846877" sldId="266"/>
        </pc:sldMkLst>
        <pc:spChg chg="mod">
          <ac:chgData name="RAQUEL MANSO ESCUADRA" userId="S::rmansoe@educa.jcyl.es::a8421f91-d659-4902-9b2e-651c3ab6dd79" providerId="AD" clId="Web-{B5E15406-0E0D-D3A7-F634-B30D0D757307}" dt="2021-02-11T08:33:24.428" v="393" actId="20577"/>
          <ac:spMkLst>
            <pc:docMk/>
            <pc:sldMk cId="339846877" sldId="266"/>
            <ac:spMk id="2" creationId="{00000000-0000-0000-0000-000000000000}"/>
          </ac:spMkLst>
        </pc:spChg>
        <pc:graphicFrameChg chg="modGraphic">
          <ac:chgData name="RAQUEL MANSO ESCUADRA" userId="S::rmansoe@educa.jcyl.es::a8421f91-d659-4902-9b2e-651c3ab6dd79" providerId="AD" clId="Web-{B5E15406-0E0D-D3A7-F634-B30D0D757307}" dt="2021-02-11T08:33:44.929" v="412" actId="20577"/>
          <ac:graphicFrameMkLst>
            <pc:docMk/>
            <pc:sldMk cId="339846877" sldId="266"/>
            <ac:graphicFrameMk id="4" creationId="{00000000-0000-0000-0000-000000000000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34:29.570" v="425" actId="20577"/>
        <pc:sldMkLst>
          <pc:docMk/>
          <pc:sldMk cId="3774308175" sldId="267"/>
        </pc:sldMkLst>
        <pc:spChg chg="mod">
          <ac:chgData name="RAQUEL MANSO ESCUADRA" userId="S::rmansoe@educa.jcyl.es::a8421f91-d659-4902-9b2e-651c3ab6dd79" providerId="AD" clId="Web-{B5E15406-0E0D-D3A7-F634-B30D0D757307}" dt="2021-02-11T08:33:56.101" v="414" actId="20577"/>
          <ac:spMkLst>
            <pc:docMk/>
            <pc:sldMk cId="3774308175" sldId="267"/>
            <ac:spMk id="2" creationId="{00000000-0000-0000-0000-000000000000}"/>
          </ac:spMkLst>
        </pc:spChg>
        <pc:graphicFrameChg chg="modGraphic">
          <ac:chgData name="RAQUEL MANSO ESCUADRA" userId="S::rmansoe@educa.jcyl.es::a8421f91-d659-4902-9b2e-651c3ab6dd79" providerId="AD" clId="Web-{B5E15406-0E0D-D3A7-F634-B30D0D757307}" dt="2021-02-11T08:34:29.570" v="425" actId="20577"/>
          <ac:graphicFrameMkLst>
            <pc:docMk/>
            <pc:sldMk cId="3774308175" sldId="267"/>
            <ac:graphicFrameMk id="4" creationId="{00000000-0000-0000-0000-000000000000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30:20.348" v="356" actId="20577"/>
        <pc:sldMkLst>
          <pc:docMk/>
          <pc:sldMk cId="2463945144" sldId="268"/>
        </pc:sldMkLst>
        <pc:graphicFrameChg chg="modGraphic">
          <ac:chgData name="RAQUEL MANSO ESCUADRA" userId="S::rmansoe@educa.jcyl.es::a8421f91-d659-4902-9b2e-651c3ab6dd79" providerId="AD" clId="Web-{B5E15406-0E0D-D3A7-F634-B30D0D757307}" dt="2021-02-11T08:30:20.348" v="356" actId="20577"/>
          <ac:graphicFrameMkLst>
            <pc:docMk/>
            <pc:sldMk cId="2463945144" sldId="268"/>
            <ac:graphicFrameMk id="4" creationId="{00000000-0000-0000-0000-000000000000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34:43.320" v="429" actId="20577"/>
        <pc:sldMkLst>
          <pc:docMk/>
          <pc:sldMk cId="2874835885" sldId="269"/>
        </pc:sldMkLst>
        <pc:graphicFrameChg chg="modGraphic">
          <ac:chgData name="RAQUEL MANSO ESCUADRA" userId="S::rmansoe@educa.jcyl.es::a8421f91-d659-4902-9b2e-651c3ab6dd79" providerId="AD" clId="Web-{B5E15406-0E0D-D3A7-F634-B30D0D757307}" dt="2021-02-11T08:34:43.320" v="429" actId="20577"/>
          <ac:graphicFrameMkLst>
            <pc:docMk/>
            <pc:sldMk cId="2874835885" sldId="269"/>
            <ac:graphicFrameMk id="4" creationId="{00000000-0000-0000-0000-000000000000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08:07.204" v="97" actId="20577"/>
        <pc:sldMkLst>
          <pc:docMk/>
          <pc:sldMk cId="1232116157" sldId="271"/>
        </pc:sldMkLst>
        <pc:spChg chg="mod">
          <ac:chgData name="RAQUEL MANSO ESCUADRA" userId="S::rmansoe@educa.jcyl.es::a8421f91-d659-4902-9b2e-651c3ab6dd79" providerId="AD" clId="Web-{B5E15406-0E0D-D3A7-F634-B30D0D757307}" dt="2021-02-11T08:08:07.204" v="97" actId="20577"/>
          <ac:spMkLst>
            <pc:docMk/>
            <pc:sldMk cId="1232116157" sldId="271"/>
            <ac:spMk id="2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01:45.105" v="46" actId="20577"/>
        <pc:sldMkLst>
          <pc:docMk/>
          <pc:sldMk cId="929371525" sldId="273"/>
        </pc:sldMkLst>
        <pc:spChg chg="mod">
          <ac:chgData name="RAQUEL MANSO ESCUADRA" userId="S::rmansoe@educa.jcyl.es::a8421f91-d659-4902-9b2e-651c3ab6dd79" providerId="AD" clId="Web-{B5E15406-0E0D-D3A7-F634-B30D0D757307}" dt="2021-02-11T08:01:45.105" v="46" actId="20577"/>
          <ac:spMkLst>
            <pc:docMk/>
            <pc:sldMk cId="929371525" sldId="273"/>
            <ac:spMk id="6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05:09.686" v="70" actId="20577"/>
        <pc:sldMkLst>
          <pc:docMk/>
          <pc:sldMk cId="3869059390" sldId="275"/>
        </pc:sldMkLst>
        <pc:spChg chg="mod">
          <ac:chgData name="RAQUEL MANSO ESCUADRA" userId="S::rmansoe@educa.jcyl.es::a8421f91-d659-4902-9b2e-651c3ab6dd79" providerId="AD" clId="Web-{B5E15406-0E0D-D3A7-F634-B30D0D757307}" dt="2021-02-11T08:05:09.686" v="70" actId="20577"/>
          <ac:spMkLst>
            <pc:docMk/>
            <pc:sldMk cId="3869059390" sldId="275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06:53.625" v="95" actId="20577"/>
        <pc:sldMkLst>
          <pc:docMk/>
          <pc:sldMk cId="4031633015" sldId="276"/>
        </pc:sldMkLst>
        <pc:spChg chg="mod">
          <ac:chgData name="RAQUEL MANSO ESCUADRA" userId="S::rmansoe@educa.jcyl.es::a8421f91-d659-4902-9b2e-651c3ab6dd79" providerId="AD" clId="Web-{B5E15406-0E0D-D3A7-F634-B30D0D757307}" dt="2021-02-11T08:06:53.625" v="95" actId="20577"/>
          <ac:spMkLst>
            <pc:docMk/>
            <pc:sldMk cId="4031633015" sldId="276"/>
            <ac:spMk id="2" creationId="{00000000-0000-0000-0000-000000000000}"/>
          </ac:spMkLst>
        </pc:spChg>
        <pc:spChg chg="mod">
          <ac:chgData name="RAQUEL MANSO ESCUADRA" userId="S::rmansoe@educa.jcyl.es::a8421f91-d659-4902-9b2e-651c3ab6dd79" providerId="AD" clId="Web-{B5E15406-0E0D-D3A7-F634-B30D0D757307}" dt="2021-02-11T08:06:48.594" v="93" actId="20577"/>
          <ac:spMkLst>
            <pc:docMk/>
            <pc:sldMk cId="4031633015" sldId="276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14:44.366" v="148" actId="20577"/>
        <pc:sldMkLst>
          <pc:docMk/>
          <pc:sldMk cId="871560865" sldId="277"/>
        </pc:sldMkLst>
        <pc:spChg chg="mod">
          <ac:chgData name="RAQUEL MANSO ESCUADRA" userId="S::rmansoe@educa.jcyl.es::a8421f91-d659-4902-9b2e-651c3ab6dd79" providerId="AD" clId="Web-{B5E15406-0E0D-D3A7-F634-B30D0D757307}" dt="2021-02-11T08:14:44.366" v="148" actId="20577"/>
          <ac:spMkLst>
            <pc:docMk/>
            <pc:sldMk cId="871560865" sldId="277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15:31.257" v="153" actId="20577"/>
        <pc:sldMkLst>
          <pc:docMk/>
          <pc:sldMk cId="163375279" sldId="278"/>
        </pc:sldMkLst>
        <pc:spChg chg="mod">
          <ac:chgData name="RAQUEL MANSO ESCUADRA" userId="S::rmansoe@educa.jcyl.es::a8421f91-d659-4902-9b2e-651c3ab6dd79" providerId="AD" clId="Web-{B5E15406-0E0D-D3A7-F634-B30D0D757307}" dt="2021-02-11T08:15:31.257" v="153" actId="20577"/>
          <ac:spMkLst>
            <pc:docMk/>
            <pc:sldMk cId="163375279" sldId="278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22:32.622" v="184" actId="20577"/>
        <pc:sldMkLst>
          <pc:docMk/>
          <pc:sldMk cId="3483500744" sldId="281"/>
        </pc:sldMkLst>
        <pc:spChg chg="mod">
          <ac:chgData name="RAQUEL MANSO ESCUADRA" userId="S::rmansoe@educa.jcyl.es::a8421f91-d659-4902-9b2e-651c3ab6dd79" providerId="AD" clId="Web-{B5E15406-0E0D-D3A7-F634-B30D0D757307}" dt="2021-02-11T08:22:18.653" v="183" actId="20577"/>
          <ac:spMkLst>
            <pc:docMk/>
            <pc:sldMk cId="3483500744" sldId="281"/>
            <ac:spMk id="2" creationId="{00000000-0000-0000-0000-000000000000}"/>
          </ac:spMkLst>
        </pc:spChg>
        <pc:spChg chg="mod">
          <ac:chgData name="RAQUEL MANSO ESCUADRA" userId="S::rmansoe@educa.jcyl.es::a8421f91-d659-4902-9b2e-651c3ab6dd79" providerId="AD" clId="Web-{B5E15406-0E0D-D3A7-F634-B30D0D757307}" dt="2021-02-11T08:22:32.622" v="184" actId="20577"/>
          <ac:spMkLst>
            <pc:docMk/>
            <pc:sldMk cId="3483500744" sldId="281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26:32.141" v="288" actId="20577"/>
        <pc:sldMkLst>
          <pc:docMk/>
          <pc:sldMk cId="3770794186" sldId="282"/>
        </pc:sldMkLst>
        <pc:spChg chg="mod">
          <ac:chgData name="RAQUEL MANSO ESCUADRA" userId="S::rmansoe@educa.jcyl.es::a8421f91-d659-4902-9b2e-651c3ab6dd79" providerId="AD" clId="Web-{B5E15406-0E0D-D3A7-F634-B30D0D757307}" dt="2021-02-11T08:26:32.141" v="288" actId="20577"/>
          <ac:spMkLst>
            <pc:docMk/>
            <pc:sldMk cId="3770794186" sldId="282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29:04.050" v="340" actId="20577"/>
        <pc:sldMkLst>
          <pc:docMk/>
          <pc:sldMk cId="2264457678" sldId="283"/>
        </pc:sldMkLst>
        <pc:spChg chg="mod">
          <ac:chgData name="RAQUEL MANSO ESCUADRA" userId="S::rmansoe@educa.jcyl.es::a8421f91-d659-4902-9b2e-651c3ab6dd79" providerId="AD" clId="Web-{B5E15406-0E0D-D3A7-F634-B30D0D757307}" dt="2021-02-11T08:29:04.050" v="340" actId="20577"/>
          <ac:spMkLst>
            <pc:docMk/>
            <pc:sldMk cId="2264457678" sldId="283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31:11.958" v="363"/>
        <pc:sldMkLst>
          <pc:docMk/>
          <pc:sldMk cId="1716955529" sldId="286"/>
        </pc:sldMkLst>
        <pc:graphicFrameChg chg="mod modGraphic">
          <ac:chgData name="RAQUEL MANSO ESCUADRA" userId="S::rmansoe@educa.jcyl.es::a8421f91-d659-4902-9b2e-651c3ab6dd79" providerId="AD" clId="Web-{B5E15406-0E0D-D3A7-F634-B30D0D757307}" dt="2021-02-11T08:31:11.958" v="363"/>
          <ac:graphicFrameMkLst>
            <pc:docMk/>
            <pc:sldMk cId="1716955529" sldId="286"/>
            <ac:graphicFrameMk id="4" creationId="{613D587D-3F00-4133-AA64-61E6AAE45DB8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31:55.161" v="371"/>
        <pc:sldMkLst>
          <pc:docMk/>
          <pc:sldMk cId="4242653623" sldId="287"/>
        </pc:sldMkLst>
        <pc:graphicFrameChg chg="mod modGraphic">
          <ac:chgData name="RAQUEL MANSO ESCUADRA" userId="S::rmansoe@educa.jcyl.es::a8421f91-d659-4902-9b2e-651c3ab6dd79" providerId="AD" clId="Web-{B5E15406-0E0D-D3A7-F634-B30D0D757307}" dt="2021-02-11T08:31:55.161" v="371"/>
          <ac:graphicFrameMkLst>
            <pc:docMk/>
            <pc:sldMk cId="4242653623" sldId="287"/>
            <ac:graphicFrameMk id="4" creationId="{6358FCA4-0DB7-412E-BA53-C087036E7D3A}"/>
          </ac:graphicFrameMkLst>
        </pc:graphicFrameChg>
      </pc:sldChg>
      <pc:sldChg chg="modSp">
        <pc:chgData name="RAQUEL MANSO ESCUADRA" userId="S::rmansoe@educa.jcyl.es::a8421f91-d659-4902-9b2e-651c3ab6dd79" providerId="AD" clId="Web-{B5E15406-0E0D-D3A7-F634-B30D0D757307}" dt="2021-02-11T08:37:08.353" v="467" actId="20577"/>
        <pc:sldMkLst>
          <pc:docMk/>
          <pc:sldMk cId="3406635295" sldId="294"/>
        </pc:sldMkLst>
        <pc:spChg chg="mod">
          <ac:chgData name="RAQUEL MANSO ESCUADRA" userId="S::rmansoe@educa.jcyl.es::a8421f91-d659-4902-9b2e-651c3ab6dd79" providerId="AD" clId="Web-{B5E15406-0E0D-D3A7-F634-B30D0D757307}" dt="2021-02-11T08:37:08.353" v="467" actId="20577"/>
          <ac:spMkLst>
            <pc:docMk/>
            <pc:sldMk cId="3406635295" sldId="294"/>
            <ac:spMk id="18" creationId="{87C54C34-552D-4503-9199-59736AB750A4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36:23.696" v="461" actId="20577"/>
        <pc:sldMkLst>
          <pc:docMk/>
          <pc:sldMk cId="3272397529" sldId="296"/>
        </pc:sldMkLst>
        <pc:spChg chg="mod">
          <ac:chgData name="RAQUEL MANSO ESCUADRA" userId="S::rmansoe@educa.jcyl.es::a8421f91-d659-4902-9b2e-651c3ab6dd79" providerId="AD" clId="Web-{B5E15406-0E0D-D3A7-F634-B30D0D757307}" dt="2021-02-11T08:36:23.696" v="461" actId="20577"/>
          <ac:spMkLst>
            <pc:docMk/>
            <pc:sldMk cId="3272397529" sldId="296"/>
            <ac:spMk id="3" creationId="{3844CF9A-5BEF-4024-AF39-CBBE4EE692D8}"/>
          </ac:spMkLst>
        </pc:spChg>
        <pc:spChg chg="mod">
          <ac:chgData name="RAQUEL MANSO ESCUADRA" userId="S::rmansoe@educa.jcyl.es::a8421f91-d659-4902-9b2e-651c3ab6dd79" providerId="AD" clId="Web-{B5E15406-0E0D-D3A7-F634-B30D0D757307}" dt="2021-02-11T08:36:13.806" v="458" actId="20577"/>
          <ac:spMkLst>
            <pc:docMk/>
            <pc:sldMk cId="3272397529" sldId="296"/>
            <ac:spMk id="4" creationId="{BCF430C7-17F7-492E-A7C5-EB5E3EB3C225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02:40.137" v="55" actId="20577"/>
        <pc:sldMkLst>
          <pc:docMk/>
          <pc:sldMk cId="1098946881" sldId="297"/>
        </pc:sldMkLst>
        <pc:spChg chg="mod">
          <ac:chgData name="RAQUEL MANSO ESCUADRA" userId="S::rmansoe@educa.jcyl.es::a8421f91-d659-4902-9b2e-651c3ab6dd79" providerId="AD" clId="Web-{B5E15406-0E0D-D3A7-F634-B30D0D757307}" dt="2021-02-11T08:02:40.137" v="55" actId="20577"/>
          <ac:spMkLst>
            <pc:docMk/>
            <pc:sldMk cId="1098946881" sldId="297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04:30.108" v="64" actId="20577"/>
        <pc:sldMkLst>
          <pc:docMk/>
          <pc:sldMk cId="1972584238" sldId="298"/>
        </pc:sldMkLst>
        <pc:spChg chg="mod">
          <ac:chgData name="RAQUEL MANSO ESCUADRA" userId="S::rmansoe@educa.jcyl.es::a8421f91-d659-4902-9b2e-651c3ab6dd79" providerId="AD" clId="Web-{B5E15406-0E0D-D3A7-F634-B30D0D757307}" dt="2021-02-11T08:04:30.108" v="64" actId="20577"/>
          <ac:spMkLst>
            <pc:docMk/>
            <pc:sldMk cId="1972584238" sldId="298"/>
            <ac:spMk id="6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31:43.568" v="369" actId="20577"/>
        <pc:sldMkLst>
          <pc:docMk/>
          <pc:sldMk cId="2252763698" sldId="300"/>
        </pc:sldMkLst>
        <pc:spChg chg="mod">
          <ac:chgData name="RAQUEL MANSO ESCUADRA" userId="S::rmansoe@educa.jcyl.es::a8421f91-d659-4902-9b2e-651c3ab6dd79" providerId="AD" clId="Web-{B5E15406-0E0D-D3A7-F634-B30D0D757307}" dt="2021-02-11T08:31:43.568" v="369" actId="20577"/>
          <ac:spMkLst>
            <pc:docMk/>
            <pc:sldMk cId="2252763698" sldId="300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31:38.192" v="367" actId="20577"/>
        <pc:sldMkLst>
          <pc:docMk/>
          <pc:sldMk cId="4063670350" sldId="301"/>
        </pc:sldMkLst>
        <pc:spChg chg="mod">
          <ac:chgData name="RAQUEL MANSO ESCUADRA" userId="S::rmansoe@educa.jcyl.es::a8421f91-d659-4902-9b2e-651c3ab6dd79" providerId="AD" clId="Web-{B5E15406-0E0D-D3A7-F634-B30D0D757307}" dt="2021-02-11T08:31:38.192" v="367" actId="20577"/>
          <ac:spMkLst>
            <pc:docMk/>
            <pc:sldMk cId="4063670350" sldId="301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35:59.227" v="457" actId="20577"/>
        <pc:sldMkLst>
          <pc:docMk/>
          <pc:sldMk cId="2466420036" sldId="302"/>
        </pc:sldMkLst>
        <pc:spChg chg="mod">
          <ac:chgData name="RAQUEL MANSO ESCUADRA" userId="S::rmansoe@educa.jcyl.es::a8421f91-d659-4902-9b2e-651c3ab6dd79" providerId="AD" clId="Web-{B5E15406-0E0D-D3A7-F634-B30D0D757307}" dt="2021-02-11T08:35:59.227" v="457" actId="20577"/>
          <ac:spMkLst>
            <pc:docMk/>
            <pc:sldMk cId="2466420036" sldId="302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16:25.977" v="155" actId="20577"/>
        <pc:sldMkLst>
          <pc:docMk/>
          <pc:sldMk cId="2781126561" sldId="306"/>
        </pc:sldMkLst>
        <pc:spChg chg="mod">
          <ac:chgData name="RAQUEL MANSO ESCUADRA" userId="S::rmansoe@educa.jcyl.es::a8421f91-d659-4902-9b2e-651c3ab6dd79" providerId="AD" clId="Web-{B5E15406-0E0D-D3A7-F634-B30D0D757307}" dt="2021-02-11T08:16:25.977" v="155" actId="20577"/>
          <ac:spMkLst>
            <pc:docMk/>
            <pc:sldMk cId="2781126561" sldId="306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17:57.056" v="165" actId="20577"/>
        <pc:sldMkLst>
          <pc:docMk/>
          <pc:sldMk cId="73098652" sldId="307"/>
        </pc:sldMkLst>
        <pc:spChg chg="mod">
          <ac:chgData name="RAQUEL MANSO ESCUADRA" userId="S::rmansoe@educa.jcyl.es::a8421f91-d659-4902-9b2e-651c3ab6dd79" providerId="AD" clId="Web-{B5E15406-0E0D-D3A7-F634-B30D0D757307}" dt="2021-02-11T08:17:57.056" v="165" actId="20577"/>
          <ac:spMkLst>
            <pc:docMk/>
            <pc:sldMk cId="73098652" sldId="307"/>
            <ac:spMk id="3" creationId="{00000000-0000-0000-0000-000000000000}"/>
          </ac:spMkLst>
        </pc:spChg>
      </pc:sldChg>
      <pc:sldChg chg="modSp">
        <pc:chgData name="RAQUEL MANSO ESCUADRA" userId="S::rmansoe@educa.jcyl.es::a8421f91-d659-4902-9b2e-651c3ab6dd79" providerId="AD" clId="Web-{B5E15406-0E0D-D3A7-F634-B30D0D757307}" dt="2021-02-11T08:19:08.979" v="169" actId="20577"/>
        <pc:sldMkLst>
          <pc:docMk/>
          <pc:sldMk cId="2073657975" sldId="308"/>
        </pc:sldMkLst>
        <pc:spChg chg="mod">
          <ac:chgData name="RAQUEL MANSO ESCUADRA" userId="S::rmansoe@educa.jcyl.es::a8421f91-d659-4902-9b2e-651c3ab6dd79" providerId="AD" clId="Web-{B5E15406-0E0D-D3A7-F634-B30D0D757307}" dt="2021-02-11T08:19:08.979" v="169" actId="20577"/>
          <ac:spMkLst>
            <pc:docMk/>
            <pc:sldMk cId="2073657975" sldId="308"/>
            <ac:spMk id="3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2051EE-6DD7-4277-B630-EDAA8DA9B30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E5270D2-D2BA-48CD-8093-12053AAF2607}">
      <dgm:prSet phldrT="[Texto]"/>
      <dgm:spPr/>
      <dgm:t>
        <a:bodyPr/>
        <a:lstStyle/>
        <a:p>
          <a:r>
            <a:rPr lang="es-ES" err="1"/>
            <a:t>Ecovidrio</a:t>
          </a:r>
          <a:endParaRPr lang="es-ES"/>
        </a:p>
        <a:p>
          <a:r>
            <a:rPr lang="es-ES"/>
            <a:t>1995</a:t>
          </a:r>
        </a:p>
        <a:p>
          <a:r>
            <a:rPr lang="es-ES"/>
            <a:t>Management of </a:t>
          </a:r>
          <a:r>
            <a:rPr lang="es-ES" err="1"/>
            <a:t>glass</a:t>
          </a:r>
          <a:r>
            <a:rPr lang="es-ES"/>
            <a:t> </a:t>
          </a:r>
          <a:r>
            <a:rPr lang="es-ES" err="1"/>
            <a:t>recycling</a:t>
          </a:r>
          <a:endParaRPr lang="es-ES"/>
        </a:p>
      </dgm:t>
    </dgm:pt>
    <dgm:pt modelId="{BE21A3F0-2D1D-4203-BD77-2C4932736872}" type="parTrans" cxnId="{AE4F7C5C-AF63-45AF-9D96-640DE03D6EE7}">
      <dgm:prSet/>
      <dgm:spPr/>
      <dgm:t>
        <a:bodyPr/>
        <a:lstStyle/>
        <a:p>
          <a:endParaRPr lang="es-ES"/>
        </a:p>
      </dgm:t>
    </dgm:pt>
    <dgm:pt modelId="{7B1D7305-BD73-45E4-B090-E13D5B1E0F91}" type="sibTrans" cxnId="{AE4F7C5C-AF63-45AF-9D96-640DE03D6EE7}">
      <dgm:prSet/>
      <dgm:spPr/>
      <dgm:t>
        <a:bodyPr/>
        <a:lstStyle/>
        <a:p>
          <a:endParaRPr lang="es-ES"/>
        </a:p>
      </dgm:t>
    </dgm:pt>
    <dgm:pt modelId="{25BB607E-0149-486A-8495-50A4DA47439D}">
      <dgm:prSet phldrT="[Texto]"/>
      <dgm:spPr/>
      <dgm:t>
        <a:bodyPr/>
        <a:lstStyle/>
        <a:p>
          <a:r>
            <a:rPr lang="es-ES" err="1"/>
            <a:t>Ecoembes</a:t>
          </a:r>
          <a:endParaRPr lang="es-ES"/>
        </a:p>
        <a:p>
          <a:r>
            <a:rPr lang="es-ES"/>
            <a:t>1996</a:t>
          </a:r>
        </a:p>
        <a:p>
          <a:r>
            <a:rPr lang="es-ES"/>
            <a:t>Management of </a:t>
          </a:r>
          <a:r>
            <a:rPr lang="es-ES" err="1"/>
            <a:t>paper</a:t>
          </a:r>
          <a:r>
            <a:rPr lang="es-ES"/>
            <a:t>, </a:t>
          </a:r>
          <a:r>
            <a:rPr lang="es-ES" err="1"/>
            <a:t>plastic</a:t>
          </a:r>
          <a:r>
            <a:rPr lang="es-ES"/>
            <a:t>, </a:t>
          </a:r>
          <a:r>
            <a:rPr lang="es-ES" err="1"/>
            <a:t>tins</a:t>
          </a:r>
          <a:r>
            <a:rPr lang="es-ES"/>
            <a:t> and </a:t>
          </a:r>
          <a:r>
            <a:rPr lang="es-ES" err="1"/>
            <a:t>cans</a:t>
          </a:r>
          <a:r>
            <a:rPr lang="es-ES"/>
            <a:t> </a:t>
          </a:r>
          <a:r>
            <a:rPr lang="es-ES" err="1"/>
            <a:t>recycling</a:t>
          </a:r>
          <a:endParaRPr lang="es-ES"/>
        </a:p>
      </dgm:t>
    </dgm:pt>
    <dgm:pt modelId="{FBE516D9-4E82-4F8E-B710-2FD30F0EC468}" type="parTrans" cxnId="{73F742FE-E912-4EC5-A9B5-1860FFE21184}">
      <dgm:prSet/>
      <dgm:spPr/>
      <dgm:t>
        <a:bodyPr/>
        <a:lstStyle/>
        <a:p>
          <a:endParaRPr lang="es-ES"/>
        </a:p>
      </dgm:t>
    </dgm:pt>
    <dgm:pt modelId="{419B4F64-BF59-48AE-A1B4-5112FF1EF8CD}" type="sibTrans" cxnId="{73F742FE-E912-4EC5-A9B5-1860FFE21184}">
      <dgm:prSet/>
      <dgm:spPr/>
      <dgm:t>
        <a:bodyPr/>
        <a:lstStyle/>
        <a:p>
          <a:endParaRPr lang="es-ES"/>
        </a:p>
      </dgm:t>
    </dgm:pt>
    <dgm:pt modelId="{FE3EDC39-72D7-48D2-9B3D-B1D9D6C86878}">
      <dgm:prSet phldrT="[Texto]"/>
      <dgm:spPr/>
      <dgm:t>
        <a:bodyPr/>
        <a:lstStyle/>
        <a:p>
          <a:r>
            <a:rPr lang="es-ES" err="1"/>
            <a:t>Anarpla</a:t>
          </a:r>
          <a:endParaRPr lang="es-ES"/>
        </a:p>
        <a:p>
          <a:r>
            <a:rPr lang="es-ES"/>
            <a:t>1996</a:t>
          </a:r>
        </a:p>
        <a:p>
          <a:r>
            <a:rPr lang="es-ES" err="1"/>
            <a:t>Society</a:t>
          </a:r>
          <a:r>
            <a:rPr lang="es-ES"/>
            <a:t> of </a:t>
          </a:r>
          <a:r>
            <a:rPr lang="es-ES" err="1"/>
            <a:t>plastic</a:t>
          </a:r>
          <a:r>
            <a:rPr lang="es-ES"/>
            <a:t> </a:t>
          </a:r>
          <a:r>
            <a:rPr lang="es-ES" err="1"/>
            <a:t>recycling</a:t>
          </a:r>
          <a:r>
            <a:rPr lang="es-ES"/>
            <a:t> </a:t>
          </a:r>
          <a:r>
            <a:rPr lang="es-ES" err="1"/>
            <a:t>enterprises</a:t>
          </a:r>
          <a:endParaRPr lang="es-ES"/>
        </a:p>
      </dgm:t>
    </dgm:pt>
    <dgm:pt modelId="{8E0EA036-98F4-4387-A2E5-FCBD98F5809B}" type="parTrans" cxnId="{87C8EE9B-8DDE-4B0C-80AD-CA9BAA73EBB5}">
      <dgm:prSet/>
      <dgm:spPr/>
      <dgm:t>
        <a:bodyPr/>
        <a:lstStyle/>
        <a:p>
          <a:endParaRPr lang="es-ES"/>
        </a:p>
      </dgm:t>
    </dgm:pt>
    <dgm:pt modelId="{AFEBE14D-E98D-4281-8187-1C6BAE9A9D7E}" type="sibTrans" cxnId="{87C8EE9B-8DDE-4B0C-80AD-CA9BAA73EBB5}">
      <dgm:prSet/>
      <dgm:spPr/>
      <dgm:t>
        <a:bodyPr/>
        <a:lstStyle/>
        <a:p>
          <a:endParaRPr lang="es-ES"/>
        </a:p>
      </dgm:t>
    </dgm:pt>
    <dgm:pt modelId="{4B278BC6-4558-4876-9434-ADF6F5FFC054}" type="pres">
      <dgm:prSet presAssocID="{0B2051EE-6DD7-4277-B630-EDAA8DA9B30C}" presName="Name0" presStyleCnt="0">
        <dgm:presLayoutVars>
          <dgm:dir/>
          <dgm:resizeHandles val="exact"/>
        </dgm:presLayoutVars>
      </dgm:prSet>
      <dgm:spPr/>
    </dgm:pt>
    <dgm:pt modelId="{56B8D19F-FBD8-4054-AC9D-31393036298A}" type="pres">
      <dgm:prSet presAssocID="{0B2051EE-6DD7-4277-B630-EDAA8DA9B30C}" presName="bkgdShp" presStyleLbl="alignAccFollowNode1" presStyleIdx="0" presStyleCnt="1"/>
      <dgm:spPr/>
    </dgm:pt>
    <dgm:pt modelId="{F23ED67D-617C-4AFC-807D-BD59B7CF578C}" type="pres">
      <dgm:prSet presAssocID="{0B2051EE-6DD7-4277-B630-EDAA8DA9B30C}" presName="linComp" presStyleCnt="0"/>
      <dgm:spPr/>
    </dgm:pt>
    <dgm:pt modelId="{4291DA3B-6A3C-4F33-B365-D16BC79C5438}" type="pres">
      <dgm:prSet presAssocID="{8E5270D2-D2BA-48CD-8093-12053AAF2607}" presName="compNode" presStyleCnt="0"/>
      <dgm:spPr/>
    </dgm:pt>
    <dgm:pt modelId="{B0C8EB17-67EC-43DB-8F0D-198E83E4251E}" type="pres">
      <dgm:prSet presAssocID="{8E5270D2-D2BA-48CD-8093-12053AAF2607}" presName="node" presStyleLbl="node1" presStyleIdx="0" presStyleCnt="3">
        <dgm:presLayoutVars>
          <dgm:bulletEnabled val="1"/>
        </dgm:presLayoutVars>
      </dgm:prSet>
      <dgm:spPr/>
    </dgm:pt>
    <dgm:pt modelId="{30FE8635-D27C-4CDE-BE8E-EAAB1F1AF984}" type="pres">
      <dgm:prSet presAssocID="{8E5270D2-D2BA-48CD-8093-12053AAF2607}" presName="invisiNode" presStyleLbl="node1" presStyleIdx="0" presStyleCnt="3"/>
      <dgm:spPr/>
    </dgm:pt>
    <dgm:pt modelId="{3006A69E-89D0-49DF-906D-F79D97354A66}" type="pres">
      <dgm:prSet presAssocID="{8E5270D2-D2BA-48CD-8093-12053AAF2607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C0C5DA0B-E19D-4CFF-8E50-ED476D345256}" type="pres">
      <dgm:prSet presAssocID="{7B1D7305-BD73-45E4-B090-E13D5B1E0F91}" presName="sibTrans" presStyleLbl="sibTrans2D1" presStyleIdx="0" presStyleCnt="0"/>
      <dgm:spPr/>
    </dgm:pt>
    <dgm:pt modelId="{B45B22A7-4AB8-4DA9-BFEF-F0C6B88D2E1B}" type="pres">
      <dgm:prSet presAssocID="{25BB607E-0149-486A-8495-50A4DA47439D}" presName="compNode" presStyleCnt="0"/>
      <dgm:spPr/>
    </dgm:pt>
    <dgm:pt modelId="{FFA1F22F-9CDC-4D4E-904B-FF60AFB9C22F}" type="pres">
      <dgm:prSet presAssocID="{25BB607E-0149-486A-8495-50A4DA47439D}" presName="node" presStyleLbl="node1" presStyleIdx="1" presStyleCnt="3">
        <dgm:presLayoutVars>
          <dgm:bulletEnabled val="1"/>
        </dgm:presLayoutVars>
      </dgm:prSet>
      <dgm:spPr/>
    </dgm:pt>
    <dgm:pt modelId="{D8AE6455-C492-4910-AAD3-D6C105485AED}" type="pres">
      <dgm:prSet presAssocID="{25BB607E-0149-486A-8495-50A4DA47439D}" presName="invisiNode" presStyleLbl="node1" presStyleIdx="1" presStyleCnt="3"/>
      <dgm:spPr/>
    </dgm:pt>
    <dgm:pt modelId="{313797F3-0C81-416E-BF7B-EFDDF0446475}" type="pres">
      <dgm:prSet presAssocID="{25BB607E-0149-486A-8495-50A4DA47439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6C64675D-A348-406F-9E2B-F1E2B15CA355}" type="pres">
      <dgm:prSet presAssocID="{419B4F64-BF59-48AE-A1B4-5112FF1EF8CD}" presName="sibTrans" presStyleLbl="sibTrans2D1" presStyleIdx="0" presStyleCnt="0"/>
      <dgm:spPr/>
    </dgm:pt>
    <dgm:pt modelId="{C44DD0F6-A79A-4399-B69B-C887A9837742}" type="pres">
      <dgm:prSet presAssocID="{FE3EDC39-72D7-48D2-9B3D-B1D9D6C86878}" presName="compNode" presStyleCnt="0"/>
      <dgm:spPr/>
    </dgm:pt>
    <dgm:pt modelId="{27E768BE-1030-44FF-93D2-A13BA3E9A13C}" type="pres">
      <dgm:prSet presAssocID="{FE3EDC39-72D7-48D2-9B3D-B1D9D6C86878}" presName="node" presStyleLbl="node1" presStyleIdx="2" presStyleCnt="3">
        <dgm:presLayoutVars>
          <dgm:bulletEnabled val="1"/>
        </dgm:presLayoutVars>
      </dgm:prSet>
      <dgm:spPr/>
    </dgm:pt>
    <dgm:pt modelId="{5F74C091-172F-4189-A7C9-F96843AA31A6}" type="pres">
      <dgm:prSet presAssocID="{FE3EDC39-72D7-48D2-9B3D-B1D9D6C86878}" presName="invisiNode" presStyleLbl="node1" presStyleIdx="2" presStyleCnt="3"/>
      <dgm:spPr/>
    </dgm:pt>
    <dgm:pt modelId="{3DED2457-029F-45C8-BFAC-F4B952447959}" type="pres">
      <dgm:prSet presAssocID="{FE3EDC39-72D7-48D2-9B3D-B1D9D6C86878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</dgm:ptLst>
  <dgm:cxnLst>
    <dgm:cxn modelId="{5EE0440A-5529-41E5-9459-29BD2928E5B0}" type="presOf" srcId="{7B1D7305-BD73-45E4-B090-E13D5B1E0F91}" destId="{C0C5DA0B-E19D-4CFF-8E50-ED476D345256}" srcOrd="0" destOrd="0" presId="urn:microsoft.com/office/officeart/2005/8/layout/pList2"/>
    <dgm:cxn modelId="{9A012527-AE49-408E-9F33-78E63CA079DB}" type="presOf" srcId="{419B4F64-BF59-48AE-A1B4-5112FF1EF8CD}" destId="{6C64675D-A348-406F-9E2B-F1E2B15CA355}" srcOrd="0" destOrd="0" presId="urn:microsoft.com/office/officeart/2005/8/layout/pList2"/>
    <dgm:cxn modelId="{A249E53E-4C26-4A2A-BB95-00684A7FEF1B}" type="presOf" srcId="{FE3EDC39-72D7-48D2-9B3D-B1D9D6C86878}" destId="{27E768BE-1030-44FF-93D2-A13BA3E9A13C}" srcOrd="0" destOrd="0" presId="urn:microsoft.com/office/officeart/2005/8/layout/pList2"/>
    <dgm:cxn modelId="{AE4F7C5C-AF63-45AF-9D96-640DE03D6EE7}" srcId="{0B2051EE-6DD7-4277-B630-EDAA8DA9B30C}" destId="{8E5270D2-D2BA-48CD-8093-12053AAF2607}" srcOrd="0" destOrd="0" parTransId="{BE21A3F0-2D1D-4203-BD77-2C4932736872}" sibTransId="{7B1D7305-BD73-45E4-B090-E13D5B1E0F91}"/>
    <dgm:cxn modelId="{287E4045-4D99-4B40-9EB2-53A0C4653250}" type="presOf" srcId="{0B2051EE-6DD7-4277-B630-EDAA8DA9B30C}" destId="{4B278BC6-4558-4876-9434-ADF6F5FFC054}" srcOrd="0" destOrd="0" presId="urn:microsoft.com/office/officeart/2005/8/layout/pList2"/>
    <dgm:cxn modelId="{64DF0191-49B0-4D4A-ADC8-0C6A78BFFDDC}" type="presOf" srcId="{25BB607E-0149-486A-8495-50A4DA47439D}" destId="{FFA1F22F-9CDC-4D4E-904B-FF60AFB9C22F}" srcOrd="0" destOrd="0" presId="urn:microsoft.com/office/officeart/2005/8/layout/pList2"/>
    <dgm:cxn modelId="{87C8EE9B-8DDE-4B0C-80AD-CA9BAA73EBB5}" srcId="{0B2051EE-6DD7-4277-B630-EDAA8DA9B30C}" destId="{FE3EDC39-72D7-48D2-9B3D-B1D9D6C86878}" srcOrd="2" destOrd="0" parTransId="{8E0EA036-98F4-4387-A2E5-FCBD98F5809B}" sibTransId="{AFEBE14D-E98D-4281-8187-1C6BAE9A9D7E}"/>
    <dgm:cxn modelId="{1337A5D9-8DBF-458E-A77E-8D6C63C40887}" type="presOf" srcId="{8E5270D2-D2BA-48CD-8093-12053AAF2607}" destId="{B0C8EB17-67EC-43DB-8F0D-198E83E4251E}" srcOrd="0" destOrd="0" presId="urn:microsoft.com/office/officeart/2005/8/layout/pList2"/>
    <dgm:cxn modelId="{73F742FE-E912-4EC5-A9B5-1860FFE21184}" srcId="{0B2051EE-6DD7-4277-B630-EDAA8DA9B30C}" destId="{25BB607E-0149-486A-8495-50A4DA47439D}" srcOrd="1" destOrd="0" parTransId="{FBE516D9-4E82-4F8E-B710-2FD30F0EC468}" sibTransId="{419B4F64-BF59-48AE-A1B4-5112FF1EF8CD}"/>
    <dgm:cxn modelId="{E260AAC5-A7D4-4648-9A36-28374CECFB75}" type="presParOf" srcId="{4B278BC6-4558-4876-9434-ADF6F5FFC054}" destId="{56B8D19F-FBD8-4054-AC9D-31393036298A}" srcOrd="0" destOrd="0" presId="urn:microsoft.com/office/officeart/2005/8/layout/pList2"/>
    <dgm:cxn modelId="{071D09D0-B0D9-407F-862A-B3E2512560CD}" type="presParOf" srcId="{4B278BC6-4558-4876-9434-ADF6F5FFC054}" destId="{F23ED67D-617C-4AFC-807D-BD59B7CF578C}" srcOrd="1" destOrd="0" presId="urn:microsoft.com/office/officeart/2005/8/layout/pList2"/>
    <dgm:cxn modelId="{0A43C3DE-D436-4D10-87E1-EBC02D20C1F1}" type="presParOf" srcId="{F23ED67D-617C-4AFC-807D-BD59B7CF578C}" destId="{4291DA3B-6A3C-4F33-B365-D16BC79C5438}" srcOrd="0" destOrd="0" presId="urn:microsoft.com/office/officeart/2005/8/layout/pList2"/>
    <dgm:cxn modelId="{1E7E25B0-0000-46EF-8A09-86C2DB7040A1}" type="presParOf" srcId="{4291DA3B-6A3C-4F33-B365-D16BC79C5438}" destId="{B0C8EB17-67EC-43DB-8F0D-198E83E4251E}" srcOrd="0" destOrd="0" presId="urn:microsoft.com/office/officeart/2005/8/layout/pList2"/>
    <dgm:cxn modelId="{CFC12C54-0DFA-425F-B57B-C2A83CB8F201}" type="presParOf" srcId="{4291DA3B-6A3C-4F33-B365-D16BC79C5438}" destId="{30FE8635-D27C-4CDE-BE8E-EAAB1F1AF984}" srcOrd="1" destOrd="0" presId="urn:microsoft.com/office/officeart/2005/8/layout/pList2"/>
    <dgm:cxn modelId="{D5A61646-7C60-4AEF-AAD7-F8060D25262F}" type="presParOf" srcId="{4291DA3B-6A3C-4F33-B365-D16BC79C5438}" destId="{3006A69E-89D0-49DF-906D-F79D97354A66}" srcOrd="2" destOrd="0" presId="urn:microsoft.com/office/officeart/2005/8/layout/pList2"/>
    <dgm:cxn modelId="{C666F53F-C1EA-4327-B6FB-F23F100CB365}" type="presParOf" srcId="{F23ED67D-617C-4AFC-807D-BD59B7CF578C}" destId="{C0C5DA0B-E19D-4CFF-8E50-ED476D345256}" srcOrd="1" destOrd="0" presId="urn:microsoft.com/office/officeart/2005/8/layout/pList2"/>
    <dgm:cxn modelId="{D3808CAE-E0EC-4F16-8EC3-87708BB7004D}" type="presParOf" srcId="{F23ED67D-617C-4AFC-807D-BD59B7CF578C}" destId="{B45B22A7-4AB8-4DA9-BFEF-F0C6B88D2E1B}" srcOrd="2" destOrd="0" presId="urn:microsoft.com/office/officeart/2005/8/layout/pList2"/>
    <dgm:cxn modelId="{ED16DC08-0E70-4B4C-816E-9C5A2ACF26B2}" type="presParOf" srcId="{B45B22A7-4AB8-4DA9-BFEF-F0C6B88D2E1B}" destId="{FFA1F22F-9CDC-4D4E-904B-FF60AFB9C22F}" srcOrd="0" destOrd="0" presId="urn:microsoft.com/office/officeart/2005/8/layout/pList2"/>
    <dgm:cxn modelId="{8DECAAF6-B33B-4E3D-9881-564A53F6AF42}" type="presParOf" srcId="{B45B22A7-4AB8-4DA9-BFEF-F0C6B88D2E1B}" destId="{D8AE6455-C492-4910-AAD3-D6C105485AED}" srcOrd="1" destOrd="0" presId="urn:microsoft.com/office/officeart/2005/8/layout/pList2"/>
    <dgm:cxn modelId="{F6A621E0-96E6-40AA-B22D-D395F25D5FCD}" type="presParOf" srcId="{B45B22A7-4AB8-4DA9-BFEF-F0C6B88D2E1B}" destId="{313797F3-0C81-416E-BF7B-EFDDF0446475}" srcOrd="2" destOrd="0" presId="urn:microsoft.com/office/officeart/2005/8/layout/pList2"/>
    <dgm:cxn modelId="{55413C39-3058-45AA-8E9D-1078FDE3CC88}" type="presParOf" srcId="{F23ED67D-617C-4AFC-807D-BD59B7CF578C}" destId="{6C64675D-A348-406F-9E2B-F1E2B15CA355}" srcOrd="3" destOrd="0" presId="urn:microsoft.com/office/officeart/2005/8/layout/pList2"/>
    <dgm:cxn modelId="{DDA8206F-3DD3-44B7-8C06-AF426FD392DC}" type="presParOf" srcId="{F23ED67D-617C-4AFC-807D-BD59B7CF578C}" destId="{C44DD0F6-A79A-4399-B69B-C887A9837742}" srcOrd="4" destOrd="0" presId="urn:microsoft.com/office/officeart/2005/8/layout/pList2"/>
    <dgm:cxn modelId="{EB5D17FB-046D-4DBE-B5BB-3C6E971B9F0D}" type="presParOf" srcId="{C44DD0F6-A79A-4399-B69B-C887A9837742}" destId="{27E768BE-1030-44FF-93D2-A13BA3E9A13C}" srcOrd="0" destOrd="0" presId="urn:microsoft.com/office/officeart/2005/8/layout/pList2"/>
    <dgm:cxn modelId="{5FA36C7B-3D75-4C98-8A8C-BA72D031BF5B}" type="presParOf" srcId="{C44DD0F6-A79A-4399-B69B-C887A9837742}" destId="{5F74C091-172F-4189-A7C9-F96843AA31A6}" srcOrd="1" destOrd="0" presId="urn:microsoft.com/office/officeart/2005/8/layout/pList2"/>
    <dgm:cxn modelId="{362D9192-EFA0-4F7A-8241-873A1A2F9FF8}" type="presParOf" srcId="{C44DD0F6-A79A-4399-B69B-C887A9837742}" destId="{3DED2457-029F-45C8-BFAC-F4B95244795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02713C-0934-4224-91BC-22F50E3DF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26759F-6CF9-43B9-8ADE-563B66FBAABB}">
      <dgm:prSet phldrT="[Texto]" custT="1"/>
      <dgm:spPr/>
      <dgm:t>
        <a:bodyPr/>
        <a:lstStyle/>
        <a:p>
          <a:r>
            <a:rPr lang="es-ES" sz="2800"/>
            <a:t>1 ton of paper</a:t>
          </a:r>
        </a:p>
      </dgm:t>
    </dgm:pt>
    <dgm:pt modelId="{51FBDA50-8C98-4989-94CA-FDEB1E1BFE9A}" type="parTrans" cxnId="{3888B29F-7438-4B79-B0C1-D6FD29F31287}">
      <dgm:prSet/>
      <dgm:spPr/>
      <dgm:t>
        <a:bodyPr/>
        <a:lstStyle/>
        <a:p>
          <a:endParaRPr lang="es-ES"/>
        </a:p>
      </dgm:t>
    </dgm:pt>
    <dgm:pt modelId="{D948DB70-1F4D-4F61-ACB1-DD8FBCF90DF3}" type="sibTrans" cxnId="{3888B29F-7438-4B79-B0C1-D6FD29F31287}">
      <dgm:prSet/>
      <dgm:spPr/>
      <dgm:t>
        <a:bodyPr/>
        <a:lstStyle/>
        <a:p>
          <a:endParaRPr lang="es-ES"/>
        </a:p>
      </dgm:t>
    </dgm:pt>
    <dgm:pt modelId="{A81DA31B-A950-4B58-ACFE-3BB62FB63A88}">
      <dgm:prSet phldrT="[Texto]" custT="1"/>
      <dgm:spPr/>
      <dgm:t>
        <a:bodyPr/>
        <a:lstStyle/>
        <a:p>
          <a:pPr rtl="0"/>
          <a:r>
            <a:rPr lang="es-ES" sz="2400"/>
            <a:t>5,48 trees</a:t>
          </a:r>
        </a:p>
      </dgm:t>
    </dgm:pt>
    <dgm:pt modelId="{0775C8C6-0F88-4911-9ACF-B3BD68052AE5}" type="parTrans" cxnId="{B9BCFDE1-1716-434B-96A1-93E430B647C2}">
      <dgm:prSet/>
      <dgm:spPr/>
      <dgm:t>
        <a:bodyPr/>
        <a:lstStyle/>
        <a:p>
          <a:endParaRPr lang="es-ES"/>
        </a:p>
      </dgm:t>
    </dgm:pt>
    <dgm:pt modelId="{26DB55E5-5219-462C-AFC2-107F9678C3BA}" type="sibTrans" cxnId="{B9BCFDE1-1716-434B-96A1-93E430B647C2}">
      <dgm:prSet/>
      <dgm:spPr/>
      <dgm:t>
        <a:bodyPr/>
        <a:lstStyle/>
        <a:p>
          <a:endParaRPr lang="es-ES"/>
        </a:p>
      </dgm:t>
    </dgm:pt>
    <dgm:pt modelId="{A0EAD92C-5233-42BE-A0F8-419B41B6AE90}">
      <dgm:prSet phldrT="[Texto]"/>
      <dgm:spPr/>
      <dgm:t>
        <a:bodyPr/>
        <a:lstStyle/>
        <a:p>
          <a:pPr rtl="0"/>
          <a:r>
            <a:rPr lang="es-ES"/>
            <a:t>177 kg </a:t>
          </a:r>
          <a:r>
            <a:rPr lang="es-ES" baseline="0" dirty="0">
              <a:latin typeface="Tw Cen MT"/>
            </a:rPr>
            <a:t>of </a:t>
          </a:r>
          <a:r>
            <a:rPr lang="es-ES" baseline="-25000" dirty="0">
              <a:latin typeface="Tw Cen MT"/>
            </a:rPr>
            <a:t>CO2</a:t>
          </a:r>
          <a:endParaRPr lang="es-ES" baseline="-25000" dirty="0"/>
        </a:p>
      </dgm:t>
    </dgm:pt>
    <dgm:pt modelId="{4A3CA0A1-27AE-4254-9C60-14B7BD5A0E09}" type="parTrans" cxnId="{EFB99DBC-4349-4C69-B2BF-2C35BD0AF144}">
      <dgm:prSet/>
      <dgm:spPr/>
      <dgm:t>
        <a:bodyPr/>
        <a:lstStyle/>
        <a:p>
          <a:endParaRPr lang="es-ES"/>
        </a:p>
      </dgm:t>
    </dgm:pt>
    <dgm:pt modelId="{51849122-1A95-4A0C-A6AB-92602CB83FD8}" type="sibTrans" cxnId="{EFB99DBC-4349-4C69-B2BF-2C35BD0AF144}">
      <dgm:prSet/>
      <dgm:spPr/>
      <dgm:t>
        <a:bodyPr/>
        <a:lstStyle/>
        <a:p>
          <a:endParaRPr lang="es-ES"/>
        </a:p>
      </dgm:t>
    </dgm:pt>
    <dgm:pt modelId="{E0A286A4-C775-4EB5-97DA-439D8F8BD99B}">
      <dgm:prSet phldrT="[Texto]" custT="1"/>
      <dgm:spPr/>
      <dgm:t>
        <a:bodyPr/>
        <a:lstStyle/>
        <a:p>
          <a:r>
            <a:rPr lang="es-ES" sz="2400"/>
            <a:t>2907,5 kWh</a:t>
          </a:r>
        </a:p>
      </dgm:t>
    </dgm:pt>
    <dgm:pt modelId="{A8A6BE56-9093-4164-A3FF-E30DD5B6E743}" type="parTrans" cxnId="{DEF6B700-2FE2-447B-9AE4-6825C9DDC88D}">
      <dgm:prSet/>
      <dgm:spPr/>
      <dgm:t>
        <a:bodyPr/>
        <a:lstStyle/>
        <a:p>
          <a:endParaRPr lang="es-ES"/>
        </a:p>
      </dgm:t>
    </dgm:pt>
    <dgm:pt modelId="{F8B676B0-E435-4A2A-B409-7775665A1F44}" type="sibTrans" cxnId="{DEF6B700-2FE2-447B-9AE4-6825C9DDC88D}">
      <dgm:prSet/>
      <dgm:spPr/>
      <dgm:t>
        <a:bodyPr/>
        <a:lstStyle/>
        <a:p>
          <a:endParaRPr lang="es-ES"/>
        </a:p>
      </dgm:t>
    </dgm:pt>
    <dgm:pt modelId="{E2127151-C4E6-4A8B-B24E-5A45F306F1DD}">
      <dgm:prSet phldrT="[Texto]" custT="1"/>
      <dgm:spPr/>
      <dgm:t>
        <a:bodyPr/>
        <a:lstStyle/>
        <a:p>
          <a:r>
            <a:rPr lang="es-ES" sz="2000"/>
            <a:t>14000 l of water</a:t>
          </a:r>
        </a:p>
      </dgm:t>
    </dgm:pt>
    <dgm:pt modelId="{BF71625A-CCC9-40CC-8CCC-235F778AFD09}" type="parTrans" cxnId="{3DE64B5E-AAB5-4F27-808B-F09785C59AD0}">
      <dgm:prSet/>
      <dgm:spPr/>
      <dgm:t>
        <a:bodyPr/>
        <a:lstStyle/>
        <a:p>
          <a:endParaRPr lang="es-ES"/>
        </a:p>
      </dgm:t>
    </dgm:pt>
    <dgm:pt modelId="{AD6F6D64-E582-4BDC-914F-BC7964487C13}" type="sibTrans" cxnId="{3DE64B5E-AAB5-4F27-808B-F09785C59AD0}">
      <dgm:prSet/>
      <dgm:spPr/>
      <dgm:t>
        <a:bodyPr/>
        <a:lstStyle/>
        <a:p>
          <a:endParaRPr lang="es-ES"/>
        </a:p>
      </dgm:t>
    </dgm:pt>
    <dgm:pt modelId="{438242A8-73F4-4600-ACCC-754B26C2FCF9}">
      <dgm:prSet phldrT="[Texto]"/>
      <dgm:spPr/>
      <dgm:t>
        <a:bodyPr/>
        <a:lstStyle/>
        <a:p>
          <a:r>
            <a:rPr lang="es-ES"/>
            <a:t>1400 kg of residues</a:t>
          </a:r>
        </a:p>
      </dgm:t>
    </dgm:pt>
    <dgm:pt modelId="{9212AEAB-4306-48B1-89CE-98CCE57A06B4}" type="parTrans" cxnId="{2937EA19-566B-49EB-8447-45E73E9E2596}">
      <dgm:prSet/>
      <dgm:spPr/>
      <dgm:t>
        <a:bodyPr/>
        <a:lstStyle/>
        <a:p>
          <a:endParaRPr lang="es-ES"/>
        </a:p>
      </dgm:t>
    </dgm:pt>
    <dgm:pt modelId="{F65997A1-09E8-47A7-8A51-48A522A93B66}" type="sibTrans" cxnId="{2937EA19-566B-49EB-8447-45E73E9E2596}">
      <dgm:prSet/>
      <dgm:spPr/>
      <dgm:t>
        <a:bodyPr/>
        <a:lstStyle/>
        <a:p>
          <a:endParaRPr lang="es-ES"/>
        </a:p>
      </dgm:t>
    </dgm:pt>
    <dgm:pt modelId="{CF38ED8C-7E8B-4153-AE51-C69F34D1C006}">
      <dgm:prSet phldrT="[Texto]"/>
      <dgm:spPr/>
      <dgm:t>
        <a:bodyPr/>
        <a:lstStyle/>
        <a:p>
          <a:pPr rtl="0"/>
          <a:r>
            <a:rPr lang="es-ES" b="1">
              <a:solidFill>
                <a:srgbClr val="FF0000"/>
              </a:solidFill>
            </a:rPr>
            <a:t>88 trees</a:t>
          </a:r>
        </a:p>
      </dgm:t>
    </dgm:pt>
    <dgm:pt modelId="{6AA503B9-B63E-462A-B15E-BBAB36A099CA}" type="parTrans" cxnId="{9198F927-58E3-41E9-8B0D-BB2CA6B027D7}">
      <dgm:prSet/>
      <dgm:spPr/>
      <dgm:t>
        <a:bodyPr/>
        <a:lstStyle/>
        <a:p>
          <a:endParaRPr lang="es-ES"/>
        </a:p>
      </dgm:t>
    </dgm:pt>
    <dgm:pt modelId="{36496FCB-053F-4F9B-9A60-A4C6C6243DD8}" type="sibTrans" cxnId="{9198F927-58E3-41E9-8B0D-BB2CA6B027D7}">
      <dgm:prSet/>
      <dgm:spPr/>
      <dgm:t>
        <a:bodyPr/>
        <a:lstStyle/>
        <a:p>
          <a:endParaRPr lang="es-ES"/>
        </a:p>
      </dgm:t>
    </dgm:pt>
    <dgm:pt modelId="{90C869E3-4C3D-4F17-8A14-AEC094C0DAA3}">
      <dgm:prSet phldrT="[Texto]"/>
      <dgm:spPr/>
      <dgm:t>
        <a:bodyPr/>
        <a:lstStyle/>
        <a:p>
          <a:r>
            <a:rPr lang="es-ES" b="1">
              <a:solidFill>
                <a:srgbClr val="FF0000"/>
              </a:solidFill>
            </a:rPr>
            <a:t>47.087 </a:t>
          </a:r>
          <a:r>
            <a:rPr lang="es-ES" b="1" err="1">
              <a:solidFill>
                <a:srgbClr val="FF0000"/>
              </a:solidFill>
            </a:rPr>
            <a:t>kWh</a:t>
          </a:r>
          <a:endParaRPr lang="es-ES" b="1">
            <a:solidFill>
              <a:srgbClr val="FF0000"/>
            </a:solidFill>
          </a:endParaRPr>
        </a:p>
      </dgm:t>
    </dgm:pt>
    <dgm:pt modelId="{1E14EDCD-86A5-4B20-846C-E92089517E5A}" type="parTrans" cxnId="{81E76008-5642-4426-95BD-6177B3130058}">
      <dgm:prSet/>
      <dgm:spPr/>
      <dgm:t>
        <a:bodyPr/>
        <a:lstStyle/>
        <a:p>
          <a:endParaRPr lang="es-ES"/>
        </a:p>
      </dgm:t>
    </dgm:pt>
    <dgm:pt modelId="{F1A34D56-0476-486D-A55D-24686FC536E7}" type="sibTrans" cxnId="{81E76008-5642-4426-95BD-6177B3130058}">
      <dgm:prSet/>
      <dgm:spPr/>
      <dgm:t>
        <a:bodyPr/>
        <a:lstStyle/>
        <a:p>
          <a:endParaRPr lang="es-ES"/>
        </a:p>
      </dgm:t>
    </dgm:pt>
    <dgm:pt modelId="{3F406083-32A1-4B4D-AC70-01FF0851A67A}">
      <dgm:prSet phldrT="[Texto]"/>
      <dgm:spPr/>
      <dgm:t>
        <a:bodyPr/>
        <a:lstStyle/>
        <a:p>
          <a:r>
            <a:rPr lang="es-ES" b="1">
              <a:solidFill>
                <a:srgbClr val="FF0000"/>
              </a:solidFill>
            </a:rPr>
            <a:t>226.730 l of water</a:t>
          </a:r>
        </a:p>
      </dgm:t>
    </dgm:pt>
    <dgm:pt modelId="{19198FB0-C3FC-4052-A76B-0738704A3EBD}" type="parTrans" cxnId="{2DDB7EFF-AEF7-4E41-8ECD-158A58A66247}">
      <dgm:prSet/>
      <dgm:spPr/>
      <dgm:t>
        <a:bodyPr/>
        <a:lstStyle/>
        <a:p>
          <a:endParaRPr lang="es-ES"/>
        </a:p>
      </dgm:t>
    </dgm:pt>
    <dgm:pt modelId="{89B9C00D-4C09-42AE-BD40-38E35D6EFE32}" type="sibTrans" cxnId="{2DDB7EFF-AEF7-4E41-8ECD-158A58A66247}">
      <dgm:prSet/>
      <dgm:spPr/>
      <dgm:t>
        <a:bodyPr/>
        <a:lstStyle/>
        <a:p>
          <a:endParaRPr lang="es-ES"/>
        </a:p>
      </dgm:t>
    </dgm:pt>
    <dgm:pt modelId="{DF443470-01C4-493D-8F29-0BE8F7E5939B}">
      <dgm:prSet phldrT="[Texto]" custT="1"/>
      <dgm:spPr/>
      <dgm:t>
        <a:bodyPr/>
        <a:lstStyle/>
        <a:p>
          <a:r>
            <a:rPr lang="es-ES" sz="2800" b="1" baseline="-25000">
              <a:solidFill>
                <a:srgbClr val="FF0000"/>
              </a:solidFill>
            </a:rPr>
            <a:t>2.866,5 kg CO2</a:t>
          </a:r>
        </a:p>
      </dgm:t>
    </dgm:pt>
    <dgm:pt modelId="{ECB240B7-08CB-4183-940F-9F65A29F823C}" type="parTrans" cxnId="{736CD2A3-9A3C-4809-A207-DA860F0D149D}">
      <dgm:prSet/>
      <dgm:spPr/>
      <dgm:t>
        <a:bodyPr/>
        <a:lstStyle/>
        <a:p>
          <a:endParaRPr lang="es-ES"/>
        </a:p>
      </dgm:t>
    </dgm:pt>
    <dgm:pt modelId="{D7BB7C00-0551-498C-A83F-0524BAD5332E}" type="sibTrans" cxnId="{736CD2A3-9A3C-4809-A207-DA860F0D149D}">
      <dgm:prSet/>
      <dgm:spPr/>
      <dgm:t>
        <a:bodyPr/>
        <a:lstStyle/>
        <a:p>
          <a:endParaRPr lang="es-ES"/>
        </a:p>
      </dgm:t>
    </dgm:pt>
    <dgm:pt modelId="{77572689-67DD-42CD-847A-1AA4BE140453}">
      <dgm:prSet phldrT="[Texto]"/>
      <dgm:spPr/>
      <dgm:t>
        <a:bodyPr/>
        <a:lstStyle/>
        <a:p>
          <a:r>
            <a:rPr lang="es-ES" b="1">
              <a:solidFill>
                <a:srgbClr val="FF0000"/>
              </a:solidFill>
            </a:rPr>
            <a:t>22.673 kg of residues</a:t>
          </a:r>
        </a:p>
      </dgm:t>
    </dgm:pt>
    <dgm:pt modelId="{1268E412-26D5-4656-83E9-0E4CFB15E129}" type="parTrans" cxnId="{8B3B6AE4-CF08-40FE-BA7F-FEF374A15855}">
      <dgm:prSet/>
      <dgm:spPr/>
      <dgm:t>
        <a:bodyPr/>
        <a:lstStyle/>
        <a:p>
          <a:endParaRPr lang="es-ES"/>
        </a:p>
      </dgm:t>
    </dgm:pt>
    <dgm:pt modelId="{409FF669-D17C-4BE2-B56A-611E562AAF46}" type="sibTrans" cxnId="{8B3B6AE4-CF08-40FE-BA7F-FEF374A15855}">
      <dgm:prSet/>
      <dgm:spPr/>
      <dgm:t>
        <a:bodyPr/>
        <a:lstStyle/>
        <a:p>
          <a:endParaRPr lang="es-ES"/>
        </a:p>
      </dgm:t>
    </dgm:pt>
    <dgm:pt modelId="{7E39CEF3-1874-4E06-A8D6-FCE909B7FE1E}" type="pres">
      <dgm:prSet presAssocID="{4602713C-0934-4224-91BC-22F50E3DF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C943E-82D4-4424-A666-A13A9DCC3660}" type="pres">
      <dgm:prSet presAssocID="{EB26759F-6CF9-43B9-8ADE-563B66FBAABB}" presName="hierRoot1" presStyleCnt="0"/>
      <dgm:spPr/>
    </dgm:pt>
    <dgm:pt modelId="{DF8654F1-0E8A-4905-9EB5-3A392131C68E}" type="pres">
      <dgm:prSet presAssocID="{EB26759F-6CF9-43B9-8ADE-563B66FBAABB}" presName="composite" presStyleCnt="0"/>
      <dgm:spPr/>
    </dgm:pt>
    <dgm:pt modelId="{36E94E05-F4FF-4F38-B1C7-1A1F65A955B9}" type="pres">
      <dgm:prSet presAssocID="{EB26759F-6CF9-43B9-8ADE-563B66FBAABB}" presName="background" presStyleLbl="node0" presStyleIdx="0" presStyleCnt="1"/>
      <dgm:spPr/>
    </dgm:pt>
    <dgm:pt modelId="{C0824479-CDCD-4EE0-9DB4-5CA43869C290}" type="pres">
      <dgm:prSet presAssocID="{EB26759F-6CF9-43B9-8ADE-563B66FBAABB}" presName="text" presStyleLbl="fgAcc0" presStyleIdx="0" presStyleCnt="1" custScaleX="152170" custScaleY="182732" custLinFactNeighborX="2416" custLinFactNeighborY="-1482">
        <dgm:presLayoutVars>
          <dgm:chPref val="3"/>
        </dgm:presLayoutVars>
      </dgm:prSet>
      <dgm:spPr/>
    </dgm:pt>
    <dgm:pt modelId="{6296C16B-2011-446A-817A-C35AF7005AED}" type="pres">
      <dgm:prSet presAssocID="{EB26759F-6CF9-43B9-8ADE-563B66FBAABB}" presName="hierChild2" presStyleCnt="0"/>
      <dgm:spPr/>
    </dgm:pt>
    <dgm:pt modelId="{2E939304-8B6C-49E1-8F35-338A8B59D44E}" type="pres">
      <dgm:prSet presAssocID="{9212AEAB-4306-48B1-89CE-98CCE57A06B4}" presName="Name10" presStyleLbl="parChTrans1D2" presStyleIdx="0" presStyleCnt="5"/>
      <dgm:spPr/>
    </dgm:pt>
    <dgm:pt modelId="{2C6D34FA-4BDE-4D8B-8588-3095AA90E6AD}" type="pres">
      <dgm:prSet presAssocID="{438242A8-73F4-4600-ACCC-754B26C2FCF9}" presName="hierRoot2" presStyleCnt="0"/>
      <dgm:spPr/>
    </dgm:pt>
    <dgm:pt modelId="{297691BE-8955-41E0-90DE-B710B19204EE}" type="pres">
      <dgm:prSet presAssocID="{438242A8-73F4-4600-ACCC-754B26C2FCF9}" presName="composite2" presStyleCnt="0"/>
      <dgm:spPr/>
    </dgm:pt>
    <dgm:pt modelId="{730BBB1B-8E34-4745-A247-E3EF153FA837}" type="pres">
      <dgm:prSet presAssocID="{438242A8-73F4-4600-ACCC-754B26C2FCF9}" presName="background2" presStyleLbl="node2" presStyleIdx="0" presStyleCnt="5"/>
      <dgm:spPr/>
    </dgm:pt>
    <dgm:pt modelId="{ECD6B74E-1995-42B5-AA5F-EBC01D0F17F8}" type="pres">
      <dgm:prSet presAssocID="{438242A8-73F4-4600-ACCC-754B26C2FCF9}" presName="text2" presStyleLbl="fgAcc2" presStyleIdx="0" presStyleCnt="5">
        <dgm:presLayoutVars>
          <dgm:chPref val="3"/>
        </dgm:presLayoutVars>
      </dgm:prSet>
      <dgm:spPr/>
    </dgm:pt>
    <dgm:pt modelId="{5F8CEBC1-7958-490D-8E77-E52F50267CE9}" type="pres">
      <dgm:prSet presAssocID="{438242A8-73F4-4600-ACCC-754B26C2FCF9}" presName="hierChild3" presStyleCnt="0"/>
      <dgm:spPr/>
    </dgm:pt>
    <dgm:pt modelId="{62FAF79E-20F9-43F6-B09F-15F31370E7D5}" type="pres">
      <dgm:prSet presAssocID="{1268E412-26D5-4656-83E9-0E4CFB15E129}" presName="Name17" presStyleLbl="parChTrans1D3" presStyleIdx="0" presStyleCnt="5"/>
      <dgm:spPr/>
    </dgm:pt>
    <dgm:pt modelId="{661A7DC4-96C6-4E64-BA35-752ECA2B602D}" type="pres">
      <dgm:prSet presAssocID="{77572689-67DD-42CD-847A-1AA4BE140453}" presName="hierRoot3" presStyleCnt="0"/>
      <dgm:spPr/>
    </dgm:pt>
    <dgm:pt modelId="{3E391CBE-E459-4CA0-8D68-5078DD36D338}" type="pres">
      <dgm:prSet presAssocID="{77572689-67DD-42CD-847A-1AA4BE140453}" presName="composite3" presStyleCnt="0"/>
      <dgm:spPr/>
    </dgm:pt>
    <dgm:pt modelId="{FCDA0587-D3D4-4296-A6BC-9408E1166AE5}" type="pres">
      <dgm:prSet presAssocID="{77572689-67DD-42CD-847A-1AA4BE140453}" presName="background3" presStyleLbl="node3" presStyleIdx="0" presStyleCnt="5"/>
      <dgm:spPr/>
    </dgm:pt>
    <dgm:pt modelId="{328BFEE1-9CCC-4487-B407-29E122245F27}" type="pres">
      <dgm:prSet presAssocID="{77572689-67DD-42CD-847A-1AA4BE140453}" presName="text3" presStyleLbl="fgAcc3" presStyleIdx="0" presStyleCnt="5" custScaleY="139283">
        <dgm:presLayoutVars>
          <dgm:chPref val="3"/>
        </dgm:presLayoutVars>
      </dgm:prSet>
      <dgm:spPr/>
    </dgm:pt>
    <dgm:pt modelId="{5F9D8C18-5E48-4DF6-B6A2-97C590FBC927}" type="pres">
      <dgm:prSet presAssocID="{77572689-67DD-42CD-847A-1AA4BE140453}" presName="hierChild4" presStyleCnt="0"/>
      <dgm:spPr/>
    </dgm:pt>
    <dgm:pt modelId="{BBB504AC-95A1-4614-A946-BA5DE2EC7644}" type="pres">
      <dgm:prSet presAssocID="{0775C8C6-0F88-4911-9ACF-B3BD68052AE5}" presName="Name10" presStyleLbl="parChTrans1D2" presStyleIdx="1" presStyleCnt="5"/>
      <dgm:spPr/>
    </dgm:pt>
    <dgm:pt modelId="{9CBDEA30-AD7D-4C8E-A38D-A27C5A808153}" type="pres">
      <dgm:prSet presAssocID="{A81DA31B-A950-4B58-ACFE-3BB62FB63A88}" presName="hierRoot2" presStyleCnt="0"/>
      <dgm:spPr/>
    </dgm:pt>
    <dgm:pt modelId="{D964FFD8-B532-40E8-826A-AF14F801F17E}" type="pres">
      <dgm:prSet presAssocID="{A81DA31B-A950-4B58-ACFE-3BB62FB63A88}" presName="composite2" presStyleCnt="0"/>
      <dgm:spPr/>
    </dgm:pt>
    <dgm:pt modelId="{A20B83A1-DAAD-4E34-B46C-AF513580F16D}" type="pres">
      <dgm:prSet presAssocID="{A81DA31B-A950-4B58-ACFE-3BB62FB63A88}" presName="background2" presStyleLbl="node2" presStyleIdx="1" presStyleCnt="5"/>
      <dgm:spPr/>
    </dgm:pt>
    <dgm:pt modelId="{243384E2-DB42-4336-999C-D2797AA3FF60}" type="pres">
      <dgm:prSet presAssocID="{A81DA31B-A950-4B58-ACFE-3BB62FB63A88}" presName="text2" presStyleLbl="fgAcc2" presStyleIdx="1" presStyleCnt="5" custScaleX="110616" custScaleY="168018">
        <dgm:presLayoutVars>
          <dgm:chPref val="3"/>
        </dgm:presLayoutVars>
      </dgm:prSet>
      <dgm:spPr/>
    </dgm:pt>
    <dgm:pt modelId="{7378113C-2C28-4BDD-8B0B-20511D75958F}" type="pres">
      <dgm:prSet presAssocID="{A81DA31B-A950-4B58-ACFE-3BB62FB63A88}" presName="hierChild3" presStyleCnt="0"/>
      <dgm:spPr/>
    </dgm:pt>
    <dgm:pt modelId="{15C2C00E-0633-4F75-8CD5-3914851914C4}" type="pres">
      <dgm:prSet presAssocID="{6AA503B9-B63E-462A-B15E-BBAB36A099CA}" presName="Name17" presStyleLbl="parChTrans1D3" presStyleIdx="1" presStyleCnt="5"/>
      <dgm:spPr/>
    </dgm:pt>
    <dgm:pt modelId="{152EBBDF-2E5C-4651-96D4-58020983EDE9}" type="pres">
      <dgm:prSet presAssocID="{CF38ED8C-7E8B-4153-AE51-C69F34D1C006}" presName="hierRoot3" presStyleCnt="0"/>
      <dgm:spPr/>
    </dgm:pt>
    <dgm:pt modelId="{38E9F024-66DC-411A-8AAD-F83EFE849F2B}" type="pres">
      <dgm:prSet presAssocID="{CF38ED8C-7E8B-4153-AE51-C69F34D1C006}" presName="composite3" presStyleCnt="0"/>
      <dgm:spPr/>
    </dgm:pt>
    <dgm:pt modelId="{11C47989-8FFC-4378-B9F7-A08B643888AE}" type="pres">
      <dgm:prSet presAssocID="{CF38ED8C-7E8B-4153-AE51-C69F34D1C006}" presName="background3" presStyleLbl="node3" presStyleIdx="1" presStyleCnt="5"/>
      <dgm:spPr/>
    </dgm:pt>
    <dgm:pt modelId="{2C355C79-90F6-40E8-81B9-5173A9B7C358}" type="pres">
      <dgm:prSet presAssocID="{CF38ED8C-7E8B-4153-AE51-C69F34D1C006}" presName="text3" presStyleLbl="fgAcc3" presStyleIdx="1" presStyleCnt="5">
        <dgm:presLayoutVars>
          <dgm:chPref val="3"/>
        </dgm:presLayoutVars>
      </dgm:prSet>
      <dgm:spPr/>
    </dgm:pt>
    <dgm:pt modelId="{6213B1EA-7408-487B-9E93-CA5AF3739FB2}" type="pres">
      <dgm:prSet presAssocID="{CF38ED8C-7E8B-4153-AE51-C69F34D1C006}" presName="hierChild4" presStyleCnt="0"/>
      <dgm:spPr/>
    </dgm:pt>
    <dgm:pt modelId="{F68575E1-F911-4305-9CF0-6C0DBD28454E}" type="pres">
      <dgm:prSet presAssocID="{A8A6BE56-9093-4164-A3FF-E30DD5B6E743}" presName="Name10" presStyleLbl="parChTrans1D2" presStyleIdx="2" presStyleCnt="5"/>
      <dgm:spPr/>
    </dgm:pt>
    <dgm:pt modelId="{B8B743B4-694A-486F-AF51-9D94DFDDE815}" type="pres">
      <dgm:prSet presAssocID="{E0A286A4-C775-4EB5-97DA-439D8F8BD99B}" presName="hierRoot2" presStyleCnt="0"/>
      <dgm:spPr/>
    </dgm:pt>
    <dgm:pt modelId="{8D1A14B3-0ED0-4F06-BD04-7732C358C721}" type="pres">
      <dgm:prSet presAssocID="{E0A286A4-C775-4EB5-97DA-439D8F8BD99B}" presName="composite2" presStyleCnt="0"/>
      <dgm:spPr/>
    </dgm:pt>
    <dgm:pt modelId="{D6E15951-1812-42D2-A975-7386865160C7}" type="pres">
      <dgm:prSet presAssocID="{E0A286A4-C775-4EB5-97DA-439D8F8BD99B}" presName="background2" presStyleLbl="node2" presStyleIdx="2" presStyleCnt="5"/>
      <dgm:spPr/>
    </dgm:pt>
    <dgm:pt modelId="{F0513C00-4D3B-4848-81F0-222BFCB09CD2}" type="pres">
      <dgm:prSet presAssocID="{E0A286A4-C775-4EB5-97DA-439D8F8BD99B}" presName="text2" presStyleLbl="fgAcc2" presStyleIdx="2" presStyleCnt="5" custScaleX="95225" custScaleY="147329">
        <dgm:presLayoutVars>
          <dgm:chPref val="3"/>
        </dgm:presLayoutVars>
      </dgm:prSet>
      <dgm:spPr/>
    </dgm:pt>
    <dgm:pt modelId="{18D7DF1A-A302-4236-A8A3-D1AAF431D9E1}" type="pres">
      <dgm:prSet presAssocID="{E0A286A4-C775-4EB5-97DA-439D8F8BD99B}" presName="hierChild3" presStyleCnt="0"/>
      <dgm:spPr/>
    </dgm:pt>
    <dgm:pt modelId="{D1B6177D-3BE0-465C-A88A-E9B2AB0E77BB}" type="pres">
      <dgm:prSet presAssocID="{1E14EDCD-86A5-4B20-846C-E92089517E5A}" presName="Name17" presStyleLbl="parChTrans1D3" presStyleIdx="2" presStyleCnt="5"/>
      <dgm:spPr/>
    </dgm:pt>
    <dgm:pt modelId="{1EB57FE9-D703-418D-96F5-E665B8C905EF}" type="pres">
      <dgm:prSet presAssocID="{90C869E3-4C3D-4F17-8A14-AEC094C0DAA3}" presName="hierRoot3" presStyleCnt="0"/>
      <dgm:spPr/>
    </dgm:pt>
    <dgm:pt modelId="{4B248759-C62C-415E-A8D3-F4E8DBAD3548}" type="pres">
      <dgm:prSet presAssocID="{90C869E3-4C3D-4F17-8A14-AEC094C0DAA3}" presName="composite3" presStyleCnt="0"/>
      <dgm:spPr/>
    </dgm:pt>
    <dgm:pt modelId="{0928A89C-72CA-4040-8207-C26B4A7A7A45}" type="pres">
      <dgm:prSet presAssocID="{90C869E3-4C3D-4F17-8A14-AEC094C0DAA3}" presName="background3" presStyleLbl="node3" presStyleIdx="2" presStyleCnt="5"/>
      <dgm:spPr/>
    </dgm:pt>
    <dgm:pt modelId="{42A2BB5B-69FC-4528-8E8F-BBBB3777BD33}" type="pres">
      <dgm:prSet presAssocID="{90C869E3-4C3D-4F17-8A14-AEC094C0DAA3}" presName="text3" presStyleLbl="fgAcc3" presStyleIdx="2" presStyleCnt="5">
        <dgm:presLayoutVars>
          <dgm:chPref val="3"/>
        </dgm:presLayoutVars>
      </dgm:prSet>
      <dgm:spPr/>
    </dgm:pt>
    <dgm:pt modelId="{2EC605C1-1467-451A-AF68-D5FC2C76214C}" type="pres">
      <dgm:prSet presAssocID="{90C869E3-4C3D-4F17-8A14-AEC094C0DAA3}" presName="hierChild4" presStyleCnt="0"/>
      <dgm:spPr/>
    </dgm:pt>
    <dgm:pt modelId="{98A4F884-8CD5-47C8-B895-A2DC43F0CE2B}" type="pres">
      <dgm:prSet presAssocID="{BF71625A-CCC9-40CC-8CCC-235F778AFD09}" presName="Name10" presStyleLbl="parChTrans1D2" presStyleIdx="3" presStyleCnt="5"/>
      <dgm:spPr/>
    </dgm:pt>
    <dgm:pt modelId="{901209D6-4ED8-43B9-96DD-899FE084379A}" type="pres">
      <dgm:prSet presAssocID="{E2127151-C4E6-4A8B-B24E-5A45F306F1DD}" presName="hierRoot2" presStyleCnt="0"/>
      <dgm:spPr/>
    </dgm:pt>
    <dgm:pt modelId="{177D2FE2-E014-4002-B3F7-FC97C24372EC}" type="pres">
      <dgm:prSet presAssocID="{E2127151-C4E6-4A8B-B24E-5A45F306F1DD}" presName="composite2" presStyleCnt="0"/>
      <dgm:spPr/>
    </dgm:pt>
    <dgm:pt modelId="{0BD0271F-ACAA-4419-BA8D-AD16204C51E1}" type="pres">
      <dgm:prSet presAssocID="{E2127151-C4E6-4A8B-B24E-5A45F306F1DD}" presName="background2" presStyleLbl="node2" presStyleIdx="3" presStyleCnt="5"/>
      <dgm:spPr/>
    </dgm:pt>
    <dgm:pt modelId="{081352B1-BCD5-4BDB-A34E-16606E608FB0}" type="pres">
      <dgm:prSet presAssocID="{E2127151-C4E6-4A8B-B24E-5A45F306F1DD}" presName="text2" presStyleLbl="fgAcc2" presStyleIdx="3" presStyleCnt="5" custScaleX="90709" custScaleY="145011">
        <dgm:presLayoutVars>
          <dgm:chPref val="3"/>
        </dgm:presLayoutVars>
      </dgm:prSet>
      <dgm:spPr/>
    </dgm:pt>
    <dgm:pt modelId="{93A8028E-D3F3-4D21-9024-83D9C18BD97C}" type="pres">
      <dgm:prSet presAssocID="{E2127151-C4E6-4A8B-B24E-5A45F306F1DD}" presName="hierChild3" presStyleCnt="0"/>
      <dgm:spPr/>
    </dgm:pt>
    <dgm:pt modelId="{67415DE7-1897-4FEA-A72C-2F607109F8CB}" type="pres">
      <dgm:prSet presAssocID="{19198FB0-C3FC-4052-A76B-0738704A3EBD}" presName="Name17" presStyleLbl="parChTrans1D3" presStyleIdx="3" presStyleCnt="5"/>
      <dgm:spPr/>
    </dgm:pt>
    <dgm:pt modelId="{BD3837B7-D4AF-47DA-89A0-E1C18E08D3B7}" type="pres">
      <dgm:prSet presAssocID="{3F406083-32A1-4B4D-AC70-01FF0851A67A}" presName="hierRoot3" presStyleCnt="0"/>
      <dgm:spPr/>
    </dgm:pt>
    <dgm:pt modelId="{982F1043-9C11-4623-A7F9-1D984A70B63B}" type="pres">
      <dgm:prSet presAssocID="{3F406083-32A1-4B4D-AC70-01FF0851A67A}" presName="composite3" presStyleCnt="0"/>
      <dgm:spPr/>
    </dgm:pt>
    <dgm:pt modelId="{571B7C91-12FD-426A-A9E9-F0959DC2A10B}" type="pres">
      <dgm:prSet presAssocID="{3F406083-32A1-4B4D-AC70-01FF0851A67A}" presName="background3" presStyleLbl="node3" presStyleIdx="3" presStyleCnt="5"/>
      <dgm:spPr/>
    </dgm:pt>
    <dgm:pt modelId="{FCDC26CD-466D-4B7A-9D91-03DD3915C427}" type="pres">
      <dgm:prSet presAssocID="{3F406083-32A1-4B4D-AC70-01FF0851A67A}" presName="text3" presStyleLbl="fgAcc3" presStyleIdx="3" presStyleCnt="5">
        <dgm:presLayoutVars>
          <dgm:chPref val="3"/>
        </dgm:presLayoutVars>
      </dgm:prSet>
      <dgm:spPr/>
    </dgm:pt>
    <dgm:pt modelId="{70387076-9115-48AB-8DE1-51306CDB17F9}" type="pres">
      <dgm:prSet presAssocID="{3F406083-32A1-4B4D-AC70-01FF0851A67A}" presName="hierChild4" presStyleCnt="0"/>
      <dgm:spPr/>
    </dgm:pt>
    <dgm:pt modelId="{5B5B7BD7-E3E9-4D0C-8E2E-783ACDDE3D42}" type="pres">
      <dgm:prSet presAssocID="{4A3CA0A1-27AE-4254-9C60-14B7BD5A0E09}" presName="Name10" presStyleLbl="parChTrans1D2" presStyleIdx="4" presStyleCnt="5"/>
      <dgm:spPr/>
    </dgm:pt>
    <dgm:pt modelId="{D840D460-C2A0-4D71-ADB5-D9F51816ECC2}" type="pres">
      <dgm:prSet presAssocID="{A0EAD92C-5233-42BE-A0F8-419B41B6AE90}" presName="hierRoot2" presStyleCnt="0"/>
      <dgm:spPr/>
    </dgm:pt>
    <dgm:pt modelId="{DCA8147D-3658-403B-8103-A60727F429EE}" type="pres">
      <dgm:prSet presAssocID="{A0EAD92C-5233-42BE-A0F8-419B41B6AE90}" presName="composite2" presStyleCnt="0"/>
      <dgm:spPr/>
    </dgm:pt>
    <dgm:pt modelId="{7873E81F-74CE-46E8-A6FF-C0879268D5AB}" type="pres">
      <dgm:prSet presAssocID="{A0EAD92C-5233-42BE-A0F8-419B41B6AE90}" presName="background2" presStyleLbl="node2" presStyleIdx="4" presStyleCnt="5"/>
      <dgm:spPr/>
    </dgm:pt>
    <dgm:pt modelId="{E84E5789-AEEB-4CCE-A1C1-61C265B66B6D}" type="pres">
      <dgm:prSet presAssocID="{A0EAD92C-5233-42BE-A0F8-419B41B6AE90}" presName="text2" presStyleLbl="fgAcc2" presStyleIdx="4" presStyleCnt="5" custScaleX="98527" custScaleY="144864">
        <dgm:presLayoutVars>
          <dgm:chPref val="3"/>
        </dgm:presLayoutVars>
      </dgm:prSet>
      <dgm:spPr/>
    </dgm:pt>
    <dgm:pt modelId="{BA0AC7B4-A6F8-409E-86B6-A0A725C16E9D}" type="pres">
      <dgm:prSet presAssocID="{A0EAD92C-5233-42BE-A0F8-419B41B6AE90}" presName="hierChild3" presStyleCnt="0"/>
      <dgm:spPr/>
    </dgm:pt>
    <dgm:pt modelId="{59E306DE-E286-41EE-B5E1-327A8A16D8DE}" type="pres">
      <dgm:prSet presAssocID="{ECB240B7-08CB-4183-940F-9F65A29F823C}" presName="Name17" presStyleLbl="parChTrans1D3" presStyleIdx="4" presStyleCnt="5"/>
      <dgm:spPr/>
    </dgm:pt>
    <dgm:pt modelId="{416431AD-CE75-4C1F-92CC-485B0F930169}" type="pres">
      <dgm:prSet presAssocID="{DF443470-01C4-493D-8F29-0BE8F7E5939B}" presName="hierRoot3" presStyleCnt="0"/>
      <dgm:spPr/>
    </dgm:pt>
    <dgm:pt modelId="{AA2D3913-2F8B-4AD5-A60F-95CE0980428F}" type="pres">
      <dgm:prSet presAssocID="{DF443470-01C4-493D-8F29-0BE8F7E5939B}" presName="composite3" presStyleCnt="0"/>
      <dgm:spPr/>
    </dgm:pt>
    <dgm:pt modelId="{1F65CC85-9F7B-4B12-8576-8453AAF87E31}" type="pres">
      <dgm:prSet presAssocID="{DF443470-01C4-493D-8F29-0BE8F7E5939B}" presName="background3" presStyleLbl="node3" presStyleIdx="4" presStyleCnt="5"/>
      <dgm:spPr/>
    </dgm:pt>
    <dgm:pt modelId="{46FBCA3B-8E2D-4411-A0E1-315656555D69}" type="pres">
      <dgm:prSet presAssocID="{DF443470-01C4-493D-8F29-0BE8F7E5939B}" presName="text3" presStyleLbl="fgAcc3" presStyleIdx="4" presStyleCnt="5" custScaleY="120520">
        <dgm:presLayoutVars>
          <dgm:chPref val="3"/>
        </dgm:presLayoutVars>
      </dgm:prSet>
      <dgm:spPr/>
    </dgm:pt>
    <dgm:pt modelId="{1EF1B4B9-A46E-4463-B172-A6F9E06E6725}" type="pres">
      <dgm:prSet presAssocID="{DF443470-01C4-493D-8F29-0BE8F7E5939B}" presName="hierChild4" presStyleCnt="0"/>
      <dgm:spPr/>
    </dgm:pt>
  </dgm:ptLst>
  <dgm:cxnLst>
    <dgm:cxn modelId="{A2D25300-59EC-4D8F-AB69-7F0DCA597667}" type="presOf" srcId="{A8A6BE56-9093-4164-A3FF-E30DD5B6E743}" destId="{F68575E1-F911-4305-9CF0-6C0DBD28454E}" srcOrd="0" destOrd="0" presId="urn:microsoft.com/office/officeart/2005/8/layout/hierarchy1"/>
    <dgm:cxn modelId="{DEF6B700-2FE2-447B-9AE4-6825C9DDC88D}" srcId="{EB26759F-6CF9-43B9-8ADE-563B66FBAABB}" destId="{E0A286A4-C775-4EB5-97DA-439D8F8BD99B}" srcOrd="2" destOrd="0" parTransId="{A8A6BE56-9093-4164-A3FF-E30DD5B6E743}" sibTransId="{F8B676B0-E435-4A2A-B409-7775665A1F44}"/>
    <dgm:cxn modelId="{81E76008-5642-4426-95BD-6177B3130058}" srcId="{E0A286A4-C775-4EB5-97DA-439D8F8BD99B}" destId="{90C869E3-4C3D-4F17-8A14-AEC094C0DAA3}" srcOrd="0" destOrd="0" parTransId="{1E14EDCD-86A5-4B20-846C-E92089517E5A}" sibTransId="{F1A34D56-0476-486D-A55D-24686FC536E7}"/>
    <dgm:cxn modelId="{2937EA19-566B-49EB-8447-45E73E9E2596}" srcId="{EB26759F-6CF9-43B9-8ADE-563B66FBAABB}" destId="{438242A8-73F4-4600-ACCC-754B26C2FCF9}" srcOrd="0" destOrd="0" parTransId="{9212AEAB-4306-48B1-89CE-98CCE57A06B4}" sibTransId="{F65997A1-09E8-47A7-8A51-48A522A93B66}"/>
    <dgm:cxn modelId="{D61C6B1B-3A8A-481F-BBAC-49AE4B9D0AAC}" type="presOf" srcId="{E0A286A4-C775-4EB5-97DA-439D8F8BD99B}" destId="{F0513C00-4D3B-4848-81F0-222BFCB09CD2}" srcOrd="0" destOrd="0" presId="urn:microsoft.com/office/officeart/2005/8/layout/hierarchy1"/>
    <dgm:cxn modelId="{96CBB420-7202-4136-841A-E5F27CF41118}" type="presOf" srcId="{ECB240B7-08CB-4183-940F-9F65A29F823C}" destId="{59E306DE-E286-41EE-B5E1-327A8A16D8DE}" srcOrd="0" destOrd="0" presId="urn:microsoft.com/office/officeart/2005/8/layout/hierarchy1"/>
    <dgm:cxn modelId="{9198F927-58E3-41E9-8B0D-BB2CA6B027D7}" srcId="{A81DA31B-A950-4B58-ACFE-3BB62FB63A88}" destId="{CF38ED8C-7E8B-4153-AE51-C69F34D1C006}" srcOrd="0" destOrd="0" parTransId="{6AA503B9-B63E-462A-B15E-BBAB36A099CA}" sibTransId="{36496FCB-053F-4F9B-9A60-A4C6C6243DD8}"/>
    <dgm:cxn modelId="{E968F93E-B720-4A57-AFA6-6B4879EC64F3}" type="presOf" srcId="{A0EAD92C-5233-42BE-A0F8-419B41B6AE90}" destId="{E84E5789-AEEB-4CCE-A1C1-61C265B66B6D}" srcOrd="0" destOrd="0" presId="urn:microsoft.com/office/officeart/2005/8/layout/hierarchy1"/>
    <dgm:cxn modelId="{F758E240-BE36-422F-A238-9E72C9B0D6AE}" type="presOf" srcId="{90C869E3-4C3D-4F17-8A14-AEC094C0DAA3}" destId="{42A2BB5B-69FC-4528-8E8F-BBBB3777BD33}" srcOrd="0" destOrd="0" presId="urn:microsoft.com/office/officeart/2005/8/layout/hierarchy1"/>
    <dgm:cxn modelId="{3DE64B5E-AAB5-4F27-808B-F09785C59AD0}" srcId="{EB26759F-6CF9-43B9-8ADE-563B66FBAABB}" destId="{E2127151-C4E6-4A8B-B24E-5A45F306F1DD}" srcOrd="3" destOrd="0" parTransId="{BF71625A-CCC9-40CC-8CCC-235F778AFD09}" sibTransId="{AD6F6D64-E582-4BDC-914F-BC7964487C13}"/>
    <dgm:cxn modelId="{44EF2941-933C-4366-9021-899C6129608E}" type="presOf" srcId="{77572689-67DD-42CD-847A-1AA4BE140453}" destId="{328BFEE1-9CCC-4487-B407-29E122245F27}" srcOrd="0" destOrd="0" presId="urn:microsoft.com/office/officeart/2005/8/layout/hierarchy1"/>
    <dgm:cxn modelId="{A45BF363-57B6-4A9A-A449-F8A1493B5C27}" type="presOf" srcId="{0775C8C6-0F88-4911-9ACF-B3BD68052AE5}" destId="{BBB504AC-95A1-4614-A946-BA5DE2EC7644}" srcOrd="0" destOrd="0" presId="urn:microsoft.com/office/officeart/2005/8/layout/hierarchy1"/>
    <dgm:cxn modelId="{35130764-0E4B-46AC-B35C-5AF61A8A81D2}" type="presOf" srcId="{9212AEAB-4306-48B1-89CE-98CCE57A06B4}" destId="{2E939304-8B6C-49E1-8F35-338A8B59D44E}" srcOrd="0" destOrd="0" presId="urn:microsoft.com/office/officeart/2005/8/layout/hierarchy1"/>
    <dgm:cxn modelId="{E31E3B6E-409A-4712-BD38-4EFFE6D77F13}" type="presOf" srcId="{4A3CA0A1-27AE-4254-9C60-14B7BD5A0E09}" destId="{5B5B7BD7-E3E9-4D0C-8E2E-783ACDDE3D42}" srcOrd="0" destOrd="0" presId="urn:microsoft.com/office/officeart/2005/8/layout/hierarchy1"/>
    <dgm:cxn modelId="{6204F753-D950-44BE-AF02-995144370511}" type="presOf" srcId="{3F406083-32A1-4B4D-AC70-01FF0851A67A}" destId="{FCDC26CD-466D-4B7A-9D91-03DD3915C427}" srcOrd="0" destOrd="0" presId="urn:microsoft.com/office/officeart/2005/8/layout/hierarchy1"/>
    <dgm:cxn modelId="{A8221A78-3030-48FC-879F-31B8531477A9}" type="presOf" srcId="{6AA503B9-B63E-462A-B15E-BBAB36A099CA}" destId="{15C2C00E-0633-4F75-8CD5-3914851914C4}" srcOrd="0" destOrd="0" presId="urn:microsoft.com/office/officeart/2005/8/layout/hierarchy1"/>
    <dgm:cxn modelId="{DBA86481-48F5-443B-8D9D-761245E742E4}" type="presOf" srcId="{EB26759F-6CF9-43B9-8ADE-563B66FBAABB}" destId="{C0824479-CDCD-4EE0-9DB4-5CA43869C290}" srcOrd="0" destOrd="0" presId="urn:microsoft.com/office/officeart/2005/8/layout/hierarchy1"/>
    <dgm:cxn modelId="{E60FDA83-A218-44C6-AECA-5DC9EE86F2D3}" type="presOf" srcId="{1E14EDCD-86A5-4B20-846C-E92089517E5A}" destId="{D1B6177D-3BE0-465C-A88A-E9B2AB0E77BB}" srcOrd="0" destOrd="0" presId="urn:microsoft.com/office/officeart/2005/8/layout/hierarchy1"/>
    <dgm:cxn modelId="{68173287-5EEC-40AD-8D82-9B4557A20527}" type="presOf" srcId="{1268E412-26D5-4656-83E9-0E4CFB15E129}" destId="{62FAF79E-20F9-43F6-B09F-15F31370E7D5}" srcOrd="0" destOrd="0" presId="urn:microsoft.com/office/officeart/2005/8/layout/hierarchy1"/>
    <dgm:cxn modelId="{3F4C7D91-A223-43EF-B6DB-2C04DD3B788B}" type="presOf" srcId="{4602713C-0934-4224-91BC-22F50E3DF13F}" destId="{7E39CEF3-1874-4E06-A8D6-FCE909B7FE1E}" srcOrd="0" destOrd="0" presId="urn:microsoft.com/office/officeart/2005/8/layout/hierarchy1"/>
    <dgm:cxn modelId="{15236997-D673-4E8D-8E4C-67601CE97395}" type="presOf" srcId="{CF38ED8C-7E8B-4153-AE51-C69F34D1C006}" destId="{2C355C79-90F6-40E8-81B9-5173A9B7C358}" srcOrd="0" destOrd="0" presId="urn:microsoft.com/office/officeart/2005/8/layout/hierarchy1"/>
    <dgm:cxn modelId="{3888B29F-7438-4B79-B0C1-D6FD29F31287}" srcId="{4602713C-0934-4224-91BC-22F50E3DF13F}" destId="{EB26759F-6CF9-43B9-8ADE-563B66FBAABB}" srcOrd="0" destOrd="0" parTransId="{51FBDA50-8C98-4989-94CA-FDEB1E1BFE9A}" sibTransId="{D948DB70-1F4D-4F61-ACB1-DD8FBCF90DF3}"/>
    <dgm:cxn modelId="{736CD2A3-9A3C-4809-A207-DA860F0D149D}" srcId="{A0EAD92C-5233-42BE-A0F8-419B41B6AE90}" destId="{DF443470-01C4-493D-8F29-0BE8F7E5939B}" srcOrd="0" destOrd="0" parTransId="{ECB240B7-08CB-4183-940F-9F65A29F823C}" sibTransId="{D7BB7C00-0551-498C-A83F-0524BAD5332E}"/>
    <dgm:cxn modelId="{5A4AECA4-4319-4C82-96A1-2E5A07700F6E}" type="presOf" srcId="{438242A8-73F4-4600-ACCC-754B26C2FCF9}" destId="{ECD6B74E-1995-42B5-AA5F-EBC01D0F17F8}" srcOrd="0" destOrd="0" presId="urn:microsoft.com/office/officeart/2005/8/layout/hierarchy1"/>
    <dgm:cxn modelId="{8210F7A9-47AE-4B75-B3C5-5A0761A88C1F}" type="presOf" srcId="{A81DA31B-A950-4B58-ACFE-3BB62FB63A88}" destId="{243384E2-DB42-4336-999C-D2797AA3FF60}" srcOrd="0" destOrd="0" presId="urn:microsoft.com/office/officeart/2005/8/layout/hierarchy1"/>
    <dgm:cxn modelId="{EFB99DBC-4349-4C69-B2BF-2C35BD0AF144}" srcId="{EB26759F-6CF9-43B9-8ADE-563B66FBAABB}" destId="{A0EAD92C-5233-42BE-A0F8-419B41B6AE90}" srcOrd="4" destOrd="0" parTransId="{4A3CA0A1-27AE-4254-9C60-14B7BD5A0E09}" sibTransId="{51849122-1A95-4A0C-A6AB-92602CB83FD8}"/>
    <dgm:cxn modelId="{D47DC8BC-A758-4B80-B1B0-0320A3D63864}" type="presOf" srcId="{BF71625A-CCC9-40CC-8CCC-235F778AFD09}" destId="{98A4F884-8CD5-47C8-B895-A2DC43F0CE2B}" srcOrd="0" destOrd="0" presId="urn:microsoft.com/office/officeart/2005/8/layout/hierarchy1"/>
    <dgm:cxn modelId="{0203ABCB-520F-4B48-9F6C-A3A90AC58A2D}" type="presOf" srcId="{DF443470-01C4-493D-8F29-0BE8F7E5939B}" destId="{46FBCA3B-8E2D-4411-A0E1-315656555D69}" srcOrd="0" destOrd="0" presId="urn:microsoft.com/office/officeart/2005/8/layout/hierarchy1"/>
    <dgm:cxn modelId="{B9BCFDE1-1716-434B-96A1-93E430B647C2}" srcId="{EB26759F-6CF9-43B9-8ADE-563B66FBAABB}" destId="{A81DA31B-A950-4B58-ACFE-3BB62FB63A88}" srcOrd="1" destOrd="0" parTransId="{0775C8C6-0F88-4911-9ACF-B3BD68052AE5}" sibTransId="{26DB55E5-5219-462C-AFC2-107F9678C3BA}"/>
    <dgm:cxn modelId="{8B3B6AE4-CF08-40FE-BA7F-FEF374A15855}" srcId="{438242A8-73F4-4600-ACCC-754B26C2FCF9}" destId="{77572689-67DD-42CD-847A-1AA4BE140453}" srcOrd="0" destOrd="0" parTransId="{1268E412-26D5-4656-83E9-0E4CFB15E129}" sibTransId="{409FF669-D17C-4BE2-B56A-611E562AAF46}"/>
    <dgm:cxn modelId="{604411E6-19AA-4A5D-A2DA-3C82C2F59720}" type="presOf" srcId="{E2127151-C4E6-4A8B-B24E-5A45F306F1DD}" destId="{081352B1-BCD5-4BDB-A34E-16606E608FB0}" srcOrd="0" destOrd="0" presId="urn:microsoft.com/office/officeart/2005/8/layout/hierarchy1"/>
    <dgm:cxn modelId="{1463DAEC-58D1-448B-831F-2CB19B31F187}" type="presOf" srcId="{19198FB0-C3FC-4052-A76B-0738704A3EBD}" destId="{67415DE7-1897-4FEA-A72C-2F607109F8CB}" srcOrd="0" destOrd="0" presId="urn:microsoft.com/office/officeart/2005/8/layout/hierarchy1"/>
    <dgm:cxn modelId="{2DDB7EFF-AEF7-4E41-8ECD-158A58A66247}" srcId="{E2127151-C4E6-4A8B-B24E-5A45F306F1DD}" destId="{3F406083-32A1-4B4D-AC70-01FF0851A67A}" srcOrd="0" destOrd="0" parTransId="{19198FB0-C3FC-4052-A76B-0738704A3EBD}" sibTransId="{89B9C00D-4C09-42AE-BD40-38E35D6EFE32}"/>
    <dgm:cxn modelId="{1C89CA49-2708-4165-882A-B9AD052272E9}" type="presParOf" srcId="{7E39CEF3-1874-4E06-A8D6-FCE909B7FE1E}" destId="{B55C943E-82D4-4424-A666-A13A9DCC3660}" srcOrd="0" destOrd="0" presId="urn:microsoft.com/office/officeart/2005/8/layout/hierarchy1"/>
    <dgm:cxn modelId="{3DE27EE8-9F59-4A9D-9361-D19B3F26BCCE}" type="presParOf" srcId="{B55C943E-82D4-4424-A666-A13A9DCC3660}" destId="{DF8654F1-0E8A-4905-9EB5-3A392131C68E}" srcOrd="0" destOrd="0" presId="urn:microsoft.com/office/officeart/2005/8/layout/hierarchy1"/>
    <dgm:cxn modelId="{BAB7CD61-618D-4942-916C-2EEB4895B4A3}" type="presParOf" srcId="{DF8654F1-0E8A-4905-9EB5-3A392131C68E}" destId="{36E94E05-F4FF-4F38-B1C7-1A1F65A955B9}" srcOrd="0" destOrd="0" presId="urn:microsoft.com/office/officeart/2005/8/layout/hierarchy1"/>
    <dgm:cxn modelId="{9AD4044D-B38B-4DE9-8126-00F723C1BD66}" type="presParOf" srcId="{DF8654F1-0E8A-4905-9EB5-3A392131C68E}" destId="{C0824479-CDCD-4EE0-9DB4-5CA43869C290}" srcOrd="1" destOrd="0" presId="urn:microsoft.com/office/officeart/2005/8/layout/hierarchy1"/>
    <dgm:cxn modelId="{20054612-4C75-4EEB-B1F0-BC55EBCE7DC1}" type="presParOf" srcId="{B55C943E-82D4-4424-A666-A13A9DCC3660}" destId="{6296C16B-2011-446A-817A-C35AF7005AED}" srcOrd="1" destOrd="0" presId="urn:microsoft.com/office/officeart/2005/8/layout/hierarchy1"/>
    <dgm:cxn modelId="{3E97DB9F-9FBD-4074-BC50-1686981EFC35}" type="presParOf" srcId="{6296C16B-2011-446A-817A-C35AF7005AED}" destId="{2E939304-8B6C-49E1-8F35-338A8B59D44E}" srcOrd="0" destOrd="0" presId="urn:microsoft.com/office/officeart/2005/8/layout/hierarchy1"/>
    <dgm:cxn modelId="{19516036-712A-4091-BFD9-E407E2C9EE13}" type="presParOf" srcId="{6296C16B-2011-446A-817A-C35AF7005AED}" destId="{2C6D34FA-4BDE-4D8B-8588-3095AA90E6AD}" srcOrd="1" destOrd="0" presId="urn:microsoft.com/office/officeart/2005/8/layout/hierarchy1"/>
    <dgm:cxn modelId="{E1392EE3-E248-4A39-94DF-F7CD0AB83519}" type="presParOf" srcId="{2C6D34FA-4BDE-4D8B-8588-3095AA90E6AD}" destId="{297691BE-8955-41E0-90DE-B710B19204EE}" srcOrd="0" destOrd="0" presId="urn:microsoft.com/office/officeart/2005/8/layout/hierarchy1"/>
    <dgm:cxn modelId="{9B7E5D80-E41B-4E2D-8C1B-99E57C04630D}" type="presParOf" srcId="{297691BE-8955-41E0-90DE-B710B19204EE}" destId="{730BBB1B-8E34-4745-A247-E3EF153FA837}" srcOrd="0" destOrd="0" presId="urn:microsoft.com/office/officeart/2005/8/layout/hierarchy1"/>
    <dgm:cxn modelId="{7BBC8B2B-87E1-4AF9-9935-6257BA5155D5}" type="presParOf" srcId="{297691BE-8955-41E0-90DE-B710B19204EE}" destId="{ECD6B74E-1995-42B5-AA5F-EBC01D0F17F8}" srcOrd="1" destOrd="0" presId="urn:microsoft.com/office/officeart/2005/8/layout/hierarchy1"/>
    <dgm:cxn modelId="{B1342A71-4814-4A52-BA6D-79D0103F3565}" type="presParOf" srcId="{2C6D34FA-4BDE-4D8B-8588-3095AA90E6AD}" destId="{5F8CEBC1-7958-490D-8E77-E52F50267CE9}" srcOrd="1" destOrd="0" presId="urn:microsoft.com/office/officeart/2005/8/layout/hierarchy1"/>
    <dgm:cxn modelId="{65E7444C-7F70-4C21-9066-D539F9E7040F}" type="presParOf" srcId="{5F8CEBC1-7958-490D-8E77-E52F50267CE9}" destId="{62FAF79E-20F9-43F6-B09F-15F31370E7D5}" srcOrd="0" destOrd="0" presId="urn:microsoft.com/office/officeart/2005/8/layout/hierarchy1"/>
    <dgm:cxn modelId="{C49BF2FE-3EC1-488A-B7C3-A17204C2F39C}" type="presParOf" srcId="{5F8CEBC1-7958-490D-8E77-E52F50267CE9}" destId="{661A7DC4-96C6-4E64-BA35-752ECA2B602D}" srcOrd="1" destOrd="0" presId="urn:microsoft.com/office/officeart/2005/8/layout/hierarchy1"/>
    <dgm:cxn modelId="{59759589-188E-42DD-BD4E-AB3CE4AF5BDC}" type="presParOf" srcId="{661A7DC4-96C6-4E64-BA35-752ECA2B602D}" destId="{3E391CBE-E459-4CA0-8D68-5078DD36D338}" srcOrd="0" destOrd="0" presId="urn:microsoft.com/office/officeart/2005/8/layout/hierarchy1"/>
    <dgm:cxn modelId="{AFC8048E-4FEF-4156-B1C0-1C432FAA483E}" type="presParOf" srcId="{3E391CBE-E459-4CA0-8D68-5078DD36D338}" destId="{FCDA0587-D3D4-4296-A6BC-9408E1166AE5}" srcOrd="0" destOrd="0" presId="urn:microsoft.com/office/officeart/2005/8/layout/hierarchy1"/>
    <dgm:cxn modelId="{EBF2E373-3E85-4C73-8432-8E55FB89FDD8}" type="presParOf" srcId="{3E391CBE-E459-4CA0-8D68-5078DD36D338}" destId="{328BFEE1-9CCC-4487-B407-29E122245F27}" srcOrd="1" destOrd="0" presId="urn:microsoft.com/office/officeart/2005/8/layout/hierarchy1"/>
    <dgm:cxn modelId="{79571C6A-F1FA-4361-A6E3-230EF15C9F09}" type="presParOf" srcId="{661A7DC4-96C6-4E64-BA35-752ECA2B602D}" destId="{5F9D8C18-5E48-4DF6-B6A2-97C590FBC927}" srcOrd="1" destOrd="0" presId="urn:microsoft.com/office/officeart/2005/8/layout/hierarchy1"/>
    <dgm:cxn modelId="{C65B6A90-A390-4335-BA82-1998C08BC59C}" type="presParOf" srcId="{6296C16B-2011-446A-817A-C35AF7005AED}" destId="{BBB504AC-95A1-4614-A946-BA5DE2EC7644}" srcOrd="2" destOrd="0" presId="urn:microsoft.com/office/officeart/2005/8/layout/hierarchy1"/>
    <dgm:cxn modelId="{7A284E99-E3CE-463C-A163-990DEC1C67FD}" type="presParOf" srcId="{6296C16B-2011-446A-817A-C35AF7005AED}" destId="{9CBDEA30-AD7D-4C8E-A38D-A27C5A808153}" srcOrd="3" destOrd="0" presId="urn:microsoft.com/office/officeart/2005/8/layout/hierarchy1"/>
    <dgm:cxn modelId="{6AECAE5B-6CB2-4EEB-843C-63433EEB49C1}" type="presParOf" srcId="{9CBDEA30-AD7D-4C8E-A38D-A27C5A808153}" destId="{D964FFD8-B532-40E8-826A-AF14F801F17E}" srcOrd="0" destOrd="0" presId="urn:microsoft.com/office/officeart/2005/8/layout/hierarchy1"/>
    <dgm:cxn modelId="{11E1763C-E9CA-444B-B67E-EE3D844C5927}" type="presParOf" srcId="{D964FFD8-B532-40E8-826A-AF14F801F17E}" destId="{A20B83A1-DAAD-4E34-B46C-AF513580F16D}" srcOrd="0" destOrd="0" presId="urn:microsoft.com/office/officeart/2005/8/layout/hierarchy1"/>
    <dgm:cxn modelId="{2F7811AC-6E02-4FD4-B271-E1DF78F3ED70}" type="presParOf" srcId="{D964FFD8-B532-40E8-826A-AF14F801F17E}" destId="{243384E2-DB42-4336-999C-D2797AA3FF60}" srcOrd="1" destOrd="0" presId="urn:microsoft.com/office/officeart/2005/8/layout/hierarchy1"/>
    <dgm:cxn modelId="{FCF0166C-3070-425A-AC1F-D08F28EE2BFD}" type="presParOf" srcId="{9CBDEA30-AD7D-4C8E-A38D-A27C5A808153}" destId="{7378113C-2C28-4BDD-8B0B-20511D75958F}" srcOrd="1" destOrd="0" presId="urn:microsoft.com/office/officeart/2005/8/layout/hierarchy1"/>
    <dgm:cxn modelId="{1F9E1A73-BA5E-4623-B4FF-45A4ED5938C8}" type="presParOf" srcId="{7378113C-2C28-4BDD-8B0B-20511D75958F}" destId="{15C2C00E-0633-4F75-8CD5-3914851914C4}" srcOrd="0" destOrd="0" presId="urn:microsoft.com/office/officeart/2005/8/layout/hierarchy1"/>
    <dgm:cxn modelId="{A6A44C22-CC9F-48E5-96DD-0C9893FAE7DC}" type="presParOf" srcId="{7378113C-2C28-4BDD-8B0B-20511D75958F}" destId="{152EBBDF-2E5C-4651-96D4-58020983EDE9}" srcOrd="1" destOrd="0" presId="urn:microsoft.com/office/officeart/2005/8/layout/hierarchy1"/>
    <dgm:cxn modelId="{EB7140C5-BE27-4972-842C-9B077FC2F876}" type="presParOf" srcId="{152EBBDF-2E5C-4651-96D4-58020983EDE9}" destId="{38E9F024-66DC-411A-8AAD-F83EFE849F2B}" srcOrd="0" destOrd="0" presId="urn:microsoft.com/office/officeart/2005/8/layout/hierarchy1"/>
    <dgm:cxn modelId="{9A93C0FD-61CA-4E41-8D87-18BB6C264C12}" type="presParOf" srcId="{38E9F024-66DC-411A-8AAD-F83EFE849F2B}" destId="{11C47989-8FFC-4378-B9F7-A08B643888AE}" srcOrd="0" destOrd="0" presId="urn:microsoft.com/office/officeart/2005/8/layout/hierarchy1"/>
    <dgm:cxn modelId="{F0963800-F7BA-4D83-89A9-F4E0496F8B50}" type="presParOf" srcId="{38E9F024-66DC-411A-8AAD-F83EFE849F2B}" destId="{2C355C79-90F6-40E8-81B9-5173A9B7C358}" srcOrd="1" destOrd="0" presId="urn:microsoft.com/office/officeart/2005/8/layout/hierarchy1"/>
    <dgm:cxn modelId="{6F174F65-4911-4555-9DEA-D375BA3A3DE7}" type="presParOf" srcId="{152EBBDF-2E5C-4651-96D4-58020983EDE9}" destId="{6213B1EA-7408-487B-9E93-CA5AF3739FB2}" srcOrd="1" destOrd="0" presId="urn:microsoft.com/office/officeart/2005/8/layout/hierarchy1"/>
    <dgm:cxn modelId="{A500F32F-9F93-4964-9F59-14585A0EBBEF}" type="presParOf" srcId="{6296C16B-2011-446A-817A-C35AF7005AED}" destId="{F68575E1-F911-4305-9CF0-6C0DBD28454E}" srcOrd="4" destOrd="0" presId="urn:microsoft.com/office/officeart/2005/8/layout/hierarchy1"/>
    <dgm:cxn modelId="{CC7866B3-FCB5-4129-ACBE-C94AFF97B119}" type="presParOf" srcId="{6296C16B-2011-446A-817A-C35AF7005AED}" destId="{B8B743B4-694A-486F-AF51-9D94DFDDE815}" srcOrd="5" destOrd="0" presId="urn:microsoft.com/office/officeart/2005/8/layout/hierarchy1"/>
    <dgm:cxn modelId="{279960AE-AC8B-4D7C-9807-35E257F279F4}" type="presParOf" srcId="{B8B743B4-694A-486F-AF51-9D94DFDDE815}" destId="{8D1A14B3-0ED0-4F06-BD04-7732C358C721}" srcOrd="0" destOrd="0" presId="urn:microsoft.com/office/officeart/2005/8/layout/hierarchy1"/>
    <dgm:cxn modelId="{1ED0B813-C7AA-42C8-AA44-777963859C3A}" type="presParOf" srcId="{8D1A14B3-0ED0-4F06-BD04-7732C358C721}" destId="{D6E15951-1812-42D2-A975-7386865160C7}" srcOrd="0" destOrd="0" presId="urn:microsoft.com/office/officeart/2005/8/layout/hierarchy1"/>
    <dgm:cxn modelId="{36157C3E-74F1-48D5-93A8-C7DE3A9CF780}" type="presParOf" srcId="{8D1A14B3-0ED0-4F06-BD04-7732C358C721}" destId="{F0513C00-4D3B-4848-81F0-222BFCB09CD2}" srcOrd="1" destOrd="0" presId="urn:microsoft.com/office/officeart/2005/8/layout/hierarchy1"/>
    <dgm:cxn modelId="{732D9EAC-30D9-4802-969A-851D03D7F6FD}" type="presParOf" srcId="{B8B743B4-694A-486F-AF51-9D94DFDDE815}" destId="{18D7DF1A-A302-4236-A8A3-D1AAF431D9E1}" srcOrd="1" destOrd="0" presId="urn:microsoft.com/office/officeart/2005/8/layout/hierarchy1"/>
    <dgm:cxn modelId="{D5BBBED4-5ED1-4839-B683-3A4DCC945ED8}" type="presParOf" srcId="{18D7DF1A-A302-4236-A8A3-D1AAF431D9E1}" destId="{D1B6177D-3BE0-465C-A88A-E9B2AB0E77BB}" srcOrd="0" destOrd="0" presId="urn:microsoft.com/office/officeart/2005/8/layout/hierarchy1"/>
    <dgm:cxn modelId="{E8A815B3-D2DC-4C1D-B02D-1353E46EBA65}" type="presParOf" srcId="{18D7DF1A-A302-4236-A8A3-D1AAF431D9E1}" destId="{1EB57FE9-D703-418D-96F5-E665B8C905EF}" srcOrd="1" destOrd="0" presId="urn:microsoft.com/office/officeart/2005/8/layout/hierarchy1"/>
    <dgm:cxn modelId="{756DFE6A-96C5-4DA2-B11E-78C0B28DEFB5}" type="presParOf" srcId="{1EB57FE9-D703-418D-96F5-E665B8C905EF}" destId="{4B248759-C62C-415E-A8D3-F4E8DBAD3548}" srcOrd="0" destOrd="0" presId="urn:microsoft.com/office/officeart/2005/8/layout/hierarchy1"/>
    <dgm:cxn modelId="{570E9401-D061-438B-9ABC-133298CFAF18}" type="presParOf" srcId="{4B248759-C62C-415E-A8D3-F4E8DBAD3548}" destId="{0928A89C-72CA-4040-8207-C26B4A7A7A45}" srcOrd="0" destOrd="0" presId="urn:microsoft.com/office/officeart/2005/8/layout/hierarchy1"/>
    <dgm:cxn modelId="{7228DF4C-978D-48BE-A932-E26522182D1B}" type="presParOf" srcId="{4B248759-C62C-415E-A8D3-F4E8DBAD3548}" destId="{42A2BB5B-69FC-4528-8E8F-BBBB3777BD33}" srcOrd="1" destOrd="0" presId="urn:microsoft.com/office/officeart/2005/8/layout/hierarchy1"/>
    <dgm:cxn modelId="{E9931692-4532-44BC-9FF1-B16A74425660}" type="presParOf" srcId="{1EB57FE9-D703-418D-96F5-E665B8C905EF}" destId="{2EC605C1-1467-451A-AF68-D5FC2C76214C}" srcOrd="1" destOrd="0" presId="urn:microsoft.com/office/officeart/2005/8/layout/hierarchy1"/>
    <dgm:cxn modelId="{E4C82C5B-AEEF-4368-B2D3-BF271D83C779}" type="presParOf" srcId="{6296C16B-2011-446A-817A-C35AF7005AED}" destId="{98A4F884-8CD5-47C8-B895-A2DC43F0CE2B}" srcOrd="6" destOrd="0" presId="urn:microsoft.com/office/officeart/2005/8/layout/hierarchy1"/>
    <dgm:cxn modelId="{37BCA6BB-ABEF-4CE5-9174-D73E21EED486}" type="presParOf" srcId="{6296C16B-2011-446A-817A-C35AF7005AED}" destId="{901209D6-4ED8-43B9-96DD-899FE084379A}" srcOrd="7" destOrd="0" presId="urn:microsoft.com/office/officeart/2005/8/layout/hierarchy1"/>
    <dgm:cxn modelId="{DC7C8E1B-65D4-4F37-86E6-8C5966FA5350}" type="presParOf" srcId="{901209D6-4ED8-43B9-96DD-899FE084379A}" destId="{177D2FE2-E014-4002-B3F7-FC97C24372EC}" srcOrd="0" destOrd="0" presId="urn:microsoft.com/office/officeart/2005/8/layout/hierarchy1"/>
    <dgm:cxn modelId="{CF65DD87-0934-4D96-AA3A-27A891C60C3D}" type="presParOf" srcId="{177D2FE2-E014-4002-B3F7-FC97C24372EC}" destId="{0BD0271F-ACAA-4419-BA8D-AD16204C51E1}" srcOrd="0" destOrd="0" presId="urn:microsoft.com/office/officeart/2005/8/layout/hierarchy1"/>
    <dgm:cxn modelId="{9B928DED-ECD6-4236-A288-93A0FD710FFA}" type="presParOf" srcId="{177D2FE2-E014-4002-B3F7-FC97C24372EC}" destId="{081352B1-BCD5-4BDB-A34E-16606E608FB0}" srcOrd="1" destOrd="0" presId="urn:microsoft.com/office/officeart/2005/8/layout/hierarchy1"/>
    <dgm:cxn modelId="{890B3753-B7B5-4AA3-89DF-8DC6BFF3145E}" type="presParOf" srcId="{901209D6-4ED8-43B9-96DD-899FE084379A}" destId="{93A8028E-D3F3-4D21-9024-83D9C18BD97C}" srcOrd="1" destOrd="0" presId="urn:microsoft.com/office/officeart/2005/8/layout/hierarchy1"/>
    <dgm:cxn modelId="{50CB81A6-1359-4D6B-950C-DFBBBAB25B63}" type="presParOf" srcId="{93A8028E-D3F3-4D21-9024-83D9C18BD97C}" destId="{67415DE7-1897-4FEA-A72C-2F607109F8CB}" srcOrd="0" destOrd="0" presId="urn:microsoft.com/office/officeart/2005/8/layout/hierarchy1"/>
    <dgm:cxn modelId="{92BE616D-82BE-4CDA-85D1-865754A63077}" type="presParOf" srcId="{93A8028E-D3F3-4D21-9024-83D9C18BD97C}" destId="{BD3837B7-D4AF-47DA-89A0-E1C18E08D3B7}" srcOrd="1" destOrd="0" presId="urn:microsoft.com/office/officeart/2005/8/layout/hierarchy1"/>
    <dgm:cxn modelId="{18D01A28-CC90-44D5-AC5E-A40632044728}" type="presParOf" srcId="{BD3837B7-D4AF-47DA-89A0-E1C18E08D3B7}" destId="{982F1043-9C11-4623-A7F9-1D984A70B63B}" srcOrd="0" destOrd="0" presId="urn:microsoft.com/office/officeart/2005/8/layout/hierarchy1"/>
    <dgm:cxn modelId="{7D834643-0699-4BD6-A6CD-0FAC1017AE26}" type="presParOf" srcId="{982F1043-9C11-4623-A7F9-1D984A70B63B}" destId="{571B7C91-12FD-426A-A9E9-F0959DC2A10B}" srcOrd="0" destOrd="0" presId="urn:microsoft.com/office/officeart/2005/8/layout/hierarchy1"/>
    <dgm:cxn modelId="{32DFF855-ACCF-42BE-8D65-EBC79B0315E4}" type="presParOf" srcId="{982F1043-9C11-4623-A7F9-1D984A70B63B}" destId="{FCDC26CD-466D-4B7A-9D91-03DD3915C427}" srcOrd="1" destOrd="0" presId="urn:microsoft.com/office/officeart/2005/8/layout/hierarchy1"/>
    <dgm:cxn modelId="{EC012EDF-182D-4A2A-A4C5-15E945C1A8A8}" type="presParOf" srcId="{BD3837B7-D4AF-47DA-89A0-E1C18E08D3B7}" destId="{70387076-9115-48AB-8DE1-51306CDB17F9}" srcOrd="1" destOrd="0" presId="urn:microsoft.com/office/officeart/2005/8/layout/hierarchy1"/>
    <dgm:cxn modelId="{2FBDC208-C513-45C0-A0F4-57DEFF319EF5}" type="presParOf" srcId="{6296C16B-2011-446A-817A-C35AF7005AED}" destId="{5B5B7BD7-E3E9-4D0C-8E2E-783ACDDE3D42}" srcOrd="8" destOrd="0" presId="urn:microsoft.com/office/officeart/2005/8/layout/hierarchy1"/>
    <dgm:cxn modelId="{4637C4D1-E2D0-4F7D-8F0D-D6A9619E2D75}" type="presParOf" srcId="{6296C16B-2011-446A-817A-C35AF7005AED}" destId="{D840D460-C2A0-4D71-ADB5-D9F51816ECC2}" srcOrd="9" destOrd="0" presId="urn:microsoft.com/office/officeart/2005/8/layout/hierarchy1"/>
    <dgm:cxn modelId="{64B3ECD8-2618-4181-AC33-313F1FAA6B59}" type="presParOf" srcId="{D840D460-C2A0-4D71-ADB5-D9F51816ECC2}" destId="{DCA8147D-3658-403B-8103-A60727F429EE}" srcOrd="0" destOrd="0" presId="urn:microsoft.com/office/officeart/2005/8/layout/hierarchy1"/>
    <dgm:cxn modelId="{14AD49C5-E39D-476D-89C7-872A4A269958}" type="presParOf" srcId="{DCA8147D-3658-403B-8103-A60727F429EE}" destId="{7873E81F-74CE-46E8-A6FF-C0879268D5AB}" srcOrd="0" destOrd="0" presId="urn:microsoft.com/office/officeart/2005/8/layout/hierarchy1"/>
    <dgm:cxn modelId="{BE84F643-5498-4F1A-823C-198C1F25CAED}" type="presParOf" srcId="{DCA8147D-3658-403B-8103-A60727F429EE}" destId="{E84E5789-AEEB-4CCE-A1C1-61C265B66B6D}" srcOrd="1" destOrd="0" presId="urn:microsoft.com/office/officeart/2005/8/layout/hierarchy1"/>
    <dgm:cxn modelId="{8E93B06B-A448-4E44-9AAF-9C1FAB2F2369}" type="presParOf" srcId="{D840D460-C2A0-4D71-ADB5-D9F51816ECC2}" destId="{BA0AC7B4-A6F8-409E-86B6-A0A725C16E9D}" srcOrd="1" destOrd="0" presId="urn:microsoft.com/office/officeart/2005/8/layout/hierarchy1"/>
    <dgm:cxn modelId="{2D411CAE-A0B1-423F-AEA6-C9542860698E}" type="presParOf" srcId="{BA0AC7B4-A6F8-409E-86B6-A0A725C16E9D}" destId="{59E306DE-E286-41EE-B5E1-327A8A16D8DE}" srcOrd="0" destOrd="0" presId="urn:microsoft.com/office/officeart/2005/8/layout/hierarchy1"/>
    <dgm:cxn modelId="{273F823C-3EC8-4B4B-AD67-D615D828F14A}" type="presParOf" srcId="{BA0AC7B4-A6F8-409E-86B6-A0A725C16E9D}" destId="{416431AD-CE75-4C1F-92CC-485B0F930169}" srcOrd="1" destOrd="0" presId="urn:microsoft.com/office/officeart/2005/8/layout/hierarchy1"/>
    <dgm:cxn modelId="{0275BA86-0755-4EBE-878C-B70F38EC8897}" type="presParOf" srcId="{416431AD-CE75-4C1F-92CC-485B0F930169}" destId="{AA2D3913-2F8B-4AD5-A60F-95CE0980428F}" srcOrd="0" destOrd="0" presId="urn:microsoft.com/office/officeart/2005/8/layout/hierarchy1"/>
    <dgm:cxn modelId="{F405B6FF-D6BA-4863-BAFE-18789FEA727B}" type="presParOf" srcId="{AA2D3913-2F8B-4AD5-A60F-95CE0980428F}" destId="{1F65CC85-9F7B-4B12-8576-8453AAF87E31}" srcOrd="0" destOrd="0" presId="urn:microsoft.com/office/officeart/2005/8/layout/hierarchy1"/>
    <dgm:cxn modelId="{FEDC7961-31CB-4E04-9773-87A497B167DD}" type="presParOf" srcId="{AA2D3913-2F8B-4AD5-A60F-95CE0980428F}" destId="{46FBCA3B-8E2D-4411-A0E1-315656555D69}" srcOrd="1" destOrd="0" presId="urn:microsoft.com/office/officeart/2005/8/layout/hierarchy1"/>
    <dgm:cxn modelId="{90E0ABA0-9CE1-4D9F-A312-38C1A8E4174F}" type="presParOf" srcId="{416431AD-CE75-4C1F-92CC-485B0F930169}" destId="{1EF1B4B9-A46E-4463-B172-A6F9E06E672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602713C-0934-4224-91BC-22F50E3DF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26759F-6CF9-43B9-8ADE-563B66FBAABB}">
      <dgm:prSet phldrT="[Texto]" custT="1"/>
      <dgm:spPr/>
      <dgm:t>
        <a:bodyPr/>
        <a:lstStyle/>
        <a:p>
          <a:r>
            <a:rPr lang="es-ES" sz="2800"/>
            <a:t>1 ton of glass</a:t>
          </a:r>
        </a:p>
      </dgm:t>
    </dgm:pt>
    <dgm:pt modelId="{51FBDA50-8C98-4989-94CA-FDEB1E1BFE9A}" type="parTrans" cxnId="{3888B29F-7438-4B79-B0C1-D6FD29F31287}">
      <dgm:prSet/>
      <dgm:spPr/>
      <dgm:t>
        <a:bodyPr/>
        <a:lstStyle/>
        <a:p>
          <a:endParaRPr lang="es-ES"/>
        </a:p>
      </dgm:t>
    </dgm:pt>
    <dgm:pt modelId="{D948DB70-1F4D-4F61-ACB1-DD8FBCF90DF3}" type="sibTrans" cxnId="{3888B29F-7438-4B79-B0C1-D6FD29F31287}">
      <dgm:prSet/>
      <dgm:spPr/>
      <dgm:t>
        <a:bodyPr/>
        <a:lstStyle/>
        <a:p>
          <a:endParaRPr lang="es-ES"/>
        </a:p>
      </dgm:t>
    </dgm:pt>
    <dgm:pt modelId="{A81DA31B-A950-4B58-ACFE-3BB62FB63A88}">
      <dgm:prSet phldrT="[Texto]"/>
      <dgm:spPr/>
      <dgm:t>
        <a:bodyPr/>
        <a:lstStyle/>
        <a:p>
          <a:r>
            <a:rPr lang="es-ES"/>
            <a:t>2,66 ton of residues</a:t>
          </a:r>
        </a:p>
      </dgm:t>
    </dgm:pt>
    <dgm:pt modelId="{0775C8C6-0F88-4911-9ACF-B3BD68052AE5}" type="parTrans" cxnId="{B9BCFDE1-1716-434B-96A1-93E430B647C2}">
      <dgm:prSet/>
      <dgm:spPr/>
      <dgm:t>
        <a:bodyPr/>
        <a:lstStyle/>
        <a:p>
          <a:endParaRPr lang="es-ES"/>
        </a:p>
      </dgm:t>
    </dgm:pt>
    <dgm:pt modelId="{26DB55E5-5219-462C-AFC2-107F9678C3BA}" type="sibTrans" cxnId="{B9BCFDE1-1716-434B-96A1-93E430B647C2}">
      <dgm:prSet/>
      <dgm:spPr/>
      <dgm:t>
        <a:bodyPr/>
        <a:lstStyle/>
        <a:p>
          <a:endParaRPr lang="es-ES"/>
        </a:p>
      </dgm:t>
    </dgm:pt>
    <dgm:pt modelId="{A0EAD92C-5233-42BE-A0F8-419B41B6AE90}">
      <dgm:prSet phldrT="[Texto]"/>
      <dgm:spPr/>
      <dgm:t>
        <a:bodyPr/>
        <a:lstStyle/>
        <a:p>
          <a:pPr rtl="0"/>
          <a:r>
            <a:rPr lang="es-ES"/>
            <a:t>167 kg </a:t>
          </a:r>
          <a:r>
            <a:rPr lang="es-ES" baseline="0" dirty="0">
              <a:latin typeface="Tw Cen MT"/>
            </a:rPr>
            <a:t>of </a:t>
          </a:r>
          <a:r>
            <a:rPr lang="es-ES" baseline="-25000" dirty="0">
              <a:latin typeface="Tw Cen MT"/>
            </a:rPr>
            <a:t>CO2</a:t>
          </a:r>
          <a:endParaRPr lang="es-ES" baseline="-25000" dirty="0"/>
        </a:p>
      </dgm:t>
    </dgm:pt>
    <dgm:pt modelId="{4A3CA0A1-27AE-4254-9C60-14B7BD5A0E09}" type="parTrans" cxnId="{EFB99DBC-4349-4C69-B2BF-2C35BD0AF144}">
      <dgm:prSet/>
      <dgm:spPr/>
      <dgm:t>
        <a:bodyPr/>
        <a:lstStyle/>
        <a:p>
          <a:endParaRPr lang="es-ES"/>
        </a:p>
      </dgm:t>
    </dgm:pt>
    <dgm:pt modelId="{51849122-1A95-4A0C-A6AB-92602CB83FD8}" type="sibTrans" cxnId="{EFB99DBC-4349-4C69-B2BF-2C35BD0AF144}">
      <dgm:prSet/>
      <dgm:spPr/>
      <dgm:t>
        <a:bodyPr/>
        <a:lstStyle/>
        <a:p>
          <a:endParaRPr lang="es-ES"/>
        </a:p>
      </dgm:t>
    </dgm:pt>
    <dgm:pt modelId="{E0A286A4-C775-4EB5-97DA-439D8F8BD99B}">
      <dgm:prSet phldrT="[Texto]"/>
      <dgm:spPr/>
      <dgm:t>
        <a:bodyPr/>
        <a:lstStyle/>
        <a:p>
          <a:r>
            <a:rPr lang="es-ES"/>
            <a:t>1.000 </a:t>
          </a:r>
          <a:r>
            <a:rPr lang="es-ES" err="1"/>
            <a:t>kWh</a:t>
          </a:r>
          <a:endParaRPr lang="es-ES"/>
        </a:p>
      </dgm:t>
    </dgm:pt>
    <dgm:pt modelId="{A8A6BE56-9093-4164-A3FF-E30DD5B6E743}" type="parTrans" cxnId="{DEF6B700-2FE2-447B-9AE4-6825C9DDC88D}">
      <dgm:prSet/>
      <dgm:spPr/>
      <dgm:t>
        <a:bodyPr/>
        <a:lstStyle/>
        <a:p>
          <a:endParaRPr lang="es-ES"/>
        </a:p>
      </dgm:t>
    </dgm:pt>
    <dgm:pt modelId="{F8B676B0-E435-4A2A-B409-7775665A1F44}" type="sibTrans" cxnId="{DEF6B700-2FE2-447B-9AE4-6825C9DDC88D}">
      <dgm:prSet/>
      <dgm:spPr/>
      <dgm:t>
        <a:bodyPr/>
        <a:lstStyle/>
        <a:p>
          <a:endParaRPr lang="es-ES"/>
        </a:p>
      </dgm:t>
    </dgm:pt>
    <dgm:pt modelId="{7A6D9DE0-D18D-4FED-8FBA-6FA784B84484}">
      <dgm:prSet phldrT="[Texto]"/>
      <dgm:spPr/>
      <dgm:t>
        <a:bodyPr/>
        <a:lstStyle/>
        <a:p>
          <a:r>
            <a:rPr lang="es-ES" b="1">
              <a:solidFill>
                <a:srgbClr val="FF0000"/>
              </a:solidFill>
            </a:rPr>
            <a:t>43 ton of residues</a:t>
          </a:r>
        </a:p>
      </dgm:t>
    </dgm:pt>
    <dgm:pt modelId="{CB820197-5317-4187-89DE-38E2655CED91}" type="parTrans" cxnId="{13C2FD2F-6EFE-4FF7-B73D-6C4834DC1E07}">
      <dgm:prSet/>
      <dgm:spPr/>
      <dgm:t>
        <a:bodyPr/>
        <a:lstStyle/>
        <a:p>
          <a:endParaRPr lang="es-ES"/>
        </a:p>
      </dgm:t>
    </dgm:pt>
    <dgm:pt modelId="{E5859D33-2E8F-4696-A77F-039E4B6A1960}" type="sibTrans" cxnId="{13C2FD2F-6EFE-4FF7-B73D-6C4834DC1E07}">
      <dgm:prSet/>
      <dgm:spPr/>
      <dgm:t>
        <a:bodyPr/>
        <a:lstStyle/>
        <a:p>
          <a:endParaRPr lang="es-ES"/>
        </a:p>
      </dgm:t>
    </dgm:pt>
    <dgm:pt modelId="{09D4B195-D975-4C8C-B832-EC6938DA0303}">
      <dgm:prSet phldrT="[Texto]"/>
      <dgm:spPr/>
      <dgm:t>
        <a:bodyPr/>
        <a:lstStyle/>
        <a:p>
          <a:r>
            <a:rPr lang="es-ES" b="1">
              <a:solidFill>
                <a:srgbClr val="FF0000"/>
              </a:solidFill>
            </a:rPr>
            <a:t>16.183 </a:t>
          </a:r>
          <a:r>
            <a:rPr lang="es-ES" b="1" err="1">
              <a:solidFill>
                <a:srgbClr val="FF0000"/>
              </a:solidFill>
            </a:rPr>
            <a:t>kWh</a:t>
          </a:r>
          <a:endParaRPr lang="es-ES" b="1">
            <a:solidFill>
              <a:srgbClr val="FF0000"/>
            </a:solidFill>
          </a:endParaRPr>
        </a:p>
      </dgm:t>
    </dgm:pt>
    <dgm:pt modelId="{DA2CF161-3568-49FC-BFD6-F1C8A133B703}" type="parTrans" cxnId="{92188DE4-6021-4285-8EB9-5AA701A721A7}">
      <dgm:prSet/>
      <dgm:spPr/>
      <dgm:t>
        <a:bodyPr/>
        <a:lstStyle/>
        <a:p>
          <a:endParaRPr lang="es-ES"/>
        </a:p>
      </dgm:t>
    </dgm:pt>
    <dgm:pt modelId="{16E0E221-08BC-4E36-BF3B-4B11EA065323}" type="sibTrans" cxnId="{92188DE4-6021-4285-8EB9-5AA701A721A7}">
      <dgm:prSet/>
      <dgm:spPr/>
      <dgm:t>
        <a:bodyPr/>
        <a:lstStyle/>
        <a:p>
          <a:endParaRPr lang="es-ES"/>
        </a:p>
      </dgm:t>
    </dgm:pt>
    <dgm:pt modelId="{4A69842A-EAEC-41DF-BBF9-76CAEB2374C7}">
      <dgm:prSet phldrT="[Texto]"/>
      <dgm:spPr/>
      <dgm:t>
        <a:bodyPr/>
        <a:lstStyle/>
        <a:p>
          <a:r>
            <a:rPr lang="es-ES" b="1" baseline="0">
              <a:solidFill>
                <a:srgbClr val="FF0000"/>
              </a:solidFill>
            </a:rPr>
            <a:t>2.702,6 kg of CO</a:t>
          </a:r>
          <a:r>
            <a:rPr lang="es-ES" b="1" baseline="-25000">
              <a:solidFill>
                <a:srgbClr val="FF0000"/>
              </a:solidFill>
            </a:rPr>
            <a:t>2</a:t>
          </a:r>
        </a:p>
      </dgm:t>
    </dgm:pt>
    <dgm:pt modelId="{8E154F57-C5DD-4768-B1F7-32F42F73E273}" type="parTrans" cxnId="{638CAD3F-CBC5-4E6A-9169-8A5F2929393F}">
      <dgm:prSet/>
      <dgm:spPr/>
      <dgm:t>
        <a:bodyPr/>
        <a:lstStyle/>
        <a:p>
          <a:endParaRPr lang="es-ES"/>
        </a:p>
      </dgm:t>
    </dgm:pt>
    <dgm:pt modelId="{A58A7DA9-1997-4485-800E-53CAA8B1FFC0}" type="sibTrans" cxnId="{638CAD3F-CBC5-4E6A-9169-8A5F2929393F}">
      <dgm:prSet/>
      <dgm:spPr/>
      <dgm:t>
        <a:bodyPr/>
        <a:lstStyle/>
        <a:p>
          <a:endParaRPr lang="es-ES"/>
        </a:p>
      </dgm:t>
    </dgm:pt>
    <dgm:pt modelId="{7E39CEF3-1874-4E06-A8D6-FCE909B7FE1E}" type="pres">
      <dgm:prSet presAssocID="{4602713C-0934-4224-91BC-22F50E3DF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C943E-82D4-4424-A666-A13A9DCC3660}" type="pres">
      <dgm:prSet presAssocID="{EB26759F-6CF9-43B9-8ADE-563B66FBAABB}" presName="hierRoot1" presStyleCnt="0"/>
      <dgm:spPr/>
    </dgm:pt>
    <dgm:pt modelId="{DF8654F1-0E8A-4905-9EB5-3A392131C68E}" type="pres">
      <dgm:prSet presAssocID="{EB26759F-6CF9-43B9-8ADE-563B66FBAABB}" presName="composite" presStyleCnt="0"/>
      <dgm:spPr/>
    </dgm:pt>
    <dgm:pt modelId="{36E94E05-F4FF-4F38-B1C7-1A1F65A955B9}" type="pres">
      <dgm:prSet presAssocID="{EB26759F-6CF9-43B9-8ADE-563B66FBAABB}" presName="background" presStyleLbl="node0" presStyleIdx="0" presStyleCnt="1"/>
      <dgm:spPr/>
    </dgm:pt>
    <dgm:pt modelId="{C0824479-CDCD-4EE0-9DB4-5CA43869C290}" type="pres">
      <dgm:prSet presAssocID="{EB26759F-6CF9-43B9-8ADE-563B66FBAABB}" presName="text" presStyleLbl="fgAcc0" presStyleIdx="0" presStyleCnt="1" custScaleX="152170" custScaleY="182732" custLinFactNeighborX="2416" custLinFactNeighborY="-1482">
        <dgm:presLayoutVars>
          <dgm:chPref val="3"/>
        </dgm:presLayoutVars>
      </dgm:prSet>
      <dgm:spPr/>
    </dgm:pt>
    <dgm:pt modelId="{6296C16B-2011-446A-817A-C35AF7005AED}" type="pres">
      <dgm:prSet presAssocID="{EB26759F-6CF9-43B9-8ADE-563B66FBAABB}" presName="hierChild2" presStyleCnt="0"/>
      <dgm:spPr/>
    </dgm:pt>
    <dgm:pt modelId="{BBB504AC-95A1-4614-A946-BA5DE2EC7644}" type="pres">
      <dgm:prSet presAssocID="{0775C8C6-0F88-4911-9ACF-B3BD68052AE5}" presName="Name10" presStyleLbl="parChTrans1D2" presStyleIdx="0" presStyleCnt="3"/>
      <dgm:spPr/>
    </dgm:pt>
    <dgm:pt modelId="{9CBDEA30-AD7D-4C8E-A38D-A27C5A808153}" type="pres">
      <dgm:prSet presAssocID="{A81DA31B-A950-4B58-ACFE-3BB62FB63A88}" presName="hierRoot2" presStyleCnt="0"/>
      <dgm:spPr/>
    </dgm:pt>
    <dgm:pt modelId="{D964FFD8-B532-40E8-826A-AF14F801F17E}" type="pres">
      <dgm:prSet presAssocID="{A81DA31B-A950-4B58-ACFE-3BB62FB63A88}" presName="composite2" presStyleCnt="0"/>
      <dgm:spPr/>
    </dgm:pt>
    <dgm:pt modelId="{A20B83A1-DAAD-4E34-B46C-AF513580F16D}" type="pres">
      <dgm:prSet presAssocID="{A81DA31B-A950-4B58-ACFE-3BB62FB63A88}" presName="background2" presStyleLbl="node2" presStyleIdx="0" presStyleCnt="3"/>
      <dgm:spPr/>
    </dgm:pt>
    <dgm:pt modelId="{243384E2-DB42-4336-999C-D2797AA3FF60}" type="pres">
      <dgm:prSet presAssocID="{A81DA31B-A950-4B58-ACFE-3BB62FB63A88}" presName="text2" presStyleLbl="fgAcc2" presStyleIdx="0" presStyleCnt="3" custScaleX="110616" custScaleY="168018">
        <dgm:presLayoutVars>
          <dgm:chPref val="3"/>
        </dgm:presLayoutVars>
      </dgm:prSet>
      <dgm:spPr/>
    </dgm:pt>
    <dgm:pt modelId="{7378113C-2C28-4BDD-8B0B-20511D75958F}" type="pres">
      <dgm:prSet presAssocID="{A81DA31B-A950-4B58-ACFE-3BB62FB63A88}" presName="hierChild3" presStyleCnt="0"/>
      <dgm:spPr/>
    </dgm:pt>
    <dgm:pt modelId="{B0BDEC3C-D8AB-419C-A586-4796849503E2}" type="pres">
      <dgm:prSet presAssocID="{CB820197-5317-4187-89DE-38E2655CED91}" presName="Name17" presStyleLbl="parChTrans1D3" presStyleIdx="0" presStyleCnt="3"/>
      <dgm:spPr/>
    </dgm:pt>
    <dgm:pt modelId="{DA4F91A9-815D-458A-9C75-318C2F642C07}" type="pres">
      <dgm:prSet presAssocID="{7A6D9DE0-D18D-4FED-8FBA-6FA784B84484}" presName="hierRoot3" presStyleCnt="0"/>
      <dgm:spPr/>
    </dgm:pt>
    <dgm:pt modelId="{246EDAFE-5F31-47C2-8474-857D12DDEF36}" type="pres">
      <dgm:prSet presAssocID="{7A6D9DE0-D18D-4FED-8FBA-6FA784B84484}" presName="composite3" presStyleCnt="0"/>
      <dgm:spPr/>
    </dgm:pt>
    <dgm:pt modelId="{18BDA4FA-7B3C-4229-9045-2A69D7E1E12D}" type="pres">
      <dgm:prSet presAssocID="{7A6D9DE0-D18D-4FED-8FBA-6FA784B84484}" presName="background3" presStyleLbl="node3" presStyleIdx="0" presStyleCnt="3"/>
      <dgm:spPr/>
    </dgm:pt>
    <dgm:pt modelId="{FC5E81F9-84CF-4310-AC97-D0D58EF32152}" type="pres">
      <dgm:prSet presAssocID="{7A6D9DE0-D18D-4FED-8FBA-6FA784B84484}" presName="text3" presStyleLbl="fgAcc3" presStyleIdx="0" presStyleCnt="3">
        <dgm:presLayoutVars>
          <dgm:chPref val="3"/>
        </dgm:presLayoutVars>
      </dgm:prSet>
      <dgm:spPr/>
    </dgm:pt>
    <dgm:pt modelId="{A8813ACA-EC47-46F3-A80C-FFA91EFE2633}" type="pres">
      <dgm:prSet presAssocID="{7A6D9DE0-D18D-4FED-8FBA-6FA784B84484}" presName="hierChild4" presStyleCnt="0"/>
      <dgm:spPr/>
    </dgm:pt>
    <dgm:pt modelId="{F68575E1-F911-4305-9CF0-6C0DBD28454E}" type="pres">
      <dgm:prSet presAssocID="{A8A6BE56-9093-4164-A3FF-E30DD5B6E743}" presName="Name10" presStyleLbl="parChTrans1D2" presStyleIdx="1" presStyleCnt="3"/>
      <dgm:spPr/>
    </dgm:pt>
    <dgm:pt modelId="{B8B743B4-694A-486F-AF51-9D94DFDDE815}" type="pres">
      <dgm:prSet presAssocID="{E0A286A4-C775-4EB5-97DA-439D8F8BD99B}" presName="hierRoot2" presStyleCnt="0"/>
      <dgm:spPr/>
    </dgm:pt>
    <dgm:pt modelId="{8D1A14B3-0ED0-4F06-BD04-7732C358C721}" type="pres">
      <dgm:prSet presAssocID="{E0A286A4-C775-4EB5-97DA-439D8F8BD99B}" presName="composite2" presStyleCnt="0"/>
      <dgm:spPr/>
    </dgm:pt>
    <dgm:pt modelId="{D6E15951-1812-42D2-A975-7386865160C7}" type="pres">
      <dgm:prSet presAssocID="{E0A286A4-C775-4EB5-97DA-439D8F8BD99B}" presName="background2" presStyleLbl="node2" presStyleIdx="1" presStyleCnt="3"/>
      <dgm:spPr/>
    </dgm:pt>
    <dgm:pt modelId="{F0513C00-4D3B-4848-81F0-222BFCB09CD2}" type="pres">
      <dgm:prSet presAssocID="{E0A286A4-C775-4EB5-97DA-439D8F8BD99B}" presName="text2" presStyleLbl="fgAcc2" presStyleIdx="1" presStyleCnt="3" custScaleX="95225" custScaleY="147329">
        <dgm:presLayoutVars>
          <dgm:chPref val="3"/>
        </dgm:presLayoutVars>
      </dgm:prSet>
      <dgm:spPr/>
    </dgm:pt>
    <dgm:pt modelId="{18D7DF1A-A302-4236-A8A3-D1AAF431D9E1}" type="pres">
      <dgm:prSet presAssocID="{E0A286A4-C775-4EB5-97DA-439D8F8BD99B}" presName="hierChild3" presStyleCnt="0"/>
      <dgm:spPr/>
    </dgm:pt>
    <dgm:pt modelId="{F8E280AE-558D-44B9-B117-C6BB629D5F51}" type="pres">
      <dgm:prSet presAssocID="{DA2CF161-3568-49FC-BFD6-F1C8A133B703}" presName="Name17" presStyleLbl="parChTrans1D3" presStyleIdx="1" presStyleCnt="3"/>
      <dgm:spPr/>
    </dgm:pt>
    <dgm:pt modelId="{755FDD68-5C05-4268-9C3C-932DA5B777C1}" type="pres">
      <dgm:prSet presAssocID="{09D4B195-D975-4C8C-B832-EC6938DA0303}" presName="hierRoot3" presStyleCnt="0"/>
      <dgm:spPr/>
    </dgm:pt>
    <dgm:pt modelId="{B6944992-0A9D-4FFA-BE07-AD098270B430}" type="pres">
      <dgm:prSet presAssocID="{09D4B195-D975-4C8C-B832-EC6938DA0303}" presName="composite3" presStyleCnt="0"/>
      <dgm:spPr/>
    </dgm:pt>
    <dgm:pt modelId="{AD87B2B2-806F-40BF-A2AB-3BB4C5190AB4}" type="pres">
      <dgm:prSet presAssocID="{09D4B195-D975-4C8C-B832-EC6938DA0303}" presName="background3" presStyleLbl="node3" presStyleIdx="1" presStyleCnt="3"/>
      <dgm:spPr/>
    </dgm:pt>
    <dgm:pt modelId="{7D1C492C-EFFE-48C1-B0FA-F04B79126A4B}" type="pres">
      <dgm:prSet presAssocID="{09D4B195-D975-4C8C-B832-EC6938DA0303}" presName="text3" presStyleLbl="fgAcc3" presStyleIdx="1" presStyleCnt="3">
        <dgm:presLayoutVars>
          <dgm:chPref val="3"/>
        </dgm:presLayoutVars>
      </dgm:prSet>
      <dgm:spPr/>
    </dgm:pt>
    <dgm:pt modelId="{8577907D-60AA-4FED-918A-05E6B5D00E3D}" type="pres">
      <dgm:prSet presAssocID="{09D4B195-D975-4C8C-B832-EC6938DA0303}" presName="hierChild4" presStyleCnt="0"/>
      <dgm:spPr/>
    </dgm:pt>
    <dgm:pt modelId="{5B5B7BD7-E3E9-4D0C-8E2E-783ACDDE3D42}" type="pres">
      <dgm:prSet presAssocID="{4A3CA0A1-27AE-4254-9C60-14B7BD5A0E09}" presName="Name10" presStyleLbl="parChTrans1D2" presStyleIdx="2" presStyleCnt="3"/>
      <dgm:spPr/>
    </dgm:pt>
    <dgm:pt modelId="{D840D460-C2A0-4D71-ADB5-D9F51816ECC2}" type="pres">
      <dgm:prSet presAssocID="{A0EAD92C-5233-42BE-A0F8-419B41B6AE90}" presName="hierRoot2" presStyleCnt="0"/>
      <dgm:spPr/>
    </dgm:pt>
    <dgm:pt modelId="{DCA8147D-3658-403B-8103-A60727F429EE}" type="pres">
      <dgm:prSet presAssocID="{A0EAD92C-5233-42BE-A0F8-419B41B6AE90}" presName="composite2" presStyleCnt="0"/>
      <dgm:spPr/>
    </dgm:pt>
    <dgm:pt modelId="{7873E81F-74CE-46E8-A6FF-C0879268D5AB}" type="pres">
      <dgm:prSet presAssocID="{A0EAD92C-5233-42BE-A0F8-419B41B6AE90}" presName="background2" presStyleLbl="node2" presStyleIdx="2" presStyleCnt="3"/>
      <dgm:spPr/>
    </dgm:pt>
    <dgm:pt modelId="{E84E5789-AEEB-4CCE-A1C1-61C265B66B6D}" type="pres">
      <dgm:prSet presAssocID="{A0EAD92C-5233-42BE-A0F8-419B41B6AE90}" presName="text2" presStyleLbl="fgAcc2" presStyleIdx="2" presStyleCnt="3" custScaleX="98527" custScaleY="144864">
        <dgm:presLayoutVars>
          <dgm:chPref val="3"/>
        </dgm:presLayoutVars>
      </dgm:prSet>
      <dgm:spPr/>
    </dgm:pt>
    <dgm:pt modelId="{BA0AC7B4-A6F8-409E-86B6-A0A725C16E9D}" type="pres">
      <dgm:prSet presAssocID="{A0EAD92C-5233-42BE-A0F8-419B41B6AE90}" presName="hierChild3" presStyleCnt="0"/>
      <dgm:spPr/>
    </dgm:pt>
    <dgm:pt modelId="{5F6B029D-B75A-4661-A68B-414E5D617EDB}" type="pres">
      <dgm:prSet presAssocID="{8E154F57-C5DD-4768-B1F7-32F42F73E273}" presName="Name17" presStyleLbl="parChTrans1D3" presStyleIdx="2" presStyleCnt="3"/>
      <dgm:spPr/>
    </dgm:pt>
    <dgm:pt modelId="{8AA20DEF-BF91-40E6-B444-D11410FF3B92}" type="pres">
      <dgm:prSet presAssocID="{4A69842A-EAEC-41DF-BBF9-76CAEB2374C7}" presName="hierRoot3" presStyleCnt="0"/>
      <dgm:spPr/>
    </dgm:pt>
    <dgm:pt modelId="{F90AD150-0AC4-4979-BBC9-27C1F35C9C1D}" type="pres">
      <dgm:prSet presAssocID="{4A69842A-EAEC-41DF-BBF9-76CAEB2374C7}" presName="composite3" presStyleCnt="0"/>
      <dgm:spPr/>
    </dgm:pt>
    <dgm:pt modelId="{CC1DD03F-070C-49BF-BA39-8CDA36311D8D}" type="pres">
      <dgm:prSet presAssocID="{4A69842A-EAEC-41DF-BBF9-76CAEB2374C7}" presName="background3" presStyleLbl="node3" presStyleIdx="2" presStyleCnt="3"/>
      <dgm:spPr/>
    </dgm:pt>
    <dgm:pt modelId="{250EFF84-F83B-444B-8E44-0E3C0EB3AB06}" type="pres">
      <dgm:prSet presAssocID="{4A69842A-EAEC-41DF-BBF9-76CAEB2374C7}" presName="text3" presStyleLbl="fgAcc3" presStyleIdx="2" presStyleCnt="3">
        <dgm:presLayoutVars>
          <dgm:chPref val="3"/>
        </dgm:presLayoutVars>
      </dgm:prSet>
      <dgm:spPr/>
    </dgm:pt>
    <dgm:pt modelId="{9810ADB0-6A5B-4036-B907-24D7776820B8}" type="pres">
      <dgm:prSet presAssocID="{4A69842A-EAEC-41DF-BBF9-76CAEB2374C7}" presName="hierChild4" presStyleCnt="0"/>
      <dgm:spPr/>
    </dgm:pt>
  </dgm:ptLst>
  <dgm:cxnLst>
    <dgm:cxn modelId="{DEF6B700-2FE2-447B-9AE4-6825C9DDC88D}" srcId="{EB26759F-6CF9-43B9-8ADE-563B66FBAABB}" destId="{E0A286A4-C775-4EB5-97DA-439D8F8BD99B}" srcOrd="1" destOrd="0" parTransId="{A8A6BE56-9093-4164-A3FF-E30DD5B6E743}" sibTransId="{F8B676B0-E435-4A2A-B409-7775665A1F44}"/>
    <dgm:cxn modelId="{222B1607-30A9-41BF-9C07-B58AF6BAA87B}" type="presOf" srcId="{EB26759F-6CF9-43B9-8ADE-563B66FBAABB}" destId="{C0824479-CDCD-4EE0-9DB4-5CA43869C290}" srcOrd="0" destOrd="0" presId="urn:microsoft.com/office/officeart/2005/8/layout/hierarchy1"/>
    <dgm:cxn modelId="{CF537116-27E8-46E3-8B57-FFCB44E80117}" type="presOf" srcId="{4A69842A-EAEC-41DF-BBF9-76CAEB2374C7}" destId="{250EFF84-F83B-444B-8E44-0E3C0EB3AB06}" srcOrd="0" destOrd="0" presId="urn:microsoft.com/office/officeart/2005/8/layout/hierarchy1"/>
    <dgm:cxn modelId="{319BED1D-0B35-4F47-899C-2C48970AAA71}" type="presOf" srcId="{DA2CF161-3568-49FC-BFD6-F1C8A133B703}" destId="{F8E280AE-558D-44B9-B117-C6BB629D5F51}" srcOrd="0" destOrd="0" presId="urn:microsoft.com/office/officeart/2005/8/layout/hierarchy1"/>
    <dgm:cxn modelId="{AC3DA11F-24BD-4B4E-A392-2AAB04ABA00E}" type="presOf" srcId="{4A3CA0A1-27AE-4254-9C60-14B7BD5A0E09}" destId="{5B5B7BD7-E3E9-4D0C-8E2E-783ACDDE3D42}" srcOrd="0" destOrd="0" presId="urn:microsoft.com/office/officeart/2005/8/layout/hierarchy1"/>
    <dgm:cxn modelId="{13C2FD2F-6EFE-4FF7-B73D-6C4834DC1E07}" srcId="{A81DA31B-A950-4B58-ACFE-3BB62FB63A88}" destId="{7A6D9DE0-D18D-4FED-8FBA-6FA784B84484}" srcOrd="0" destOrd="0" parTransId="{CB820197-5317-4187-89DE-38E2655CED91}" sibTransId="{E5859D33-2E8F-4696-A77F-039E4B6A1960}"/>
    <dgm:cxn modelId="{E5F46833-6C6A-4DA3-9E87-95D39FB0C2A6}" type="presOf" srcId="{A81DA31B-A950-4B58-ACFE-3BB62FB63A88}" destId="{243384E2-DB42-4336-999C-D2797AA3FF60}" srcOrd="0" destOrd="0" presId="urn:microsoft.com/office/officeart/2005/8/layout/hierarchy1"/>
    <dgm:cxn modelId="{638CAD3F-CBC5-4E6A-9169-8A5F2929393F}" srcId="{A0EAD92C-5233-42BE-A0F8-419B41B6AE90}" destId="{4A69842A-EAEC-41DF-BBF9-76CAEB2374C7}" srcOrd="0" destOrd="0" parTransId="{8E154F57-C5DD-4768-B1F7-32F42F73E273}" sibTransId="{A58A7DA9-1997-4485-800E-53CAA8B1FFC0}"/>
    <dgm:cxn modelId="{AA3A4355-6F18-4CD9-B0C2-4F7C3335A16B}" type="presOf" srcId="{CB820197-5317-4187-89DE-38E2655CED91}" destId="{B0BDEC3C-D8AB-419C-A586-4796849503E2}" srcOrd="0" destOrd="0" presId="urn:microsoft.com/office/officeart/2005/8/layout/hierarchy1"/>
    <dgm:cxn modelId="{44BF1A78-1E96-4C25-BF95-8BD92DDC272B}" type="presOf" srcId="{4602713C-0934-4224-91BC-22F50E3DF13F}" destId="{7E39CEF3-1874-4E06-A8D6-FCE909B7FE1E}" srcOrd="0" destOrd="0" presId="urn:microsoft.com/office/officeart/2005/8/layout/hierarchy1"/>
    <dgm:cxn modelId="{5889E382-EECA-44E7-AB7C-263A776334C0}" type="presOf" srcId="{7A6D9DE0-D18D-4FED-8FBA-6FA784B84484}" destId="{FC5E81F9-84CF-4310-AC97-D0D58EF32152}" srcOrd="0" destOrd="0" presId="urn:microsoft.com/office/officeart/2005/8/layout/hierarchy1"/>
    <dgm:cxn modelId="{09689086-E40F-42F5-96DA-2AEE209ED70A}" type="presOf" srcId="{8E154F57-C5DD-4768-B1F7-32F42F73E273}" destId="{5F6B029D-B75A-4661-A68B-414E5D617EDB}" srcOrd="0" destOrd="0" presId="urn:microsoft.com/office/officeart/2005/8/layout/hierarchy1"/>
    <dgm:cxn modelId="{33E6A78D-EA50-4FC6-B74F-AE5A9A23D91A}" type="presOf" srcId="{A8A6BE56-9093-4164-A3FF-E30DD5B6E743}" destId="{F68575E1-F911-4305-9CF0-6C0DBD28454E}" srcOrd="0" destOrd="0" presId="urn:microsoft.com/office/officeart/2005/8/layout/hierarchy1"/>
    <dgm:cxn modelId="{986C6990-55D9-4F33-80B0-B26500121051}" type="presOf" srcId="{09D4B195-D975-4C8C-B832-EC6938DA0303}" destId="{7D1C492C-EFFE-48C1-B0FA-F04B79126A4B}" srcOrd="0" destOrd="0" presId="urn:microsoft.com/office/officeart/2005/8/layout/hierarchy1"/>
    <dgm:cxn modelId="{215DEF9D-F4A1-43BF-9B34-C990FC36B79A}" type="presOf" srcId="{0775C8C6-0F88-4911-9ACF-B3BD68052AE5}" destId="{BBB504AC-95A1-4614-A946-BA5DE2EC7644}" srcOrd="0" destOrd="0" presId="urn:microsoft.com/office/officeart/2005/8/layout/hierarchy1"/>
    <dgm:cxn modelId="{3888B29F-7438-4B79-B0C1-D6FD29F31287}" srcId="{4602713C-0934-4224-91BC-22F50E3DF13F}" destId="{EB26759F-6CF9-43B9-8ADE-563B66FBAABB}" srcOrd="0" destOrd="0" parTransId="{51FBDA50-8C98-4989-94CA-FDEB1E1BFE9A}" sibTransId="{D948DB70-1F4D-4F61-ACB1-DD8FBCF90DF3}"/>
    <dgm:cxn modelId="{EFB99DBC-4349-4C69-B2BF-2C35BD0AF144}" srcId="{EB26759F-6CF9-43B9-8ADE-563B66FBAABB}" destId="{A0EAD92C-5233-42BE-A0F8-419B41B6AE90}" srcOrd="2" destOrd="0" parTransId="{4A3CA0A1-27AE-4254-9C60-14B7BD5A0E09}" sibTransId="{51849122-1A95-4A0C-A6AB-92602CB83FD8}"/>
    <dgm:cxn modelId="{BC5CEFCA-25FF-4D34-A275-FE4CDAA8426B}" type="presOf" srcId="{E0A286A4-C775-4EB5-97DA-439D8F8BD99B}" destId="{F0513C00-4D3B-4848-81F0-222BFCB09CD2}" srcOrd="0" destOrd="0" presId="urn:microsoft.com/office/officeart/2005/8/layout/hierarchy1"/>
    <dgm:cxn modelId="{B9BCFDE1-1716-434B-96A1-93E430B647C2}" srcId="{EB26759F-6CF9-43B9-8ADE-563B66FBAABB}" destId="{A81DA31B-A950-4B58-ACFE-3BB62FB63A88}" srcOrd="0" destOrd="0" parTransId="{0775C8C6-0F88-4911-9ACF-B3BD68052AE5}" sibTransId="{26DB55E5-5219-462C-AFC2-107F9678C3BA}"/>
    <dgm:cxn modelId="{92188DE4-6021-4285-8EB9-5AA701A721A7}" srcId="{E0A286A4-C775-4EB5-97DA-439D8F8BD99B}" destId="{09D4B195-D975-4C8C-B832-EC6938DA0303}" srcOrd="0" destOrd="0" parTransId="{DA2CF161-3568-49FC-BFD6-F1C8A133B703}" sibTransId="{16E0E221-08BC-4E36-BF3B-4B11EA065323}"/>
    <dgm:cxn modelId="{93FE81E7-3DD0-4050-BEED-26968E6FDED8}" type="presOf" srcId="{A0EAD92C-5233-42BE-A0F8-419B41B6AE90}" destId="{E84E5789-AEEB-4CCE-A1C1-61C265B66B6D}" srcOrd="0" destOrd="0" presId="urn:microsoft.com/office/officeart/2005/8/layout/hierarchy1"/>
    <dgm:cxn modelId="{962FF792-692E-442F-8969-9201816EB265}" type="presParOf" srcId="{7E39CEF3-1874-4E06-A8D6-FCE909B7FE1E}" destId="{B55C943E-82D4-4424-A666-A13A9DCC3660}" srcOrd="0" destOrd="0" presId="urn:microsoft.com/office/officeart/2005/8/layout/hierarchy1"/>
    <dgm:cxn modelId="{4A1E689C-799A-43E8-9E6A-C131C22D4D51}" type="presParOf" srcId="{B55C943E-82D4-4424-A666-A13A9DCC3660}" destId="{DF8654F1-0E8A-4905-9EB5-3A392131C68E}" srcOrd="0" destOrd="0" presId="urn:microsoft.com/office/officeart/2005/8/layout/hierarchy1"/>
    <dgm:cxn modelId="{B1ECCB57-5C79-42BD-8DFC-F6A03AD4F1FA}" type="presParOf" srcId="{DF8654F1-0E8A-4905-9EB5-3A392131C68E}" destId="{36E94E05-F4FF-4F38-B1C7-1A1F65A955B9}" srcOrd="0" destOrd="0" presId="urn:microsoft.com/office/officeart/2005/8/layout/hierarchy1"/>
    <dgm:cxn modelId="{8A3E1648-550D-4A79-AB86-D0F83C6E4DF4}" type="presParOf" srcId="{DF8654F1-0E8A-4905-9EB5-3A392131C68E}" destId="{C0824479-CDCD-4EE0-9DB4-5CA43869C290}" srcOrd="1" destOrd="0" presId="urn:microsoft.com/office/officeart/2005/8/layout/hierarchy1"/>
    <dgm:cxn modelId="{7A8FF89D-8FF8-40B8-B17C-43538F08296C}" type="presParOf" srcId="{B55C943E-82D4-4424-A666-A13A9DCC3660}" destId="{6296C16B-2011-446A-817A-C35AF7005AED}" srcOrd="1" destOrd="0" presId="urn:microsoft.com/office/officeart/2005/8/layout/hierarchy1"/>
    <dgm:cxn modelId="{5F55647B-9573-4F98-A62A-1B05609A7801}" type="presParOf" srcId="{6296C16B-2011-446A-817A-C35AF7005AED}" destId="{BBB504AC-95A1-4614-A946-BA5DE2EC7644}" srcOrd="0" destOrd="0" presId="urn:microsoft.com/office/officeart/2005/8/layout/hierarchy1"/>
    <dgm:cxn modelId="{3735E299-1625-4746-A012-1DD63E38A7E6}" type="presParOf" srcId="{6296C16B-2011-446A-817A-C35AF7005AED}" destId="{9CBDEA30-AD7D-4C8E-A38D-A27C5A808153}" srcOrd="1" destOrd="0" presId="urn:microsoft.com/office/officeart/2005/8/layout/hierarchy1"/>
    <dgm:cxn modelId="{EBFFAC5A-8D92-4DA4-BC77-E1CC2A0F2BE2}" type="presParOf" srcId="{9CBDEA30-AD7D-4C8E-A38D-A27C5A808153}" destId="{D964FFD8-B532-40E8-826A-AF14F801F17E}" srcOrd="0" destOrd="0" presId="urn:microsoft.com/office/officeart/2005/8/layout/hierarchy1"/>
    <dgm:cxn modelId="{E3CD782F-A97A-42B6-AFB5-2E5814CFDDD0}" type="presParOf" srcId="{D964FFD8-B532-40E8-826A-AF14F801F17E}" destId="{A20B83A1-DAAD-4E34-B46C-AF513580F16D}" srcOrd="0" destOrd="0" presId="urn:microsoft.com/office/officeart/2005/8/layout/hierarchy1"/>
    <dgm:cxn modelId="{766A2ECC-B78A-4A9A-8540-A84B8C7A67A0}" type="presParOf" srcId="{D964FFD8-B532-40E8-826A-AF14F801F17E}" destId="{243384E2-DB42-4336-999C-D2797AA3FF60}" srcOrd="1" destOrd="0" presId="urn:microsoft.com/office/officeart/2005/8/layout/hierarchy1"/>
    <dgm:cxn modelId="{923A7E9D-7387-4A28-AFE2-1FB627977D86}" type="presParOf" srcId="{9CBDEA30-AD7D-4C8E-A38D-A27C5A808153}" destId="{7378113C-2C28-4BDD-8B0B-20511D75958F}" srcOrd="1" destOrd="0" presId="urn:microsoft.com/office/officeart/2005/8/layout/hierarchy1"/>
    <dgm:cxn modelId="{3B9C1A36-D07B-48D3-AF2F-2AD322741295}" type="presParOf" srcId="{7378113C-2C28-4BDD-8B0B-20511D75958F}" destId="{B0BDEC3C-D8AB-419C-A586-4796849503E2}" srcOrd="0" destOrd="0" presId="urn:microsoft.com/office/officeart/2005/8/layout/hierarchy1"/>
    <dgm:cxn modelId="{34F6998A-9A42-4EBC-AEBA-88CD29501F69}" type="presParOf" srcId="{7378113C-2C28-4BDD-8B0B-20511D75958F}" destId="{DA4F91A9-815D-458A-9C75-318C2F642C07}" srcOrd="1" destOrd="0" presId="urn:microsoft.com/office/officeart/2005/8/layout/hierarchy1"/>
    <dgm:cxn modelId="{269B46A8-CF69-4F6D-8FE5-5F0D76230BD7}" type="presParOf" srcId="{DA4F91A9-815D-458A-9C75-318C2F642C07}" destId="{246EDAFE-5F31-47C2-8474-857D12DDEF36}" srcOrd="0" destOrd="0" presId="urn:microsoft.com/office/officeart/2005/8/layout/hierarchy1"/>
    <dgm:cxn modelId="{B00D6E53-8B14-4024-B961-CC3C808722FA}" type="presParOf" srcId="{246EDAFE-5F31-47C2-8474-857D12DDEF36}" destId="{18BDA4FA-7B3C-4229-9045-2A69D7E1E12D}" srcOrd="0" destOrd="0" presId="urn:microsoft.com/office/officeart/2005/8/layout/hierarchy1"/>
    <dgm:cxn modelId="{5C52E5A7-C202-455C-891B-C509DC8C3D2E}" type="presParOf" srcId="{246EDAFE-5F31-47C2-8474-857D12DDEF36}" destId="{FC5E81F9-84CF-4310-AC97-D0D58EF32152}" srcOrd="1" destOrd="0" presId="urn:microsoft.com/office/officeart/2005/8/layout/hierarchy1"/>
    <dgm:cxn modelId="{DBC6DAFC-3460-4FB7-9E60-C8463D45044B}" type="presParOf" srcId="{DA4F91A9-815D-458A-9C75-318C2F642C07}" destId="{A8813ACA-EC47-46F3-A80C-FFA91EFE2633}" srcOrd="1" destOrd="0" presId="urn:microsoft.com/office/officeart/2005/8/layout/hierarchy1"/>
    <dgm:cxn modelId="{FF78D63C-29B0-4F9A-9E19-79B60117A239}" type="presParOf" srcId="{6296C16B-2011-446A-817A-C35AF7005AED}" destId="{F68575E1-F911-4305-9CF0-6C0DBD28454E}" srcOrd="2" destOrd="0" presId="urn:microsoft.com/office/officeart/2005/8/layout/hierarchy1"/>
    <dgm:cxn modelId="{6EE4B139-368C-4731-A472-347CF0430BC1}" type="presParOf" srcId="{6296C16B-2011-446A-817A-C35AF7005AED}" destId="{B8B743B4-694A-486F-AF51-9D94DFDDE815}" srcOrd="3" destOrd="0" presId="urn:microsoft.com/office/officeart/2005/8/layout/hierarchy1"/>
    <dgm:cxn modelId="{BB845005-3FE0-44FA-9C33-10DF764C5547}" type="presParOf" srcId="{B8B743B4-694A-486F-AF51-9D94DFDDE815}" destId="{8D1A14B3-0ED0-4F06-BD04-7732C358C721}" srcOrd="0" destOrd="0" presId="urn:microsoft.com/office/officeart/2005/8/layout/hierarchy1"/>
    <dgm:cxn modelId="{565F7842-2352-46BD-8642-BE042D1D7B33}" type="presParOf" srcId="{8D1A14B3-0ED0-4F06-BD04-7732C358C721}" destId="{D6E15951-1812-42D2-A975-7386865160C7}" srcOrd="0" destOrd="0" presId="urn:microsoft.com/office/officeart/2005/8/layout/hierarchy1"/>
    <dgm:cxn modelId="{413663B2-5B93-44BA-A7DE-BAFF2011B2AC}" type="presParOf" srcId="{8D1A14B3-0ED0-4F06-BD04-7732C358C721}" destId="{F0513C00-4D3B-4848-81F0-222BFCB09CD2}" srcOrd="1" destOrd="0" presId="urn:microsoft.com/office/officeart/2005/8/layout/hierarchy1"/>
    <dgm:cxn modelId="{3B86F5A6-B3E4-4C1D-AA98-291E7D1212A1}" type="presParOf" srcId="{B8B743B4-694A-486F-AF51-9D94DFDDE815}" destId="{18D7DF1A-A302-4236-A8A3-D1AAF431D9E1}" srcOrd="1" destOrd="0" presId="urn:microsoft.com/office/officeart/2005/8/layout/hierarchy1"/>
    <dgm:cxn modelId="{F5AADF28-D716-42C7-9038-86AE583F9EC3}" type="presParOf" srcId="{18D7DF1A-A302-4236-A8A3-D1AAF431D9E1}" destId="{F8E280AE-558D-44B9-B117-C6BB629D5F51}" srcOrd="0" destOrd="0" presId="urn:microsoft.com/office/officeart/2005/8/layout/hierarchy1"/>
    <dgm:cxn modelId="{A1BD2A19-254A-47DB-9D40-1AE30BAA44E0}" type="presParOf" srcId="{18D7DF1A-A302-4236-A8A3-D1AAF431D9E1}" destId="{755FDD68-5C05-4268-9C3C-932DA5B777C1}" srcOrd="1" destOrd="0" presId="urn:microsoft.com/office/officeart/2005/8/layout/hierarchy1"/>
    <dgm:cxn modelId="{D66B1E8A-505E-4CFB-BFB0-FA9E39A39ECB}" type="presParOf" srcId="{755FDD68-5C05-4268-9C3C-932DA5B777C1}" destId="{B6944992-0A9D-4FFA-BE07-AD098270B430}" srcOrd="0" destOrd="0" presId="urn:microsoft.com/office/officeart/2005/8/layout/hierarchy1"/>
    <dgm:cxn modelId="{1A109A14-85F5-470A-A67F-7F99B89AF8A6}" type="presParOf" srcId="{B6944992-0A9D-4FFA-BE07-AD098270B430}" destId="{AD87B2B2-806F-40BF-A2AB-3BB4C5190AB4}" srcOrd="0" destOrd="0" presId="urn:microsoft.com/office/officeart/2005/8/layout/hierarchy1"/>
    <dgm:cxn modelId="{384CE078-3528-41F9-8209-E2CBF9B1945F}" type="presParOf" srcId="{B6944992-0A9D-4FFA-BE07-AD098270B430}" destId="{7D1C492C-EFFE-48C1-B0FA-F04B79126A4B}" srcOrd="1" destOrd="0" presId="urn:microsoft.com/office/officeart/2005/8/layout/hierarchy1"/>
    <dgm:cxn modelId="{BC62CCB0-A4ED-4623-957C-A89054E65804}" type="presParOf" srcId="{755FDD68-5C05-4268-9C3C-932DA5B777C1}" destId="{8577907D-60AA-4FED-918A-05E6B5D00E3D}" srcOrd="1" destOrd="0" presId="urn:microsoft.com/office/officeart/2005/8/layout/hierarchy1"/>
    <dgm:cxn modelId="{2050D6E9-C48D-49A9-B8AB-2EF5CAA805AB}" type="presParOf" srcId="{6296C16B-2011-446A-817A-C35AF7005AED}" destId="{5B5B7BD7-E3E9-4D0C-8E2E-783ACDDE3D42}" srcOrd="4" destOrd="0" presId="urn:microsoft.com/office/officeart/2005/8/layout/hierarchy1"/>
    <dgm:cxn modelId="{AD65F3AA-F7AD-455D-864B-A23363CAD48D}" type="presParOf" srcId="{6296C16B-2011-446A-817A-C35AF7005AED}" destId="{D840D460-C2A0-4D71-ADB5-D9F51816ECC2}" srcOrd="5" destOrd="0" presId="urn:microsoft.com/office/officeart/2005/8/layout/hierarchy1"/>
    <dgm:cxn modelId="{BC71B168-EFFE-41A5-B1EE-AE81708A2C4B}" type="presParOf" srcId="{D840D460-C2A0-4D71-ADB5-D9F51816ECC2}" destId="{DCA8147D-3658-403B-8103-A60727F429EE}" srcOrd="0" destOrd="0" presId="urn:microsoft.com/office/officeart/2005/8/layout/hierarchy1"/>
    <dgm:cxn modelId="{0B2F9C51-6610-494E-A3D9-786ACBB05EDB}" type="presParOf" srcId="{DCA8147D-3658-403B-8103-A60727F429EE}" destId="{7873E81F-74CE-46E8-A6FF-C0879268D5AB}" srcOrd="0" destOrd="0" presId="urn:microsoft.com/office/officeart/2005/8/layout/hierarchy1"/>
    <dgm:cxn modelId="{71BEDF87-393E-4C16-A7D2-AA26A36F841C}" type="presParOf" srcId="{DCA8147D-3658-403B-8103-A60727F429EE}" destId="{E84E5789-AEEB-4CCE-A1C1-61C265B66B6D}" srcOrd="1" destOrd="0" presId="urn:microsoft.com/office/officeart/2005/8/layout/hierarchy1"/>
    <dgm:cxn modelId="{FFAA3A6A-4AC8-4B76-AB6E-7E4694246BD3}" type="presParOf" srcId="{D840D460-C2A0-4D71-ADB5-D9F51816ECC2}" destId="{BA0AC7B4-A6F8-409E-86B6-A0A725C16E9D}" srcOrd="1" destOrd="0" presId="urn:microsoft.com/office/officeart/2005/8/layout/hierarchy1"/>
    <dgm:cxn modelId="{255DEE9B-78B3-4A66-90A1-7ED982D4F61D}" type="presParOf" srcId="{BA0AC7B4-A6F8-409E-86B6-A0A725C16E9D}" destId="{5F6B029D-B75A-4661-A68B-414E5D617EDB}" srcOrd="0" destOrd="0" presId="urn:microsoft.com/office/officeart/2005/8/layout/hierarchy1"/>
    <dgm:cxn modelId="{13B86429-1E35-4076-80C2-F69F1BF37760}" type="presParOf" srcId="{BA0AC7B4-A6F8-409E-86B6-A0A725C16E9D}" destId="{8AA20DEF-BF91-40E6-B444-D11410FF3B92}" srcOrd="1" destOrd="0" presId="urn:microsoft.com/office/officeart/2005/8/layout/hierarchy1"/>
    <dgm:cxn modelId="{EEB68490-3921-476E-AF7C-819F87A65346}" type="presParOf" srcId="{8AA20DEF-BF91-40E6-B444-D11410FF3B92}" destId="{F90AD150-0AC4-4979-BBC9-27C1F35C9C1D}" srcOrd="0" destOrd="0" presId="urn:microsoft.com/office/officeart/2005/8/layout/hierarchy1"/>
    <dgm:cxn modelId="{974A781A-41B6-4E5B-B744-34BE0BAD5710}" type="presParOf" srcId="{F90AD150-0AC4-4979-BBC9-27C1F35C9C1D}" destId="{CC1DD03F-070C-49BF-BA39-8CDA36311D8D}" srcOrd="0" destOrd="0" presId="urn:microsoft.com/office/officeart/2005/8/layout/hierarchy1"/>
    <dgm:cxn modelId="{C44B0E19-79F9-43CD-9B2A-AC4B227881E4}" type="presParOf" srcId="{F90AD150-0AC4-4979-BBC9-27C1F35C9C1D}" destId="{250EFF84-F83B-444B-8E44-0E3C0EB3AB06}" srcOrd="1" destOrd="0" presId="urn:microsoft.com/office/officeart/2005/8/layout/hierarchy1"/>
    <dgm:cxn modelId="{AA0C699B-216F-43EE-B21E-2A1A6A2DEE59}" type="presParOf" srcId="{8AA20DEF-BF91-40E6-B444-D11410FF3B92}" destId="{9810ADB0-6A5B-4036-B907-24D7776820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02713C-0934-4224-91BC-22F50E3DF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26759F-6CF9-43B9-8ADE-563B66FBAABB}">
      <dgm:prSet phldrT="[Texto]"/>
      <dgm:spPr/>
      <dgm:t>
        <a:bodyPr/>
        <a:lstStyle/>
        <a:p>
          <a:pPr rtl="0"/>
          <a:r>
            <a:rPr lang="es-ES"/>
            <a:t>1 ton </a:t>
          </a:r>
          <a:r>
            <a:rPr lang="es-ES">
              <a:latin typeface="Tw Cen MT"/>
            </a:rPr>
            <a:t>of steel</a:t>
          </a:r>
          <a:endParaRPr lang="es-ES"/>
        </a:p>
      </dgm:t>
    </dgm:pt>
    <dgm:pt modelId="{51FBDA50-8C98-4989-94CA-FDEB1E1BFE9A}" type="parTrans" cxnId="{3888B29F-7438-4B79-B0C1-D6FD29F31287}">
      <dgm:prSet/>
      <dgm:spPr/>
      <dgm:t>
        <a:bodyPr/>
        <a:lstStyle/>
        <a:p>
          <a:endParaRPr lang="es-ES"/>
        </a:p>
      </dgm:t>
    </dgm:pt>
    <dgm:pt modelId="{D948DB70-1F4D-4F61-ACB1-DD8FBCF90DF3}" type="sibTrans" cxnId="{3888B29F-7438-4B79-B0C1-D6FD29F31287}">
      <dgm:prSet/>
      <dgm:spPr/>
      <dgm:t>
        <a:bodyPr/>
        <a:lstStyle/>
        <a:p>
          <a:endParaRPr lang="es-ES"/>
        </a:p>
      </dgm:t>
    </dgm:pt>
    <dgm:pt modelId="{A81DA31B-A950-4B58-ACFE-3BB62FB63A88}">
      <dgm:prSet phldrT="[Texto]"/>
      <dgm:spPr/>
      <dgm:t>
        <a:bodyPr/>
        <a:lstStyle/>
        <a:p>
          <a:r>
            <a:rPr lang="es-ES"/>
            <a:t>1,5 ton of mineral</a:t>
          </a:r>
        </a:p>
      </dgm:t>
    </dgm:pt>
    <dgm:pt modelId="{0775C8C6-0F88-4911-9ACF-B3BD68052AE5}" type="parTrans" cxnId="{B9BCFDE1-1716-434B-96A1-93E430B647C2}">
      <dgm:prSet/>
      <dgm:spPr/>
      <dgm:t>
        <a:bodyPr/>
        <a:lstStyle/>
        <a:p>
          <a:endParaRPr lang="es-ES"/>
        </a:p>
      </dgm:t>
    </dgm:pt>
    <dgm:pt modelId="{26DB55E5-5219-462C-AFC2-107F9678C3BA}" type="sibTrans" cxnId="{B9BCFDE1-1716-434B-96A1-93E430B647C2}">
      <dgm:prSet/>
      <dgm:spPr/>
      <dgm:t>
        <a:bodyPr/>
        <a:lstStyle/>
        <a:p>
          <a:endParaRPr lang="es-ES"/>
        </a:p>
      </dgm:t>
    </dgm:pt>
    <dgm:pt modelId="{A0EAD92C-5233-42BE-A0F8-419B41B6AE90}">
      <dgm:prSet phldrT="[Texto]"/>
      <dgm:spPr/>
      <dgm:t>
        <a:bodyPr/>
        <a:lstStyle/>
        <a:p>
          <a:pPr rtl="0"/>
          <a:r>
            <a:rPr lang="es-ES"/>
            <a:t>3.890 kg </a:t>
          </a:r>
          <a:r>
            <a:rPr lang="es-ES" baseline="0" dirty="0">
              <a:latin typeface="Tw Cen MT"/>
            </a:rPr>
            <a:t>of </a:t>
          </a:r>
          <a:r>
            <a:rPr lang="es-ES" baseline="-25000" dirty="0">
              <a:latin typeface="Tw Cen MT"/>
            </a:rPr>
            <a:t>CO2</a:t>
          </a:r>
          <a:endParaRPr lang="es-ES" baseline="-25000" dirty="0"/>
        </a:p>
      </dgm:t>
    </dgm:pt>
    <dgm:pt modelId="{4A3CA0A1-27AE-4254-9C60-14B7BD5A0E09}" type="parTrans" cxnId="{EFB99DBC-4349-4C69-B2BF-2C35BD0AF144}">
      <dgm:prSet/>
      <dgm:spPr/>
      <dgm:t>
        <a:bodyPr/>
        <a:lstStyle/>
        <a:p>
          <a:endParaRPr lang="es-ES"/>
        </a:p>
      </dgm:t>
    </dgm:pt>
    <dgm:pt modelId="{51849122-1A95-4A0C-A6AB-92602CB83FD8}" type="sibTrans" cxnId="{EFB99DBC-4349-4C69-B2BF-2C35BD0AF144}">
      <dgm:prSet/>
      <dgm:spPr/>
      <dgm:t>
        <a:bodyPr/>
        <a:lstStyle/>
        <a:p>
          <a:endParaRPr lang="es-ES"/>
        </a:p>
      </dgm:t>
    </dgm:pt>
    <dgm:pt modelId="{C5E548BC-6E6F-40BC-A4D5-522A2BE49AF6}">
      <dgm:prSet phldrT="[Texto]"/>
      <dgm:spPr/>
      <dgm:t>
        <a:bodyPr/>
        <a:lstStyle/>
        <a:p>
          <a:r>
            <a:rPr lang="es-ES"/>
            <a:t>0,5 ton of coal</a:t>
          </a:r>
        </a:p>
      </dgm:t>
    </dgm:pt>
    <dgm:pt modelId="{1B6AF491-3744-4CB8-B060-F8A66DC7AE6D}" type="parTrans" cxnId="{0D95E2D6-035B-4096-94A7-FD0AA7E1498B}">
      <dgm:prSet/>
      <dgm:spPr/>
      <dgm:t>
        <a:bodyPr/>
        <a:lstStyle/>
        <a:p>
          <a:endParaRPr lang="es-ES"/>
        </a:p>
      </dgm:t>
    </dgm:pt>
    <dgm:pt modelId="{C5A6E2E6-C5E3-48A8-9211-058895E3E10E}" type="sibTrans" cxnId="{0D95E2D6-035B-4096-94A7-FD0AA7E1498B}">
      <dgm:prSet/>
      <dgm:spPr/>
      <dgm:t>
        <a:bodyPr/>
        <a:lstStyle/>
        <a:p>
          <a:endParaRPr lang="es-ES"/>
        </a:p>
      </dgm:t>
    </dgm:pt>
    <dgm:pt modelId="{E0A286A4-C775-4EB5-97DA-439D8F8BD99B}">
      <dgm:prSet phldrT="[Texto]"/>
      <dgm:spPr/>
      <dgm:t>
        <a:bodyPr/>
        <a:lstStyle/>
        <a:p>
          <a:pPr rtl="0"/>
          <a:r>
            <a:rPr lang="es-ES"/>
            <a:t>66,8 </a:t>
          </a:r>
          <a:r>
            <a:rPr lang="es-ES">
              <a:latin typeface="Tw Cen MT"/>
            </a:rPr>
            <a:t> </a:t>
          </a:r>
          <a:r>
            <a:rPr lang="es-ES" dirty="0">
              <a:latin typeface="Tw Cen MT"/>
            </a:rPr>
            <a:t>kWh</a:t>
          </a:r>
          <a:endParaRPr lang="es-ES" dirty="0"/>
        </a:p>
      </dgm:t>
    </dgm:pt>
    <dgm:pt modelId="{A8A6BE56-9093-4164-A3FF-E30DD5B6E743}" type="parTrans" cxnId="{DEF6B700-2FE2-447B-9AE4-6825C9DDC88D}">
      <dgm:prSet/>
      <dgm:spPr/>
      <dgm:t>
        <a:bodyPr/>
        <a:lstStyle/>
        <a:p>
          <a:endParaRPr lang="es-ES"/>
        </a:p>
      </dgm:t>
    </dgm:pt>
    <dgm:pt modelId="{F8B676B0-E435-4A2A-B409-7775665A1F44}" type="sibTrans" cxnId="{DEF6B700-2FE2-447B-9AE4-6825C9DDC88D}">
      <dgm:prSet/>
      <dgm:spPr/>
      <dgm:t>
        <a:bodyPr/>
        <a:lstStyle/>
        <a:p>
          <a:endParaRPr lang="es-ES"/>
        </a:p>
      </dgm:t>
    </dgm:pt>
    <dgm:pt modelId="{E2127151-C4E6-4A8B-B24E-5A45F306F1DD}">
      <dgm:prSet phldrT="[Texto]"/>
      <dgm:spPr/>
      <dgm:t>
        <a:bodyPr/>
        <a:lstStyle/>
        <a:p>
          <a:r>
            <a:rPr lang="es-ES"/>
            <a:t>6.420 l of water</a:t>
          </a:r>
        </a:p>
      </dgm:t>
    </dgm:pt>
    <dgm:pt modelId="{BF71625A-CCC9-40CC-8CCC-235F778AFD09}" type="parTrans" cxnId="{3DE64B5E-AAB5-4F27-808B-F09785C59AD0}">
      <dgm:prSet/>
      <dgm:spPr/>
      <dgm:t>
        <a:bodyPr/>
        <a:lstStyle/>
        <a:p>
          <a:endParaRPr lang="es-ES"/>
        </a:p>
      </dgm:t>
    </dgm:pt>
    <dgm:pt modelId="{AD6F6D64-E582-4BDC-914F-BC7964487C13}" type="sibTrans" cxnId="{3DE64B5E-AAB5-4F27-808B-F09785C59AD0}">
      <dgm:prSet/>
      <dgm:spPr/>
      <dgm:t>
        <a:bodyPr/>
        <a:lstStyle/>
        <a:p>
          <a:endParaRPr lang="es-ES"/>
        </a:p>
      </dgm:t>
    </dgm:pt>
    <dgm:pt modelId="{7E39CEF3-1874-4E06-A8D6-FCE909B7FE1E}" type="pres">
      <dgm:prSet presAssocID="{4602713C-0934-4224-91BC-22F50E3DF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C943E-82D4-4424-A666-A13A9DCC3660}" type="pres">
      <dgm:prSet presAssocID="{EB26759F-6CF9-43B9-8ADE-563B66FBAABB}" presName="hierRoot1" presStyleCnt="0"/>
      <dgm:spPr/>
    </dgm:pt>
    <dgm:pt modelId="{DF8654F1-0E8A-4905-9EB5-3A392131C68E}" type="pres">
      <dgm:prSet presAssocID="{EB26759F-6CF9-43B9-8ADE-563B66FBAABB}" presName="composite" presStyleCnt="0"/>
      <dgm:spPr/>
    </dgm:pt>
    <dgm:pt modelId="{36E94E05-F4FF-4F38-B1C7-1A1F65A955B9}" type="pres">
      <dgm:prSet presAssocID="{EB26759F-6CF9-43B9-8ADE-563B66FBAABB}" presName="background" presStyleLbl="node0" presStyleIdx="0" presStyleCnt="1"/>
      <dgm:spPr/>
    </dgm:pt>
    <dgm:pt modelId="{C0824479-CDCD-4EE0-9DB4-5CA43869C290}" type="pres">
      <dgm:prSet presAssocID="{EB26759F-6CF9-43B9-8ADE-563B66FBAABB}" presName="text" presStyleLbl="fgAcc0" presStyleIdx="0" presStyleCnt="1" custScaleX="152170" custScaleY="182732" custLinFactNeighborX="2416" custLinFactNeighborY="-1482">
        <dgm:presLayoutVars>
          <dgm:chPref val="3"/>
        </dgm:presLayoutVars>
      </dgm:prSet>
      <dgm:spPr/>
    </dgm:pt>
    <dgm:pt modelId="{6296C16B-2011-446A-817A-C35AF7005AED}" type="pres">
      <dgm:prSet presAssocID="{EB26759F-6CF9-43B9-8ADE-563B66FBAABB}" presName="hierChild2" presStyleCnt="0"/>
      <dgm:spPr/>
    </dgm:pt>
    <dgm:pt modelId="{BBB504AC-95A1-4614-A946-BA5DE2EC7644}" type="pres">
      <dgm:prSet presAssocID="{0775C8C6-0F88-4911-9ACF-B3BD68052AE5}" presName="Name10" presStyleLbl="parChTrans1D2" presStyleIdx="0" presStyleCnt="5"/>
      <dgm:spPr/>
    </dgm:pt>
    <dgm:pt modelId="{9CBDEA30-AD7D-4C8E-A38D-A27C5A808153}" type="pres">
      <dgm:prSet presAssocID="{A81DA31B-A950-4B58-ACFE-3BB62FB63A88}" presName="hierRoot2" presStyleCnt="0"/>
      <dgm:spPr/>
    </dgm:pt>
    <dgm:pt modelId="{D964FFD8-B532-40E8-826A-AF14F801F17E}" type="pres">
      <dgm:prSet presAssocID="{A81DA31B-A950-4B58-ACFE-3BB62FB63A88}" presName="composite2" presStyleCnt="0"/>
      <dgm:spPr/>
    </dgm:pt>
    <dgm:pt modelId="{A20B83A1-DAAD-4E34-B46C-AF513580F16D}" type="pres">
      <dgm:prSet presAssocID="{A81DA31B-A950-4B58-ACFE-3BB62FB63A88}" presName="background2" presStyleLbl="node2" presStyleIdx="0" presStyleCnt="5"/>
      <dgm:spPr/>
    </dgm:pt>
    <dgm:pt modelId="{243384E2-DB42-4336-999C-D2797AA3FF60}" type="pres">
      <dgm:prSet presAssocID="{A81DA31B-A950-4B58-ACFE-3BB62FB63A88}" presName="text2" presStyleLbl="fgAcc2" presStyleIdx="0" presStyleCnt="5" custScaleX="110616" custScaleY="168018">
        <dgm:presLayoutVars>
          <dgm:chPref val="3"/>
        </dgm:presLayoutVars>
      </dgm:prSet>
      <dgm:spPr/>
    </dgm:pt>
    <dgm:pt modelId="{7378113C-2C28-4BDD-8B0B-20511D75958F}" type="pres">
      <dgm:prSet presAssocID="{A81DA31B-A950-4B58-ACFE-3BB62FB63A88}" presName="hierChild3" presStyleCnt="0"/>
      <dgm:spPr/>
    </dgm:pt>
    <dgm:pt modelId="{DBB9906D-78C9-473B-BB2B-B40A67754D92}" type="pres">
      <dgm:prSet presAssocID="{1B6AF491-3744-4CB8-B060-F8A66DC7AE6D}" presName="Name10" presStyleLbl="parChTrans1D2" presStyleIdx="1" presStyleCnt="5"/>
      <dgm:spPr/>
    </dgm:pt>
    <dgm:pt modelId="{7B48A162-51CA-4AB9-ACA9-59D8A2819A4D}" type="pres">
      <dgm:prSet presAssocID="{C5E548BC-6E6F-40BC-A4D5-522A2BE49AF6}" presName="hierRoot2" presStyleCnt="0"/>
      <dgm:spPr/>
    </dgm:pt>
    <dgm:pt modelId="{2830DB83-63BF-4D22-AE50-A7AE9FB7C465}" type="pres">
      <dgm:prSet presAssocID="{C5E548BC-6E6F-40BC-A4D5-522A2BE49AF6}" presName="composite2" presStyleCnt="0"/>
      <dgm:spPr/>
    </dgm:pt>
    <dgm:pt modelId="{3A58B397-265D-4164-911C-4238B41B324D}" type="pres">
      <dgm:prSet presAssocID="{C5E548BC-6E6F-40BC-A4D5-522A2BE49AF6}" presName="background2" presStyleLbl="node2" presStyleIdx="1" presStyleCnt="5"/>
      <dgm:spPr/>
    </dgm:pt>
    <dgm:pt modelId="{5D5C1223-CB08-456A-9B6F-2481CABF9DDC}" type="pres">
      <dgm:prSet presAssocID="{C5E548BC-6E6F-40BC-A4D5-522A2BE49AF6}" presName="text2" presStyleLbl="fgAcc2" presStyleIdx="1" presStyleCnt="5" custScaleX="87021" custScaleY="165310">
        <dgm:presLayoutVars>
          <dgm:chPref val="3"/>
        </dgm:presLayoutVars>
      </dgm:prSet>
      <dgm:spPr/>
    </dgm:pt>
    <dgm:pt modelId="{385AF553-A429-4E8C-B51F-28B1B7738F1C}" type="pres">
      <dgm:prSet presAssocID="{C5E548BC-6E6F-40BC-A4D5-522A2BE49AF6}" presName="hierChild3" presStyleCnt="0"/>
      <dgm:spPr/>
    </dgm:pt>
    <dgm:pt modelId="{F68575E1-F911-4305-9CF0-6C0DBD28454E}" type="pres">
      <dgm:prSet presAssocID="{A8A6BE56-9093-4164-A3FF-E30DD5B6E743}" presName="Name10" presStyleLbl="parChTrans1D2" presStyleIdx="2" presStyleCnt="5"/>
      <dgm:spPr/>
    </dgm:pt>
    <dgm:pt modelId="{B8B743B4-694A-486F-AF51-9D94DFDDE815}" type="pres">
      <dgm:prSet presAssocID="{E0A286A4-C775-4EB5-97DA-439D8F8BD99B}" presName="hierRoot2" presStyleCnt="0"/>
      <dgm:spPr/>
    </dgm:pt>
    <dgm:pt modelId="{8D1A14B3-0ED0-4F06-BD04-7732C358C721}" type="pres">
      <dgm:prSet presAssocID="{E0A286A4-C775-4EB5-97DA-439D8F8BD99B}" presName="composite2" presStyleCnt="0"/>
      <dgm:spPr/>
    </dgm:pt>
    <dgm:pt modelId="{D6E15951-1812-42D2-A975-7386865160C7}" type="pres">
      <dgm:prSet presAssocID="{E0A286A4-C775-4EB5-97DA-439D8F8BD99B}" presName="background2" presStyleLbl="node2" presStyleIdx="2" presStyleCnt="5"/>
      <dgm:spPr/>
    </dgm:pt>
    <dgm:pt modelId="{F0513C00-4D3B-4848-81F0-222BFCB09CD2}" type="pres">
      <dgm:prSet presAssocID="{E0A286A4-C775-4EB5-97DA-439D8F8BD99B}" presName="text2" presStyleLbl="fgAcc2" presStyleIdx="2" presStyleCnt="5" custScaleX="95225" custScaleY="147329">
        <dgm:presLayoutVars>
          <dgm:chPref val="3"/>
        </dgm:presLayoutVars>
      </dgm:prSet>
      <dgm:spPr/>
    </dgm:pt>
    <dgm:pt modelId="{18D7DF1A-A302-4236-A8A3-D1AAF431D9E1}" type="pres">
      <dgm:prSet presAssocID="{E0A286A4-C775-4EB5-97DA-439D8F8BD99B}" presName="hierChild3" presStyleCnt="0"/>
      <dgm:spPr/>
    </dgm:pt>
    <dgm:pt modelId="{98A4F884-8CD5-47C8-B895-A2DC43F0CE2B}" type="pres">
      <dgm:prSet presAssocID="{BF71625A-CCC9-40CC-8CCC-235F778AFD09}" presName="Name10" presStyleLbl="parChTrans1D2" presStyleIdx="3" presStyleCnt="5"/>
      <dgm:spPr/>
    </dgm:pt>
    <dgm:pt modelId="{901209D6-4ED8-43B9-96DD-899FE084379A}" type="pres">
      <dgm:prSet presAssocID="{E2127151-C4E6-4A8B-B24E-5A45F306F1DD}" presName="hierRoot2" presStyleCnt="0"/>
      <dgm:spPr/>
    </dgm:pt>
    <dgm:pt modelId="{177D2FE2-E014-4002-B3F7-FC97C24372EC}" type="pres">
      <dgm:prSet presAssocID="{E2127151-C4E6-4A8B-B24E-5A45F306F1DD}" presName="composite2" presStyleCnt="0"/>
      <dgm:spPr/>
    </dgm:pt>
    <dgm:pt modelId="{0BD0271F-ACAA-4419-BA8D-AD16204C51E1}" type="pres">
      <dgm:prSet presAssocID="{E2127151-C4E6-4A8B-B24E-5A45F306F1DD}" presName="background2" presStyleLbl="node2" presStyleIdx="3" presStyleCnt="5"/>
      <dgm:spPr/>
    </dgm:pt>
    <dgm:pt modelId="{081352B1-BCD5-4BDB-A34E-16606E608FB0}" type="pres">
      <dgm:prSet presAssocID="{E2127151-C4E6-4A8B-B24E-5A45F306F1DD}" presName="text2" presStyleLbl="fgAcc2" presStyleIdx="3" presStyleCnt="5" custScaleX="90709" custScaleY="145011">
        <dgm:presLayoutVars>
          <dgm:chPref val="3"/>
        </dgm:presLayoutVars>
      </dgm:prSet>
      <dgm:spPr/>
    </dgm:pt>
    <dgm:pt modelId="{93A8028E-D3F3-4D21-9024-83D9C18BD97C}" type="pres">
      <dgm:prSet presAssocID="{E2127151-C4E6-4A8B-B24E-5A45F306F1DD}" presName="hierChild3" presStyleCnt="0"/>
      <dgm:spPr/>
    </dgm:pt>
    <dgm:pt modelId="{5B5B7BD7-E3E9-4D0C-8E2E-783ACDDE3D42}" type="pres">
      <dgm:prSet presAssocID="{4A3CA0A1-27AE-4254-9C60-14B7BD5A0E09}" presName="Name10" presStyleLbl="parChTrans1D2" presStyleIdx="4" presStyleCnt="5"/>
      <dgm:spPr/>
    </dgm:pt>
    <dgm:pt modelId="{D840D460-C2A0-4D71-ADB5-D9F51816ECC2}" type="pres">
      <dgm:prSet presAssocID="{A0EAD92C-5233-42BE-A0F8-419B41B6AE90}" presName="hierRoot2" presStyleCnt="0"/>
      <dgm:spPr/>
    </dgm:pt>
    <dgm:pt modelId="{DCA8147D-3658-403B-8103-A60727F429EE}" type="pres">
      <dgm:prSet presAssocID="{A0EAD92C-5233-42BE-A0F8-419B41B6AE90}" presName="composite2" presStyleCnt="0"/>
      <dgm:spPr/>
    </dgm:pt>
    <dgm:pt modelId="{7873E81F-74CE-46E8-A6FF-C0879268D5AB}" type="pres">
      <dgm:prSet presAssocID="{A0EAD92C-5233-42BE-A0F8-419B41B6AE90}" presName="background2" presStyleLbl="node2" presStyleIdx="4" presStyleCnt="5"/>
      <dgm:spPr/>
    </dgm:pt>
    <dgm:pt modelId="{E84E5789-AEEB-4CCE-A1C1-61C265B66B6D}" type="pres">
      <dgm:prSet presAssocID="{A0EAD92C-5233-42BE-A0F8-419B41B6AE90}" presName="text2" presStyleLbl="fgAcc2" presStyleIdx="4" presStyleCnt="5" custScaleX="98527" custScaleY="144864">
        <dgm:presLayoutVars>
          <dgm:chPref val="3"/>
        </dgm:presLayoutVars>
      </dgm:prSet>
      <dgm:spPr/>
    </dgm:pt>
    <dgm:pt modelId="{BA0AC7B4-A6F8-409E-86B6-A0A725C16E9D}" type="pres">
      <dgm:prSet presAssocID="{A0EAD92C-5233-42BE-A0F8-419B41B6AE90}" presName="hierChild3" presStyleCnt="0"/>
      <dgm:spPr/>
    </dgm:pt>
  </dgm:ptLst>
  <dgm:cxnLst>
    <dgm:cxn modelId="{DEF6B700-2FE2-447B-9AE4-6825C9DDC88D}" srcId="{EB26759F-6CF9-43B9-8ADE-563B66FBAABB}" destId="{E0A286A4-C775-4EB5-97DA-439D8F8BD99B}" srcOrd="2" destOrd="0" parTransId="{A8A6BE56-9093-4164-A3FF-E30DD5B6E743}" sibTransId="{F8B676B0-E435-4A2A-B409-7775665A1F44}"/>
    <dgm:cxn modelId="{AFAA6110-F78E-4EF0-8A75-569F25970F60}" type="presOf" srcId="{BF71625A-CCC9-40CC-8CCC-235F778AFD09}" destId="{98A4F884-8CD5-47C8-B895-A2DC43F0CE2B}" srcOrd="0" destOrd="0" presId="urn:microsoft.com/office/officeart/2005/8/layout/hierarchy1"/>
    <dgm:cxn modelId="{CC6F9728-3527-41A2-96A9-9CC627A159CA}" type="presOf" srcId="{E0A286A4-C775-4EB5-97DA-439D8F8BD99B}" destId="{F0513C00-4D3B-4848-81F0-222BFCB09CD2}" srcOrd="0" destOrd="0" presId="urn:microsoft.com/office/officeart/2005/8/layout/hierarchy1"/>
    <dgm:cxn modelId="{A954D339-90F7-4FDD-9B45-F0888E2E9771}" type="presOf" srcId="{A81DA31B-A950-4B58-ACFE-3BB62FB63A88}" destId="{243384E2-DB42-4336-999C-D2797AA3FF60}" srcOrd="0" destOrd="0" presId="urn:microsoft.com/office/officeart/2005/8/layout/hierarchy1"/>
    <dgm:cxn modelId="{3DE64B5E-AAB5-4F27-808B-F09785C59AD0}" srcId="{EB26759F-6CF9-43B9-8ADE-563B66FBAABB}" destId="{E2127151-C4E6-4A8B-B24E-5A45F306F1DD}" srcOrd="3" destOrd="0" parTransId="{BF71625A-CCC9-40CC-8CCC-235F778AFD09}" sibTransId="{AD6F6D64-E582-4BDC-914F-BC7964487C13}"/>
    <dgm:cxn modelId="{33272E42-EA61-46FC-8EB8-00683421F574}" type="presOf" srcId="{0775C8C6-0F88-4911-9ACF-B3BD68052AE5}" destId="{BBB504AC-95A1-4614-A946-BA5DE2EC7644}" srcOrd="0" destOrd="0" presId="urn:microsoft.com/office/officeart/2005/8/layout/hierarchy1"/>
    <dgm:cxn modelId="{7858827D-14C8-42D3-A5E1-A331628C51D8}" type="presOf" srcId="{4602713C-0934-4224-91BC-22F50E3DF13F}" destId="{7E39CEF3-1874-4E06-A8D6-FCE909B7FE1E}" srcOrd="0" destOrd="0" presId="urn:microsoft.com/office/officeart/2005/8/layout/hierarchy1"/>
    <dgm:cxn modelId="{5B58EC9B-B1CD-4612-938F-B4CB0444CA51}" type="presOf" srcId="{1B6AF491-3744-4CB8-B060-F8A66DC7AE6D}" destId="{DBB9906D-78C9-473B-BB2B-B40A67754D92}" srcOrd="0" destOrd="0" presId="urn:microsoft.com/office/officeart/2005/8/layout/hierarchy1"/>
    <dgm:cxn modelId="{3888B29F-7438-4B79-B0C1-D6FD29F31287}" srcId="{4602713C-0934-4224-91BC-22F50E3DF13F}" destId="{EB26759F-6CF9-43B9-8ADE-563B66FBAABB}" srcOrd="0" destOrd="0" parTransId="{51FBDA50-8C98-4989-94CA-FDEB1E1BFE9A}" sibTransId="{D948DB70-1F4D-4F61-ACB1-DD8FBCF90DF3}"/>
    <dgm:cxn modelId="{F2F5C5BA-427E-458B-AEAB-DB36748F2212}" type="presOf" srcId="{E2127151-C4E6-4A8B-B24E-5A45F306F1DD}" destId="{081352B1-BCD5-4BDB-A34E-16606E608FB0}" srcOrd="0" destOrd="0" presId="urn:microsoft.com/office/officeart/2005/8/layout/hierarchy1"/>
    <dgm:cxn modelId="{EFB99DBC-4349-4C69-B2BF-2C35BD0AF144}" srcId="{EB26759F-6CF9-43B9-8ADE-563B66FBAABB}" destId="{A0EAD92C-5233-42BE-A0F8-419B41B6AE90}" srcOrd="4" destOrd="0" parTransId="{4A3CA0A1-27AE-4254-9C60-14B7BD5A0E09}" sibTransId="{51849122-1A95-4A0C-A6AB-92602CB83FD8}"/>
    <dgm:cxn modelId="{6FAB04BD-C60B-46F7-89D2-6D05D13BC532}" type="presOf" srcId="{4A3CA0A1-27AE-4254-9C60-14B7BD5A0E09}" destId="{5B5B7BD7-E3E9-4D0C-8E2E-783ACDDE3D42}" srcOrd="0" destOrd="0" presId="urn:microsoft.com/office/officeart/2005/8/layout/hierarchy1"/>
    <dgm:cxn modelId="{9188B6D2-1CC6-4EFD-A7C8-D8C14CDE7E71}" type="presOf" srcId="{C5E548BC-6E6F-40BC-A4D5-522A2BE49AF6}" destId="{5D5C1223-CB08-456A-9B6F-2481CABF9DDC}" srcOrd="0" destOrd="0" presId="urn:microsoft.com/office/officeart/2005/8/layout/hierarchy1"/>
    <dgm:cxn modelId="{0D95E2D6-035B-4096-94A7-FD0AA7E1498B}" srcId="{EB26759F-6CF9-43B9-8ADE-563B66FBAABB}" destId="{C5E548BC-6E6F-40BC-A4D5-522A2BE49AF6}" srcOrd="1" destOrd="0" parTransId="{1B6AF491-3744-4CB8-B060-F8A66DC7AE6D}" sibTransId="{C5A6E2E6-C5E3-48A8-9211-058895E3E10E}"/>
    <dgm:cxn modelId="{B9BCFDE1-1716-434B-96A1-93E430B647C2}" srcId="{EB26759F-6CF9-43B9-8ADE-563B66FBAABB}" destId="{A81DA31B-A950-4B58-ACFE-3BB62FB63A88}" srcOrd="0" destOrd="0" parTransId="{0775C8C6-0F88-4911-9ACF-B3BD68052AE5}" sibTransId="{26DB55E5-5219-462C-AFC2-107F9678C3BA}"/>
    <dgm:cxn modelId="{E0D702EB-D499-4620-AA73-E1FD9541DFAA}" type="presOf" srcId="{A0EAD92C-5233-42BE-A0F8-419B41B6AE90}" destId="{E84E5789-AEEB-4CCE-A1C1-61C265B66B6D}" srcOrd="0" destOrd="0" presId="urn:microsoft.com/office/officeart/2005/8/layout/hierarchy1"/>
    <dgm:cxn modelId="{B1E5C6F1-F78D-4312-BA8E-151710A411CF}" type="presOf" srcId="{EB26759F-6CF9-43B9-8ADE-563B66FBAABB}" destId="{C0824479-CDCD-4EE0-9DB4-5CA43869C290}" srcOrd="0" destOrd="0" presId="urn:microsoft.com/office/officeart/2005/8/layout/hierarchy1"/>
    <dgm:cxn modelId="{2699BEF6-0F10-4EF2-A8B8-68224E94C7A0}" type="presOf" srcId="{A8A6BE56-9093-4164-A3FF-E30DD5B6E743}" destId="{F68575E1-F911-4305-9CF0-6C0DBD28454E}" srcOrd="0" destOrd="0" presId="urn:microsoft.com/office/officeart/2005/8/layout/hierarchy1"/>
    <dgm:cxn modelId="{FB87EE13-880D-4147-A9F7-57A0DD68924F}" type="presParOf" srcId="{7E39CEF3-1874-4E06-A8D6-FCE909B7FE1E}" destId="{B55C943E-82D4-4424-A666-A13A9DCC3660}" srcOrd="0" destOrd="0" presId="urn:microsoft.com/office/officeart/2005/8/layout/hierarchy1"/>
    <dgm:cxn modelId="{C9180233-B499-4CED-ADD4-B142CA82D9AD}" type="presParOf" srcId="{B55C943E-82D4-4424-A666-A13A9DCC3660}" destId="{DF8654F1-0E8A-4905-9EB5-3A392131C68E}" srcOrd="0" destOrd="0" presId="urn:microsoft.com/office/officeart/2005/8/layout/hierarchy1"/>
    <dgm:cxn modelId="{E02D0FF1-DB3F-4E20-8DFD-6C50621D7D28}" type="presParOf" srcId="{DF8654F1-0E8A-4905-9EB5-3A392131C68E}" destId="{36E94E05-F4FF-4F38-B1C7-1A1F65A955B9}" srcOrd="0" destOrd="0" presId="urn:microsoft.com/office/officeart/2005/8/layout/hierarchy1"/>
    <dgm:cxn modelId="{02917BF0-4213-4168-A64E-E5302EC00647}" type="presParOf" srcId="{DF8654F1-0E8A-4905-9EB5-3A392131C68E}" destId="{C0824479-CDCD-4EE0-9DB4-5CA43869C290}" srcOrd="1" destOrd="0" presId="urn:microsoft.com/office/officeart/2005/8/layout/hierarchy1"/>
    <dgm:cxn modelId="{D1B66F73-3D05-4629-8820-DB4C9356220E}" type="presParOf" srcId="{B55C943E-82D4-4424-A666-A13A9DCC3660}" destId="{6296C16B-2011-446A-817A-C35AF7005AED}" srcOrd="1" destOrd="0" presId="urn:microsoft.com/office/officeart/2005/8/layout/hierarchy1"/>
    <dgm:cxn modelId="{55DF33EA-929E-43B2-9ED1-F699D36A488A}" type="presParOf" srcId="{6296C16B-2011-446A-817A-C35AF7005AED}" destId="{BBB504AC-95A1-4614-A946-BA5DE2EC7644}" srcOrd="0" destOrd="0" presId="urn:microsoft.com/office/officeart/2005/8/layout/hierarchy1"/>
    <dgm:cxn modelId="{F1C4712F-6960-4F0D-AFA7-112F327FABFB}" type="presParOf" srcId="{6296C16B-2011-446A-817A-C35AF7005AED}" destId="{9CBDEA30-AD7D-4C8E-A38D-A27C5A808153}" srcOrd="1" destOrd="0" presId="urn:microsoft.com/office/officeart/2005/8/layout/hierarchy1"/>
    <dgm:cxn modelId="{8F538B08-398C-4E5E-B16E-7AF821533BCB}" type="presParOf" srcId="{9CBDEA30-AD7D-4C8E-A38D-A27C5A808153}" destId="{D964FFD8-B532-40E8-826A-AF14F801F17E}" srcOrd="0" destOrd="0" presId="urn:microsoft.com/office/officeart/2005/8/layout/hierarchy1"/>
    <dgm:cxn modelId="{D3B71D5B-3478-4773-8CAB-90DA81A63C6A}" type="presParOf" srcId="{D964FFD8-B532-40E8-826A-AF14F801F17E}" destId="{A20B83A1-DAAD-4E34-B46C-AF513580F16D}" srcOrd="0" destOrd="0" presId="urn:microsoft.com/office/officeart/2005/8/layout/hierarchy1"/>
    <dgm:cxn modelId="{6CE5C182-37FD-44CB-A3D4-7FA7BA9AEB59}" type="presParOf" srcId="{D964FFD8-B532-40E8-826A-AF14F801F17E}" destId="{243384E2-DB42-4336-999C-D2797AA3FF60}" srcOrd="1" destOrd="0" presId="urn:microsoft.com/office/officeart/2005/8/layout/hierarchy1"/>
    <dgm:cxn modelId="{9847FD60-C86C-46E9-8BCB-61C387413210}" type="presParOf" srcId="{9CBDEA30-AD7D-4C8E-A38D-A27C5A808153}" destId="{7378113C-2C28-4BDD-8B0B-20511D75958F}" srcOrd="1" destOrd="0" presId="urn:microsoft.com/office/officeart/2005/8/layout/hierarchy1"/>
    <dgm:cxn modelId="{CD57D285-6C99-4C32-BF23-9AF1962BB0EE}" type="presParOf" srcId="{6296C16B-2011-446A-817A-C35AF7005AED}" destId="{DBB9906D-78C9-473B-BB2B-B40A67754D92}" srcOrd="2" destOrd="0" presId="urn:microsoft.com/office/officeart/2005/8/layout/hierarchy1"/>
    <dgm:cxn modelId="{94922919-6E9A-4F8C-8CF9-912F4EDA2A44}" type="presParOf" srcId="{6296C16B-2011-446A-817A-C35AF7005AED}" destId="{7B48A162-51CA-4AB9-ACA9-59D8A2819A4D}" srcOrd="3" destOrd="0" presId="urn:microsoft.com/office/officeart/2005/8/layout/hierarchy1"/>
    <dgm:cxn modelId="{8A7219EF-AB6A-42BE-8517-583138A5A3A1}" type="presParOf" srcId="{7B48A162-51CA-4AB9-ACA9-59D8A2819A4D}" destId="{2830DB83-63BF-4D22-AE50-A7AE9FB7C465}" srcOrd="0" destOrd="0" presId="urn:microsoft.com/office/officeart/2005/8/layout/hierarchy1"/>
    <dgm:cxn modelId="{496D414C-70BD-4145-B7BC-BCE439F7FD12}" type="presParOf" srcId="{2830DB83-63BF-4D22-AE50-A7AE9FB7C465}" destId="{3A58B397-265D-4164-911C-4238B41B324D}" srcOrd="0" destOrd="0" presId="urn:microsoft.com/office/officeart/2005/8/layout/hierarchy1"/>
    <dgm:cxn modelId="{5F53762E-EDEB-4ED8-911B-6F59533A67B4}" type="presParOf" srcId="{2830DB83-63BF-4D22-AE50-A7AE9FB7C465}" destId="{5D5C1223-CB08-456A-9B6F-2481CABF9DDC}" srcOrd="1" destOrd="0" presId="urn:microsoft.com/office/officeart/2005/8/layout/hierarchy1"/>
    <dgm:cxn modelId="{ADDCF7D2-2E23-43B7-88F0-FE4F1BEF1BC9}" type="presParOf" srcId="{7B48A162-51CA-4AB9-ACA9-59D8A2819A4D}" destId="{385AF553-A429-4E8C-B51F-28B1B7738F1C}" srcOrd="1" destOrd="0" presId="urn:microsoft.com/office/officeart/2005/8/layout/hierarchy1"/>
    <dgm:cxn modelId="{CC941C11-EBE1-4AAF-9C08-51EC839FC7F5}" type="presParOf" srcId="{6296C16B-2011-446A-817A-C35AF7005AED}" destId="{F68575E1-F911-4305-9CF0-6C0DBD28454E}" srcOrd="4" destOrd="0" presId="urn:microsoft.com/office/officeart/2005/8/layout/hierarchy1"/>
    <dgm:cxn modelId="{EC93D4B5-BA11-43AC-84A6-643ED0A1BEA1}" type="presParOf" srcId="{6296C16B-2011-446A-817A-C35AF7005AED}" destId="{B8B743B4-694A-486F-AF51-9D94DFDDE815}" srcOrd="5" destOrd="0" presId="urn:microsoft.com/office/officeart/2005/8/layout/hierarchy1"/>
    <dgm:cxn modelId="{8C7E392D-ADF2-4237-AFCB-31323BBA0F91}" type="presParOf" srcId="{B8B743B4-694A-486F-AF51-9D94DFDDE815}" destId="{8D1A14B3-0ED0-4F06-BD04-7732C358C721}" srcOrd="0" destOrd="0" presId="urn:microsoft.com/office/officeart/2005/8/layout/hierarchy1"/>
    <dgm:cxn modelId="{0ADCFE90-25DE-4A9B-A945-3AD7F894CDB8}" type="presParOf" srcId="{8D1A14B3-0ED0-4F06-BD04-7732C358C721}" destId="{D6E15951-1812-42D2-A975-7386865160C7}" srcOrd="0" destOrd="0" presId="urn:microsoft.com/office/officeart/2005/8/layout/hierarchy1"/>
    <dgm:cxn modelId="{DA419AA9-D86E-4683-A7C4-2FB5AA97A00B}" type="presParOf" srcId="{8D1A14B3-0ED0-4F06-BD04-7732C358C721}" destId="{F0513C00-4D3B-4848-81F0-222BFCB09CD2}" srcOrd="1" destOrd="0" presId="urn:microsoft.com/office/officeart/2005/8/layout/hierarchy1"/>
    <dgm:cxn modelId="{0127B873-D6A8-41D9-9754-D802655DD052}" type="presParOf" srcId="{B8B743B4-694A-486F-AF51-9D94DFDDE815}" destId="{18D7DF1A-A302-4236-A8A3-D1AAF431D9E1}" srcOrd="1" destOrd="0" presId="urn:microsoft.com/office/officeart/2005/8/layout/hierarchy1"/>
    <dgm:cxn modelId="{2187210E-2A37-4F8C-8BBF-EA355ADBA9F2}" type="presParOf" srcId="{6296C16B-2011-446A-817A-C35AF7005AED}" destId="{98A4F884-8CD5-47C8-B895-A2DC43F0CE2B}" srcOrd="6" destOrd="0" presId="urn:microsoft.com/office/officeart/2005/8/layout/hierarchy1"/>
    <dgm:cxn modelId="{E6AB2ADE-3375-4EED-AFFF-40BECE8D2B4F}" type="presParOf" srcId="{6296C16B-2011-446A-817A-C35AF7005AED}" destId="{901209D6-4ED8-43B9-96DD-899FE084379A}" srcOrd="7" destOrd="0" presId="urn:microsoft.com/office/officeart/2005/8/layout/hierarchy1"/>
    <dgm:cxn modelId="{25C9CFCE-8239-4D4C-8808-7FCEEB6A4E45}" type="presParOf" srcId="{901209D6-4ED8-43B9-96DD-899FE084379A}" destId="{177D2FE2-E014-4002-B3F7-FC97C24372EC}" srcOrd="0" destOrd="0" presId="urn:microsoft.com/office/officeart/2005/8/layout/hierarchy1"/>
    <dgm:cxn modelId="{1D0CFBEF-D60A-441D-BB39-42C554BAAA44}" type="presParOf" srcId="{177D2FE2-E014-4002-B3F7-FC97C24372EC}" destId="{0BD0271F-ACAA-4419-BA8D-AD16204C51E1}" srcOrd="0" destOrd="0" presId="urn:microsoft.com/office/officeart/2005/8/layout/hierarchy1"/>
    <dgm:cxn modelId="{E40BD68C-8053-4BD4-A6A9-8F7CB8AF9353}" type="presParOf" srcId="{177D2FE2-E014-4002-B3F7-FC97C24372EC}" destId="{081352B1-BCD5-4BDB-A34E-16606E608FB0}" srcOrd="1" destOrd="0" presId="urn:microsoft.com/office/officeart/2005/8/layout/hierarchy1"/>
    <dgm:cxn modelId="{D3685569-E95C-4FBC-A398-004FD90135BA}" type="presParOf" srcId="{901209D6-4ED8-43B9-96DD-899FE084379A}" destId="{93A8028E-D3F3-4D21-9024-83D9C18BD97C}" srcOrd="1" destOrd="0" presId="urn:microsoft.com/office/officeart/2005/8/layout/hierarchy1"/>
    <dgm:cxn modelId="{DA31DADC-7815-4865-AEB7-22F23BA93697}" type="presParOf" srcId="{6296C16B-2011-446A-817A-C35AF7005AED}" destId="{5B5B7BD7-E3E9-4D0C-8E2E-783ACDDE3D42}" srcOrd="8" destOrd="0" presId="urn:microsoft.com/office/officeart/2005/8/layout/hierarchy1"/>
    <dgm:cxn modelId="{9281F544-E59F-4BDB-B74A-73C0025BCBEE}" type="presParOf" srcId="{6296C16B-2011-446A-817A-C35AF7005AED}" destId="{D840D460-C2A0-4D71-ADB5-D9F51816ECC2}" srcOrd="9" destOrd="0" presId="urn:microsoft.com/office/officeart/2005/8/layout/hierarchy1"/>
    <dgm:cxn modelId="{858847A0-9B11-4C53-96E3-9399565930FD}" type="presParOf" srcId="{D840D460-C2A0-4D71-ADB5-D9F51816ECC2}" destId="{DCA8147D-3658-403B-8103-A60727F429EE}" srcOrd="0" destOrd="0" presId="urn:microsoft.com/office/officeart/2005/8/layout/hierarchy1"/>
    <dgm:cxn modelId="{83DD803C-DF86-420D-AD42-BD4CC24F5865}" type="presParOf" srcId="{DCA8147D-3658-403B-8103-A60727F429EE}" destId="{7873E81F-74CE-46E8-A6FF-C0879268D5AB}" srcOrd="0" destOrd="0" presId="urn:microsoft.com/office/officeart/2005/8/layout/hierarchy1"/>
    <dgm:cxn modelId="{C0B43E5A-E995-4565-BD7D-189D7B42BB7E}" type="presParOf" srcId="{DCA8147D-3658-403B-8103-A60727F429EE}" destId="{E84E5789-AEEB-4CCE-A1C1-61C265B66B6D}" srcOrd="1" destOrd="0" presId="urn:microsoft.com/office/officeart/2005/8/layout/hierarchy1"/>
    <dgm:cxn modelId="{5BD5FCE9-346C-4F1A-A4FF-4B98ED9C53E6}" type="presParOf" srcId="{D840D460-C2A0-4D71-ADB5-D9F51816ECC2}" destId="{BA0AC7B4-A6F8-409E-86B6-A0A725C16E9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02713C-0934-4224-91BC-22F50E3DF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26759F-6CF9-43B9-8ADE-563B66FBAABB}">
      <dgm:prSet phldrT="[Texto]"/>
      <dgm:spPr/>
      <dgm:t>
        <a:bodyPr/>
        <a:lstStyle/>
        <a:p>
          <a:pPr rtl="0"/>
          <a:r>
            <a:rPr lang="es-ES"/>
            <a:t>1 ton </a:t>
          </a:r>
          <a:r>
            <a:rPr lang="es-ES">
              <a:latin typeface="Tw Cen MT"/>
            </a:rPr>
            <a:t>of aluminium</a:t>
          </a:r>
          <a:endParaRPr lang="es-ES"/>
        </a:p>
      </dgm:t>
    </dgm:pt>
    <dgm:pt modelId="{51FBDA50-8C98-4989-94CA-FDEB1E1BFE9A}" type="parTrans" cxnId="{3888B29F-7438-4B79-B0C1-D6FD29F31287}">
      <dgm:prSet/>
      <dgm:spPr/>
      <dgm:t>
        <a:bodyPr/>
        <a:lstStyle/>
        <a:p>
          <a:endParaRPr lang="es-ES"/>
        </a:p>
      </dgm:t>
    </dgm:pt>
    <dgm:pt modelId="{D948DB70-1F4D-4F61-ACB1-DD8FBCF90DF3}" type="sibTrans" cxnId="{3888B29F-7438-4B79-B0C1-D6FD29F31287}">
      <dgm:prSet/>
      <dgm:spPr/>
      <dgm:t>
        <a:bodyPr/>
        <a:lstStyle/>
        <a:p>
          <a:endParaRPr lang="es-ES"/>
        </a:p>
      </dgm:t>
    </dgm:pt>
    <dgm:pt modelId="{A0EAD92C-5233-42BE-A0F8-419B41B6AE90}">
      <dgm:prSet phldrT="[Texto]"/>
      <dgm:spPr/>
      <dgm:t>
        <a:bodyPr/>
        <a:lstStyle/>
        <a:p>
          <a:pPr rtl="0"/>
          <a:r>
            <a:rPr lang="es-ES"/>
            <a:t>1.162 kg </a:t>
          </a:r>
          <a:r>
            <a:rPr lang="es-ES" baseline="0" dirty="0">
              <a:latin typeface="Tw Cen MT"/>
            </a:rPr>
            <a:t>of </a:t>
          </a:r>
          <a:r>
            <a:rPr lang="es-ES" baseline="-25000" dirty="0">
              <a:latin typeface="Tw Cen MT"/>
            </a:rPr>
            <a:t>CO2</a:t>
          </a:r>
          <a:endParaRPr lang="es-ES" baseline="-25000" dirty="0"/>
        </a:p>
      </dgm:t>
    </dgm:pt>
    <dgm:pt modelId="{4A3CA0A1-27AE-4254-9C60-14B7BD5A0E09}" type="parTrans" cxnId="{EFB99DBC-4349-4C69-B2BF-2C35BD0AF144}">
      <dgm:prSet/>
      <dgm:spPr/>
      <dgm:t>
        <a:bodyPr/>
        <a:lstStyle/>
        <a:p>
          <a:endParaRPr lang="es-ES"/>
        </a:p>
      </dgm:t>
    </dgm:pt>
    <dgm:pt modelId="{51849122-1A95-4A0C-A6AB-92602CB83FD8}" type="sibTrans" cxnId="{EFB99DBC-4349-4C69-B2BF-2C35BD0AF144}">
      <dgm:prSet/>
      <dgm:spPr/>
      <dgm:t>
        <a:bodyPr/>
        <a:lstStyle/>
        <a:p>
          <a:endParaRPr lang="es-ES"/>
        </a:p>
      </dgm:t>
    </dgm:pt>
    <dgm:pt modelId="{E0A286A4-C775-4EB5-97DA-439D8F8BD99B}">
      <dgm:prSet phldrT="[Texto]"/>
      <dgm:spPr/>
      <dgm:t>
        <a:bodyPr/>
        <a:lstStyle/>
        <a:p>
          <a:r>
            <a:rPr lang="es-ES"/>
            <a:t>14.630 </a:t>
          </a:r>
          <a:r>
            <a:rPr lang="es-ES" err="1"/>
            <a:t>kWh</a:t>
          </a:r>
          <a:endParaRPr lang="es-ES"/>
        </a:p>
      </dgm:t>
    </dgm:pt>
    <dgm:pt modelId="{A8A6BE56-9093-4164-A3FF-E30DD5B6E743}" type="parTrans" cxnId="{DEF6B700-2FE2-447B-9AE4-6825C9DDC88D}">
      <dgm:prSet/>
      <dgm:spPr/>
      <dgm:t>
        <a:bodyPr/>
        <a:lstStyle/>
        <a:p>
          <a:endParaRPr lang="es-ES"/>
        </a:p>
      </dgm:t>
    </dgm:pt>
    <dgm:pt modelId="{F8B676B0-E435-4A2A-B409-7775665A1F44}" type="sibTrans" cxnId="{DEF6B700-2FE2-447B-9AE4-6825C9DDC88D}">
      <dgm:prSet/>
      <dgm:spPr/>
      <dgm:t>
        <a:bodyPr/>
        <a:lstStyle/>
        <a:p>
          <a:endParaRPr lang="es-ES"/>
        </a:p>
      </dgm:t>
    </dgm:pt>
    <dgm:pt modelId="{E2127151-C4E6-4A8B-B24E-5A45F306F1DD}">
      <dgm:prSet phldrT="[Texto]"/>
      <dgm:spPr/>
      <dgm:t>
        <a:bodyPr/>
        <a:lstStyle/>
        <a:p>
          <a:r>
            <a:rPr lang="es-ES"/>
            <a:t>91.200 l of water</a:t>
          </a:r>
        </a:p>
      </dgm:t>
    </dgm:pt>
    <dgm:pt modelId="{BF71625A-CCC9-40CC-8CCC-235F778AFD09}" type="parTrans" cxnId="{3DE64B5E-AAB5-4F27-808B-F09785C59AD0}">
      <dgm:prSet/>
      <dgm:spPr/>
      <dgm:t>
        <a:bodyPr/>
        <a:lstStyle/>
        <a:p>
          <a:endParaRPr lang="es-ES"/>
        </a:p>
      </dgm:t>
    </dgm:pt>
    <dgm:pt modelId="{AD6F6D64-E582-4BDC-914F-BC7964487C13}" type="sibTrans" cxnId="{3DE64B5E-AAB5-4F27-808B-F09785C59AD0}">
      <dgm:prSet/>
      <dgm:spPr/>
      <dgm:t>
        <a:bodyPr/>
        <a:lstStyle/>
        <a:p>
          <a:endParaRPr lang="es-ES"/>
        </a:p>
      </dgm:t>
    </dgm:pt>
    <dgm:pt modelId="{7E39CEF3-1874-4E06-A8D6-FCE909B7FE1E}" type="pres">
      <dgm:prSet presAssocID="{4602713C-0934-4224-91BC-22F50E3DF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C943E-82D4-4424-A666-A13A9DCC3660}" type="pres">
      <dgm:prSet presAssocID="{EB26759F-6CF9-43B9-8ADE-563B66FBAABB}" presName="hierRoot1" presStyleCnt="0"/>
      <dgm:spPr/>
    </dgm:pt>
    <dgm:pt modelId="{DF8654F1-0E8A-4905-9EB5-3A392131C68E}" type="pres">
      <dgm:prSet presAssocID="{EB26759F-6CF9-43B9-8ADE-563B66FBAABB}" presName="composite" presStyleCnt="0"/>
      <dgm:spPr/>
    </dgm:pt>
    <dgm:pt modelId="{36E94E05-F4FF-4F38-B1C7-1A1F65A955B9}" type="pres">
      <dgm:prSet presAssocID="{EB26759F-6CF9-43B9-8ADE-563B66FBAABB}" presName="background" presStyleLbl="node0" presStyleIdx="0" presStyleCnt="1"/>
      <dgm:spPr/>
    </dgm:pt>
    <dgm:pt modelId="{C0824479-CDCD-4EE0-9DB4-5CA43869C290}" type="pres">
      <dgm:prSet presAssocID="{EB26759F-6CF9-43B9-8ADE-563B66FBAABB}" presName="text" presStyleLbl="fgAcc0" presStyleIdx="0" presStyleCnt="1" custScaleX="152170" custScaleY="182732" custLinFactNeighborX="2416" custLinFactNeighborY="-1482">
        <dgm:presLayoutVars>
          <dgm:chPref val="3"/>
        </dgm:presLayoutVars>
      </dgm:prSet>
      <dgm:spPr/>
    </dgm:pt>
    <dgm:pt modelId="{6296C16B-2011-446A-817A-C35AF7005AED}" type="pres">
      <dgm:prSet presAssocID="{EB26759F-6CF9-43B9-8ADE-563B66FBAABB}" presName="hierChild2" presStyleCnt="0"/>
      <dgm:spPr/>
    </dgm:pt>
    <dgm:pt modelId="{F68575E1-F911-4305-9CF0-6C0DBD28454E}" type="pres">
      <dgm:prSet presAssocID="{A8A6BE56-9093-4164-A3FF-E30DD5B6E743}" presName="Name10" presStyleLbl="parChTrans1D2" presStyleIdx="0" presStyleCnt="3"/>
      <dgm:spPr/>
    </dgm:pt>
    <dgm:pt modelId="{B8B743B4-694A-486F-AF51-9D94DFDDE815}" type="pres">
      <dgm:prSet presAssocID="{E0A286A4-C775-4EB5-97DA-439D8F8BD99B}" presName="hierRoot2" presStyleCnt="0"/>
      <dgm:spPr/>
    </dgm:pt>
    <dgm:pt modelId="{8D1A14B3-0ED0-4F06-BD04-7732C358C721}" type="pres">
      <dgm:prSet presAssocID="{E0A286A4-C775-4EB5-97DA-439D8F8BD99B}" presName="composite2" presStyleCnt="0"/>
      <dgm:spPr/>
    </dgm:pt>
    <dgm:pt modelId="{D6E15951-1812-42D2-A975-7386865160C7}" type="pres">
      <dgm:prSet presAssocID="{E0A286A4-C775-4EB5-97DA-439D8F8BD99B}" presName="background2" presStyleLbl="node2" presStyleIdx="0" presStyleCnt="3"/>
      <dgm:spPr/>
    </dgm:pt>
    <dgm:pt modelId="{F0513C00-4D3B-4848-81F0-222BFCB09CD2}" type="pres">
      <dgm:prSet presAssocID="{E0A286A4-C775-4EB5-97DA-439D8F8BD99B}" presName="text2" presStyleLbl="fgAcc2" presStyleIdx="0" presStyleCnt="3" custScaleX="95225" custScaleY="147329">
        <dgm:presLayoutVars>
          <dgm:chPref val="3"/>
        </dgm:presLayoutVars>
      </dgm:prSet>
      <dgm:spPr/>
    </dgm:pt>
    <dgm:pt modelId="{18D7DF1A-A302-4236-A8A3-D1AAF431D9E1}" type="pres">
      <dgm:prSet presAssocID="{E0A286A4-C775-4EB5-97DA-439D8F8BD99B}" presName="hierChild3" presStyleCnt="0"/>
      <dgm:spPr/>
    </dgm:pt>
    <dgm:pt modelId="{98A4F884-8CD5-47C8-B895-A2DC43F0CE2B}" type="pres">
      <dgm:prSet presAssocID="{BF71625A-CCC9-40CC-8CCC-235F778AFD09}" presName="Name10" presStyleLbl="parChTrans1D2" presStyleIdx="1" presStyleCnt="3"/>
      <dgm:spPr/>
    </dgm:pt>
    <dgm:pt modelId="{901209D6-4ED8-43B9-96DD-899FE084379A}" type="pres">
      <dgm:prSet presAssocID="{E2127151-C4E6-4A8B-B24E-5A45F306F1DD}" presName="hierRoot2" presStyleCnt="0"/>
      <dgm:spPr/>
    </dgm:pt>
    <dgm:pt modelId="{177D2FE2-E014-4002-B3F7-FC97C24372EC}" type="pres">
      <dgm:prSet presAssocID="{E2127151-C4E6-4A8B-B24E-5A45F306F1DD}" presName="composite2" presStyleCnt="0"/>
      <dgm:spPr/>
    </dgm:pt>
    <dgm:pt modelId="{0BD0271F-ACAA-4419-BA8D-AD16204C51E1}" type="pres">
      <dgm:prSet presAssocID="{E2127151-C4E6-4A8B-B24E-5A45F306F1DD}" presName="background2" presStyleLbl="node2" presStyleIdx="1" presStyleCnt="3"/>
      <dgm:spPr/>
    </dgm:pt>
    <dgm:pt modelId="{081352B1-BCD5-4BDB-A34E-16606E608FB0}" type="pres">
      <dgm:prSet presAssocID="{E2127151-C4E6-4A8B-B24E-5A45F306F1DD}" presName="text2" presStyleLbl="fgAcc2" presStyleIdx="1" presStyleCnt="3" custScaleX="90709" custScaleY="145011">
        <dgm:presLayoutVars>
          <dgm:chPref val="3"/>
        </dgm:presLayoutVars>
      </dgm:prSet>
      <dgm:spPr/>
    </dgm:pt>
    <dgm:pt modelId="{93A8028E-D3F3-4D21-9024-83D9C18BD97C}" type="pres">
      <dgm:prSet presAssocID="{E2127151-C4E6-4A8B-B24E-5A45F306F1DD}" presName="hierChild3" presStyleCnt="0"/>
      <dgm:spPr/>
    </dgm:pt>
    <dgm:pt modelId="{5B5B7BD7-E3E9-4D0C-8E2E-783ACDDE3D42}" type="pres">
      <dgm:prSet presAssocID="{4A3CA0A1-27AE-4254-9C60-14B7BD5A0E09}" presName="Name10" presStyleLbl="parChTrans1D2" presStyleIdx="2" presStyleCnt="3"/>
      <dgm:spPr/>
    </dgm:pt>
    <dgm:pt modelId="{D840D460-C2A0-4D71-ADB5-D9F51816ECC2}" type="pres">
      <dgm:prSet presAssocID="{A0EAD92C-5233-42BE-A0F8-419B41B6AE90}" presName="hierRoot2" presStyleCnt="0"/>
      <dgm:spPr/>
    </dgm:pt>
    <dgm:pt modelId="{DCA8147D-3658-403B-8103-A60727F429EE}" type="pres">
      <dgm:prSet presAssocID="{A0EAD92C-5233-42BE-A0F8-419B41B6AE90}" presName="composite2" presStyleCnt="0"/>
      <dgm:spPr/>
    </dgm:pt>
    <dgm:pt modelId="{7873E81F-74CE-46E8-A6FF-C0879268D5AB}" type="pres">
      <dgm:prSet presAssocID="{A0EAD92C-5233-42BE-A0F8-419B41B6AE90}" presName="background2" presStyleLbl="node2" presStyleIdx="2" presStyleCnt="3"/>
      <dgm:spPr/>
    </dgm:pt>
    <dgm:pt modelId="{E84E5789-AEEB-4CCE-A1C1-61C265B66B6D}" type="pres">
      <dgm:prSet presAssocID="{A0EAD92C-5233-42BE-A0F8-419B41B6AE90}" presName="text2" presStyleLbl="fgAcc2" presStyleIdx="2" presStyleCnt="3" custScaleX="98527" custScaleY="144864">
        <dgm:presLayoutVars>
          <dgm:chPref val="3"/>
        </dgm:presLayoutVars>
      </dgm:prSet>
      <dgm:spPr/>
    </dgm:pt>
    <dgm:pt modelId="{BA0AC7B4-A6F8-409E-86B6-A0A725C16E9D}" type="pres">
      <dgm:prSet presAssocID="{A0EAD92C-5233-42BE-A0F8-419B41B6AE90}" presName="hierChild3" presStyleCnt="0"/>
      <dgm:spPr/>
    </dgm:pt>
  </dgm:ptLst>
  <dgm:cxnLst>
    <dgm:cxn modelId="{DEF6B700-2FE2-447B-9AE4-6825C9DDC88D}" srcId="{EB26759F-6CF9-43B9-8ADE-563B66FBAABB}" destId="{E0A286A4-C775-4EB5-97DA-439D8F8BD99B}" srcOrd="0" destOrd="0" parTransId="{A8A6BE56-9093-4164-A3FF-E30DD5B6E743}" sibTransId="{F8B676B0-E435-4A2A-B409-7775665A1F44}"/>
    <dgm:cxn modelId="{70C66F26-F9F0-4EBB-9F25-04C903D1F813}" type="presOf" srcId="{BF71625A-CCC9-40CC-8CCC-235F778AFD09}" destId="{98A4F884-8CD5-47C8-B895-A2DC43F0CE2B}" srcOrd="0" destOrd="0" presId="urn:microsoft.com/office/officeart/2005/8/layout/hierarchy1"/>
    <dgm:cxn modelId="{1502F85C-5D25-4B7F-AAF6-954B6B862826}" type="presOf" srcId="{4A3CA0A1-27AE-4254-9C60-14B7BD5A0E09}" destId="{5B5B7BD7-E3E9-4D0C-8E2E-783ACDDE3D42}" srcOrd="0" destOrd="0" presId="urn:microsoft.com/office/officeart/2005/8/layout/hierarchy1"/>
    <dgm:cxn modelId="{3DE64B5E-AAB5-4F27-808B-F09785C59AD0}" srcId="{EB26759F-6CF9-43B9-8ADE-563B66FBAABB}" destId="{E2127151-C4E6-4A8B-B24E-5A45F306F1DD}" srcOrd="1" destOrd="0" parTransId="{BF71625A-CCC9-40CC-8CCC-235F778AFD09}" sibTransId="{AD6F6D64-E582-4BDC-914F-BC7964487C13}"/>
    <dgm:cxn modelId="{067FBA62-6F83-4A34-91F8-5F0046FA73B3}" type="presOf" srcId="{E0A286A4-C775-4EB5-97DA-439D8F8BD99B}" destId="{F0513C00-4D3B-4848-81F0-222BFCB09CD2}" srcOrd="0" destOrd="0" presId="urn:microsoft.com/office/officeart/2005/8/layout/hierarchy1"/>
    <dgm:cxn modelId="{8FC0AA48-7A1B-427E-A30C-0B38E61C418E}" type="presOf" srcId="{E2127151-C4E6-4A8B-B24E-5A45F306F1DD}" destId="{081352B1-BCD5-4BDB-A34E-16606E608FB0}" srcOrd="0" destOrd="0" presId="urn:microsoft.com/office/officeart/2005/8/layout/hierarchy1"/>
    <dgm:cxn modelId="{AF4C9C4D-2240-4F4B-A2EF-2AE0714F2984}" type="presOf" srcId="{A8A6BE56-9093-4164-A3FF-E30DD5B6E743}" destId="{F68575E1-F911-4305-9CF0-6C0DBD28454E}" srcOrd="0" destOrd="0" presId="urn:microsoft.com/office/officeart/2005/8/layout/hierarchy1"/>
    <dgm:cxn modelId="{7CD21F5A-E8E2-45BA-8739-EB5B017EC96D}" type="presOf" srcId="{EB26759F-6CF9-43B9-8ADE-563B66FBAABB}" destId="{C0824479-CDCD-4EE0-9DB4-5CA43869C290}" srcOrd="0" destOrd="0" presId="urn:microsoft.com/office/officeart/2005/8/layout/hierarchy1"/>
    <dgm:cxn modelId="{3888B29F-7438-4B79-B0C1-D6FD29F31287}" srcId="{4602713C-0934-4224-91BC-22F50E3DF13F}" destId="{EB26759F-6CF9-43B9-8ADE-563B66FBAABB}" srcOrd="0" destOrd="0" parTransId="{51FBDA50-8C98-4989-94CA-FDEB1E1BFE9A}" sibTransId="{D948DB70-1F4D-4F61-ACB1-DD8FBCF90DF3}"/>
    <dgm:cxn modelId="{A51948AA-F32B-4A7A-B3A8-C0B0D9A61BC0}" type="presOf" srcId="{A0EAD92C-5233-42BE-A0F8-419B41B6AE90}" destId="{E84E5789-AEEB-4CCE-A1C1-61C265B66B6D}" srcOrd="0" destOrd="0" presId="urn:microsoft.com/office/officeart/2005/8/layout/hierarchy1"/>
    <dgm:cxn modelId="{EFB99DBC-4349-4C69-B2BF-2C35BD0AF144}" srcId="{EB26759F-6CF9-43B9-8ADE-563B66FBAABB}" destId="{A0EAD92C-5233-42BE-A0F8-419B41B6AE90}" srcOrd="2" destOrd="0" parTransId="{4A3CA0A1-27AE-4254-9C60-14B7BD5A0E09}" sibTransId="{51849122-1A95-4A0C-A6AB-92602CB83FD8}"/>
    <dgm:cxn modelId="{12D051E4-9652-496A-A732-33E3E231AB1E}" type="presOf" srcId="{4602713C-0934-4224-91BC-22F50E3DF13F}" destId="{7E39CEF3-1874-4E06-A8D6-FCE909B7FE1E}" srcOrd="0" destOrd="0" presId="urn:microsoft.com/office/officeart/2005/8/layout/hierarchy1"/>
    <dgm:cxn modelId="{95528663-6F43-48C7-9058-5688AC82277C}" type="presParOf" srcId="{7E39CEF3-1874-4E06-A8D6-FCE909B7FE1E}" destId="{B55C943E-82D4-4424-A666-A13A9DCC3660}" srcOrd="0" destOrd="0" presId="urn:microsoft.com/office/officeart/2005/8/layout/hierarchy1"/>
    <dgm:cxn modelId="{653C7B88-BF48-4737-89A6-15436E1E4F14}" type="presParOf" srcId="{B55C943E-82D4-4424-A666-A13A9DCC3660}" destId="{DF8654F1-0E8A-4905-9EB5-3A392131C68E}" srcOrd="0" destOrd="0" presId="urn:microsoft.com/office/officeart/2005/8/layout/hierarchy1"/>
    <dgm:cxn modelId="{96AADAD1-931D-4046-8AA3-DC3BA95F6CD2}" type="presParOf" srcId="{DF8654F1-0E8A-4905-9EB5-3A392131C68E}" destId="{36E94E05-F4FF-4F38-B1C7-1A1F65A955B9}" srcOrd="0" destOrd="0" presId="urn:microsoft.com/office/officeart/2005/8/layout/hierarchy1"/>
    <dgm:cxn modelId="{8905ADF1-AED6-4A0C-9332-C40C7F0C806A}" type="presParOf" srcId="{DF8654F1-0E8A-4905-9EB5-3A392131C68E}" destId="{C0824479-CDCD-4EE0-9DB4-5CA43869C290}" srcOrd="1" destOrd="0" presId="urn:microsoft.com/office/officeart/2005/8/layout/hierarchy1"/>
    <dgm:cxn modelId="{B51006AE-982E-484B-8588-8925B479B147}" type="presParOf" srcId="{B55C943E-82D4-4424-A666-A13A9DCC3660}" destId="{6296C16B-2011-446A-817A-C35AF7005AED}" srcOrd="1" destOrd="0" presId="urn:microsoft.com/office/officeart/2005/8/layout/hierarchy1"/>
    <dgm:cxn modelId="{31C6592E-DE9C-40BB-9663-AD8C7BF328AD}" type="presParOf" srcId="{6296C16B-2011-446A-817A-C35AF7005AED}" destId="{F68575E1-F911-4305-9CF0-6C0DBD28454E}" srcOrd="0" destOrd="0" presId="urn:microsoft.com/office/officeart/2005/8/layout/hierarchy1"/>
    <dgm:cxn modelId="{4F09B37C-3E48-46ED-B52C-12A979C36BCD}" type="presParOf" srcId="{6296C16B-2011-446A-817A-C35AF7005AED}" destId="{B8B743B4-694A-486F-AF51-9D94DFDDE815}" srcOrd="1" destOrd="0" presId="urn:microsoft.com/office/officeart/2005/8/layout/hierarchy1"/>
    <dgm:cxn modelId="{8988188A-BE57-4697-B30A-EC6DE397C155}" type="presParOf" srcId="{B8B743B4-694A-486F-AF51-9D94DFDDE815}" destId="{8D1A14B3-0ED0-4F06-BD04-7732C358C721}" srcOrd="0" destOrd="0" presId="urn:microsoft.com/office/officeart/2005/8/layout/hierarchy1"/>
    <dgm:cxn modelId="{4CBEA8E1-CC0F-40E8-9122-0C5004298622}" type="presParOf" srcId="{8D1A14B3-0ED0-4F06-BD04-7732C358C721}" destId="{D6E15951-1812-42D2-A975-7386865160C7}" srcOrd="0" destOrd="0" presId="urn:microsoft.com/office/officeart/2005/8/layout/hierarchy1"/>
    <dgm:cxn modelId="{777B8776-E158-48B0-87FB-45496CC6B0B8}" type="presParOf" srcId="{8D1A14B3-0ED0-4F06-BD04-7732C358C721}" destId="{F0513C00-4D3B-4848-81F0-222BFCB09CD2}" srcOrd="1" destOrd="0" presId="urn:microsoft.com/office/officeart/2005/8/layout/hierarchy1"/>
    <dgm:cxn modelId="{23D3113F-F97C-4601-968F-BFDD63C7FADE}" type="presParOf" srcId="{B8B743B4-694A-486F-AF51-9D94DFDDE815}" destId="{18D7DF1A-A302-4236-A8A3-D1AAF431D9E1}" srcOrd="1" destOrd="0" presId="urn:microsoft.com/office/officeart/2005/8/layout/hierarchy1"/>
    <dgm:cxn modelId="{343B9E24-888F-4AB4-8DCE-7CA1D4055C8E}" type="presParOf" srcId="{6296C16B-2011-446A-817A-C35AF7005AED}" destId="{98A4F884-8CD5-47C8-B895-A2DC43F0CE2B}" srcOrd="2" destOrd="0" presId="urn:microsoft.com/office/officeart/2005/8/layout/hierarchy1"/>
    <dgm:cxn modelId="{189B8B08-A4A2-48F6-BC19-9639C274AF22}" type="presParOf" srcId="{6296C16B-2011-446A-817A-C35AF7005AED}" destId="{901209D6-4ED8-43B9-96DD-899FE084379A}" srcOrd="3" destOrd="0" presId="urn:microsoft.com/office/officeart/2005/8/layout/hierarchy1"/>
    <dgm:cxn modelId="{4CC3B292-BFF2-41DE-88D4-773A285CCFEE}" type="presParOf" srcId="{901209D6-4ED8-43B9-96DD-899FE084379A}" destId="{177D2FE2-E014-4002-B3F7-FC97C24372EC}" srcOrd="0" destOrd="0" presId="urn:microsoft.com/office/officeart/2005/8/layout/hierarchy1"/>
    <dgm:cxn modelId="{3159A067-078C-48D3-B14C-DF45CA2C92FB}" type="presParOf" srcId="{177D2FE2-E014-4002-B3F7-FC97C24372EC}" destId="{0BD0271F-ACAA-4419-BA8D-AD16204C51E1}" srcOrd="0" destOrd="0" presId="urn:microsoft.com/office/officeart/2005/8/layout/hierarchy1"/>
    <dgm:cxn modelId="{2628B01D-8D69-4422-8944-A820FBCAAB7E}" type="presParOf" srcId="{177D2FE2-E014-4002-B3F7-FC97C24372EC}" destId="{081352B1-BCD5-4BDB-A34E-16606E608FB0}" srcOrd="1" destOrd="0" presId="urn:microsoft.com/office/officeart/2005/8/layout/hierarchy1"/>
    <dgm:cxn modelId="{890F5808-3259-4EB8-8DE9-C34C03C717E0}" type="presParOf" srcId="{901209D6-4ED8-43B9-96DD-899FE084379A}" destId="{93A8028E-D3F3-4D21-9024-83D9C18BD97C}" srcOrd="1" destOrd="0" presId="urn:microsoft.com/office/officeart/2005/8/layout/hierarchy1"/>
    <dgm:cxn modelId="{4A878198-E1F4-448A-A6E8-DA66DA245A3E}" type="presParOf" srcId="{6296C16B-2011-446A-817A-C35AF7005AED}" destId="{5B5B7BD7-E3E9-4D0C-8E2E-783ACDDE3D42}" srcOrd="4" destOrd="0" presId="urn:microsoft.com/office/officeart/2005/8/layout/hierarchy1"/>
    <dgm:cxn modelId="{2E56E52C-2345-4CCD-B8C7-C961C041DCD6}" type="presParOf" srcId="{6296C16B-2011-446A-817A-C35AF7005AED}" destId="{D840D460-C2A0-4D71-ADB5-D9F51816ECC2}" srcOrd="5" destOrd="0" presId="urn:microsoft.com/office/officeart/2005/8/layout/hierarchy1"/>
    <dgm:cxn modelId="{5E6109D0-460B-4463-BB73-ECBD749D8947}" type="presParOf" srcId="{D840D460-C2A0-4D71-ADB5-D9F51816ECC2}" destId="{DCA8147D-3658-403B-8103-A60727F429EE}" srcOrd="0" destOrd="0" presId="urn:microsoft.com/office/officeart/2005/8/layout/hierarchy1"/>
    <dgm:cxn modelId="{CA4CB77F-E18B-4FD4-9C6F-1DB8DDCD3F2F}" type="presParOf" srcId="{DCA8147D-3658-403B-8103-A60727F429EE}" destId="{7873E81F-74CE-46E8-A6FF-C0879268D5AB}" srcOrd="0" destOrd="0" presId="urn:microsoft.com/office/officeart/2005/8/layout/hierarchy1"/>
    <dgm:cxn modelId="{3FE5640D-F2E8-4416-A926-6D1DB81EBDDB}" type="presParOf" srcId="{DCA8147D-3658-403B-8103-A60727F429EE}" destId="{E84E5789-AEEB-4CCE-A1C1-61C265B66B6D}" srcOrd="1" destOrd="0" presId="urn:microsoft.com/office/officeart/2005/8/layout/hierarchy1"/>
    <dgm:cxn modelId="{141461B4-785A-4D07-A0E0-A715EE6663DE}" type="presParOf" srcId="{D840D460-C2A0-4D71-ADB5-D9F51816ECC2}" destId="{BA0AC7B4-A6F8-409E-86B6-A0A725C16E9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02713C-0934-4224-91BC-22F50E3DF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26759F-6CF9-43B9-8ADE-563B66FBAABB}">
      <dgm:prSet phldrT="[Texto]"/>
      <dgm:spPr/>
      <dgm:t>
        <a:bodyPr/>
        <a:lstStyle/>
        <a:p>
          <a:pPr rtl="0"/>
          <a:r>
            <a:rPr lang="es-ES"/>
            <a:t>1 ton </a:t>
          </a:r>
          <a:r>
            <a:rPr lang="es-ES">
              <a:latin typeface="Tw Cen MT"/>
            </a:rPr>
            <a:t>of plastic</a:t>
          </a:r>
          <a:endParaRPr lang="es-ES"/>
        </a:p>
      </dgm:t>
    </dgm:pt>
    <dgm:pt modelId="{51FBDA50-8C98-4989-94CA-FDEB1E1BFE9A}" type="parTrans" cxnId="{3888B29F-7438-4B79-B0C1-D6FD29F31287}">
      <dgm:prSet/>
      <dgm:spPr/>
      <dgm:t>
        <a:bodyPr/>
        <a:lstStyle/>
        <a:p>
          <a:endParaRPr lang="es-ES"/>
        </a:p>
      </dgm:t>
    </dgm:pt>
    <dgm:pt modelId="{D948DB70-1F4D-4F61-ACB1-DD8FBCF90DF3}" type="sibTrans" cxnId="{3888B29F-7438-4B79-B0C1-D6FD29F31287}">
      <dgm:prSet/>
      <dgm:spPr/>
      <dgm:t>
        <a:bodyPr/>
        <a:lstStyle/>
        <a:p>
          <a:endParaRPr lang="es-ES"/>
        </a:p>
      </dgm:t>
    </dgm:pt>
    <dgm:pt modelId="{A81DA31B-A950-4B58-ACFE-3BB62FB63A88}">
      <dgm:prSet phldrT="[Texto]"/>
      <dgm:spPr/>
      <dgm:t>
        <a:bodyPr/>
        <a:lstStyle/>
        <a:p>
          <a:r>
            <a:rPr lang="es-ES"/>
            <a:t>3333 l of petroleum</a:t>
          </a:r>
        </a:p>
      </dgm:t>
    </dgm:pt>
    <dgm:pt modelId="{0775C8C6-0F88-4911-9ACF-B3BD68052AE5}" type="parTrans" cxnId="{B9BCFDE1-1716-434B-96A1-93E430B647C2}">
      <dgm:prSet/>
      <dgm:spPr/>
      <dgm:t>
        <a:bodyPr/>
        <a:lstStyle/>
        <a:p>
          <a:endParaRPr lang="es-ES"/>
        </a:p>
      </dgm:t>
    </dgm:pt>
    <dgm:pt modelId="{26DB55E5-5219-462C-AFC2-107F9678C3BA}" type="sibTrans" cxnId="{B9BCFDE1-1716-434B-96A1-93E430B647C2}">
      <dgm:prSet/>
      <dgm:spPr/>
      <dgm:t>
        <a:bodyPr/>
        <a:lstStyle/>
        <a:p>
          <a:endParaRPr lang="es-ES"/>
        </a:p>
      </dgm:t>
    </dgm:pt>
    <dgm:pt modelId="{A0EAD92C-5233-42BE-A0F8-419B41B6AE90}">
      <dgm:prSet phldrT="[Texto]"/>
      <dgm:spPr/>
      <dgm:t>
        <a:bodyPr/>
        <a:lstStyle/>
        <a:p>
          <a:pPr rtl="0"/>
          <a:r>
            <a:rPr lang="es-ES"/>
            <a:t>1500 kg </a:t>
          </a:r>
          <a:r>
            <a:rPr lang="es-ES" baseline="0" dirty="0">
              <a:latin typeface="Tw Cen MT"/>
            </a:rPr>
            <a:t>of </a:t>
          </a:r>
          <a:r>
            <a:rPr lang="es-ES" baseline="-25000" dirty="0">
              <a:latin typeface="Tw Cen MT"/>
            </a:rPr>
            <a:t>CO2</a:t>
          </a:r>
          <a:endParaRPr lang="es-ES" baseline="-25000" dirty="0"/>
        </a:p>
      </dgm:t>
    </dgm:pt>
    <dgm:pt modelId="{4A3CA0A1-27AE-4254-9C60-14B7BD5A0E09}" type="parTrans" cxnId="{EFB99DBC-4349-4C69-B2BF-2C35BD0AF144}">
      <dgm:prSet/>
      <dgm:spPr/>
      <dgm:t>
        <a:bodyPr/>
        <a:lstStyle/>
        <a:p>
          <a:endParaRPr lang="es-ES"/>
        </a:p>
      </dgm:t>
    </dgm:pt>
    <dgm:pt modelId="{51849122-1A95-4A0C-A6AB-92602CB83FD8}" type="sibTrans" cxnId="{EFB99DBC-4349-4C69-B2BF-2C35BD0AF144}">
      <dgm:prSet/>
      <dgm:spPr/>
      <dgm:t>
        <a:bodyPr/>
        <a:lstStyle/>
        <a:p>
          <a:endParaRPr lang="es-ES"/>
        </a:p>
      </dgm:t>
    </dgm:pt>
    <dgm:pt modelId="{E0A286A4-C775-4EB5-97DA-439D8F8BD99B}">
      <dgm:prSet phldrT="[Texto]"/>
      <dgm:spPr/>
      <dgm:t>
        <a:bodyPr/>
        <a:lstStyle/>
        <a:p>
          <a:r>
            <a:rPr lang="es-ES"/>
            <a:t>1136,7 </a:t>
          </a:r>
          <a:r>
            <a:rPr lang="es-ES" err="1"/>
            <a:t>kWh</a:t>
          </a:r>
          <a:endParaRPr lang="es-ES"/>
        </a:p>
      </dgm:t>
    </dgm:pt>
    <dgm:pt modelId="{A8A6BE56-9093-4164-A3FF-E30DD5B6E743}" type="parTrans" cxnId="{DEF6B700-2FE2-447B-9AE4-6825C9DDC88D}">
      <dgm:prSet/>
      <dgm:spPr/>
      <dgm:t>
        <a:bodyPr/>
        <a:lstStyle/>
        <a:p>
          <a:endParaRPr lang="es-ES"/>
        </a:p>
      </dgm:t>
    </dgm:pt>
    <dgm:pt modelId="{F8B676B0-E435-4A2A-B409-7775665A1F44}" type="sibTrans" cxnId="{DEF6B700-2FE2-447B-9AE4-6825C9DDC88D}">
      <dgm:prSet/>
      <dgm:spPr/>
      <dgm:t>
        <a:bodyPr/>
        <a:lstStyle/>
        <a:p>
          <a:endParaRPr lang="es-ES"/>
        </a:p>
      </dgm:t>
    </dgm:pt>
    <dgm:pt modelId="{E2127151-C4E6-4A8B-B24E-5A45F306F1DD}">
      <dgm:prSet phldrT="[Texto]"/>
      <dgm:spPr/>
      <dgm:t>
        <a:bodyPr/>
        <a:lstStyle/>
        <a:p>
          <a:r>
            <a:rPr lang="es-ES"/>
            <a:t>26800 l of water</a:t>
          </a:r>
        </a:p>
      </dgm:t>
    </dgm:pt>
    <dgm:pt modelId="{BF71625A-CCC9-40CC-8CCC-235F778AFD09}" type="parTrans" cxnId="{3DE64B5E-AAB5-4F27-808B-F09785C59AD0}">
      <dgm:prSet/>
      <dgm:spPr/>
      <dgm:t>
        <a:bodyPr/>
        <a:lstStyle/>
        <a:p>
          <a:endParaRPr lang="es-ES"/>
        </a:p>
      </dgm:t>
    </dgm:pt>
    <dgm:pt modelId="{AD6F6D64-E582-4BDC-914F-BC7964487C13}" type="sibTrans" cxnId="{3DE64B5E-AAB5-4F27-808B-F09785C59AD0}">
      <dgm:prSet/>
      <dgm:spPr/>
      <dgm:t>
        <a:bodyPr/>
        <a:lstStyle/>
        <a:p>
          <a:endParaRPr lang="es-ES"/>
        </a:p>
      </dgm:t>
    </dgm:pt>
    <dgm:pt modelId="{7E39CEF3-1874-4E06-A8D6-FCE909B7FE1E}" type="pres">
      <dgm:prSet presAssocID="{4602713C-0934-4224-91BC-22F50E3DF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C943E-82D4-4424-A666-A13A9DCC3660}" type="pres">
      <dgm:prSet presAssocID="{EB26759F-6CF9-43B9-8ADE-563B66FBAABB}" presName="hierRoot1" presStyleCnt="0"/>
      <dgm:spPr/>
    </dgm:pt>
    <dgm:pt modelId="{DF8654F1-0E8A-4905-9EB5-3A392131C68E}" type="pres">
      <dgm:prSet presAssocID="{EB26759F-6CF9-43B9-8ADE-563B66FBAABB}" presName="composite" presStyleCnt="0"/>
      <dgm:spPr/>
    </dgm:pt>
    <dgm:pt modelId="{36E94E05-F4FF-4F38-B1C7-1A1F65A955B9}" type="pres">
      <dgm:prSet presAssocID="{EB26759F-6CF9-43B9-8ADE-563B66FBAABB}" presName="background" presStyleLbl="node0" presStyleIdx="0" presStyleCnt="1"/>
      <dgm:spPr/>
    </dgm:pt>
    <dgm:pt modelId="{C0824479-CDCD-4EE0-9DB4-5CA43869C290}" type="pres">
      <dgm:prSet presAssocID="{EB26759F-6CF9-43B9-8ADE-563B66FBAABB}" presName="text" presStyleLbl="fgAcc0" presStyleIdx="0" presStyleCnt="1" custScaleX="152170" custScaleY="182732" custLinFactNeighborX="2416" custLinFactNeighborY="-1482">
        <dgm:presLayoutVars>
          <dgm:chPref val="3"/>
        </dgm:presLayoutVars>
      </dgm:prSet>
      <dgm:spPr/>
    </dgm:pt>
    <dgm:pt modelId="{6296C16B-2011-446A-817A-C35AF7005AED}" type="pres">
      <dgm:prSet presAssocID="{EB26759F-6CF9-43B9-8ADE-563B66FBAABB}" presName="hierChild2" presStyleCnt="0"/>
      <dgm:spPr/>
    </dgm:pt>
    <dgm:pt modelId="{BBB504AC-95A1-4614-A946-BA5DE2EC7644}" type="pres">
      <dgm:prSet presAssocID="{0775C8C6-0F88-4911-9ACF-B3BD68052AE5}" presName="Name10" presStyleLbl="parChTrans1D2" presStyleIdx="0" presStyleCnt="4"/>
      <dgm:spPr/>
    </dgm:pt>
    <dgm:pt modelId="{9CBDEA30-AD7D-4C8E-A38D-A27C5A808153}" type="pres">
      <dgm:prSet presAssocID="{A81DA31B-A950-4B58-ACFE-3BB62FB63A88}" presName="hierRoot2" presStyleCnt="0"/>
      <dgm:spPr/>
    </dgm:pt>
    <dgm:pt modelId="{D964FFD8-B532-40E8-826A-AF14F801F17E}" type="pres">
      <dgm:prSet presAssocID="{A81DA31B-A950-4B58-ACFE-3BB62FB63A88}" presName="composite2" presStyleCnt="0"/>
      <dgm:spPr/>
    </dgm:pt>
    <dgm:pt modelId="{A20B83A1-DAAD-4E34-B46C-AF513580F16D}" type="pres">
      <dgm:prSet presAssocID="{A81DA31B-A950-4B58-ACFE-3BB62FB63A88}" presName="background2" presStyleLbl="node2" presStyleIdx="0" presStyleCnt="4"/>
      <dgm:spPr/>
    </dgm:pt>
    <dgm:pt modelId="{243384E2-DB42-4336-999C-D2797AA3FF60}" type="pres">
      <dgm:prSet presAssocID="{A81DA31B-A950-4B58-ACFE-3BB62FB63A88}" presName="text2" presStyleLbl="fgAcc2" presStyleIdx="0" presStyleCnt="4" custScaleX="110616" custScaleY="168018">
        <dgm:presLayoutVars>
          <dgm:chPref val="3"/>
        </dgm:presLayoutVars>
      </dgm:prSet>
      <dgm:spPr/>
    </dgm:pt>
    <dgm:pt modelId="{7378113C-2C28-4BDD-8B0B-20511D75958F}" type="pres">
      <dgm:prSet presAssocID="{A81DA31B-A950-4B58-ACFE-3BB62FB63A88}" presName="hierChild3" presStyleCnt="0"/>
      <dgm:spPr/>
    </dgm:pt>
    <dgm:pt modelId="{F68575E1-F911-4305-9CF0-6C0DBD28454E}" type="pres">
      <dgm:prSet presAssocID="{A8A6BE56-9093-4164-A3FF-E30DD5B6E743}" presName="Name10" presStyleLbl="parChTrans1D2" presStyleIdx="1" presStyleCnt="4"/>
      <dgm:spPr/>
    </dgm:pt>
    <dgm:pt modelId="{B8B743B4-694A-486F-AF51-9D94DFDDE815}" type="pres">
      <dgm:prSet presAssocID="{E0A286A4-C775-4EB5-97DA-439D8F8BD99B}" presName="hierRoot2" presStyleCnt="0"/>
      <dgm:spPr/>
    </dgm:pt>
    <dgm:pt modelId="{8D1A14B3-0ED0-4F06-BD04-7732C358C721}" type="pres">
      <dgm:prSet presAssocID="{E0A286A4-C775-4EB5-97DA-439D8F8BD99B}" presName="composite2" presStyleCnt="0"/>
      <dgm:spPr/>
    </dgm:pt>
    <dgm:pt modelId="{D6E15951-1812-42D2-A975-7386865160C7}" type="pres">
      <dgm:prSet presAssocID="{E0A286A4-C775-4EB5-97DA-439D8F8BD99B}" presName="background2" presStyleLbl="node2" presStyleIdx="1" presStyleCnt="4"/>
      <dgm:spPr/>
    </dgm:pt>
    <dgm:pt modelId="{F0513C00-4D3B-4848-81F0-222BFCB09CD2}" type="pres">
      <dgm:prSet presAssocID="{E0A286A4-C775-4EB5-97DA-439D8F8BD99B}" presName="text2" presStyleLbl="fgAcc2" presStyleIdx="1" presStyleCnt="4" custScaleX="95225" custScaleY="147329">
        <dgm:presLayoutVars>
          <dgm:chPref val="3"/>
        </dgm:presLayoutVars>
      </dgm:prSet>
      <dgm:spPr/>
    </dgm:pt>
    <dgm:pt modelId="{18D7DF1A-A302-4236-A8A3-D1AAF431D9E1}" type="pres">
      <dgm:prSet presAssocID="{E0A286A4-C775-4EB5-97DA-439D8F8BD99B}" presName="hierChild3" presStyleCnt="0"/>
      <dgm:spPr/>
    </dgm:pt>
    <dgm:pt modelId="{98A4F884-8CD5-47C8-B895-A2DC43F0CE2B}" type="pres">
      <dgm:prSet presAssocID="{BF71625A-CCC9-40CC-8CCC-235F778AFD09}" presName="Name10" presStyleLbl="parChTrans1D2" presStyleIdx="2" presStyleCnt="4"/>
      <dgm:spPr/>
    </dgm:pt>
    <dgm:pt modelId="{901209D6-4ED8-43B9-96DD-899FE084379A}" type="pres">
      <dgm:prSet presAssocID="{E2127151-C4E6-4A8B-B24E-5A45F306F1DD}" presName="hierRoot2" presStyleCnt="0"/>
      <dgm:spPr/>
    </dgm:pt>
    <dgm:pt modelId="{177D2FE2-E014-4002-B3F7-FC97C24372EC}" type="pres">
      <dgm:prSet presAssocID="{E2127151-C4E6-4A8B-B24E-5A45F306F1DD}" presName="composite2" presStyleCnt="0"/>
      <dgm:spPr/>
    </dgm:pt>
    <dgm:pt modelId="{0BD0271F-ACAA-4419-BA8D-AD16204C51E1}" type="pres">
      <dgm:prSet presAssocID="{E2127151-C4E6-4A8B-B24E-5A45F306F1DD}" presName="background2" presStyleLbl="node2" presStyleIdx="2" presStyleCnt="4"/>
      <dgm:spPr/>
    </dgm:pt>
    <dgm:pt modelId="{081352B1-BCD5-4BDB-A34E-16606E608FB0}" type="pres">
      <dgm:prSet presAssocID="{E2127151-C4E6-4A8B-B24E-5A45F306F1DD}" presName="text2" presStyleLbl="fgAcc2" presStyleIdx="2" presStyleCnt="4" custScaleX="90709" custScaleY="145011">
        <dgm:presLayoutVars>
          <dgm:chPref val="3"/>
        </dgm:presLayoutVars>
      </dgm:prSet>
      <dgm:spPr/>
    </dgm:pt>
    <dgm:pt modelId="{93A8028E-D3F3-4D21-9024-83D9C18BD97C}" type="pres">
      <dgm:prSet presAssocID="{E2127151-C4E6-4A8B-B24E-5A45F306F1DD}" presName="hierChild3" presStyleCnt="0"/>
      <dgm:spPr/>
    </dgm:pt>
    <dgm:pt modelId="{5B5B7BD7-E3E9-4D0C-8E2E-783ACDDE3D42}" type="pres">
      <dgm:prSet presAssocID="{4A3CA0A1-27AE-4254-9C60-14B7BD5A0E09}" presName="Name10" presStyleLbl="parChTrans1D2" presStyleIdx="3" presStyleCnt="4"/>
      <dgm:spPr/>
    </dgm:pt>
    <dgm:pt modelId="{D840D460-C2A0-4D71-ADB5-D9F51816ECC2}" type="pres">
      <dgm:prSet presAssocID="{A0EAD92C-5233-42BE-A0F8-419B41B6AE90}" presName="hierRoot2" presStyleCnt="0"/>
      <dgm:spPr/>
    </dgm:pt>
    <dgm:pt modelId="{DCA8147D-3658-403B-8103-A60727F429EE}" type="pres">
      <dgm:prSet presAssocID="{A0EAD92C-5233-42BE-A0F8-419B41B6AE90}" presName="composite2" presStyleCnt="0"/>
      <dgm:spPr/>
    </dgm:pt>
    <dgm:pt modelId="{7873E81F-74CE-46E8-A6FF-C0879268D5AB}" type="pres">
      <dgm:prSet presAssocID="{A0EAD92C-5233-42BE-A0F8-419B41B6AE90}" presName="background2" presStyleLbl="node2" presStyleIdx="3" presStyleCnt="4"/>
      <dgm:spPr/>
    </dgm:pt>
    <dgm:pt modelId="{E84E5789-AEEB-4CCE-A1C1-61C265B66B6D}" type="pres">
      <dgm:prSet presAssocID="{A0EAD92C-5233-42BE-A0F8-419B41B6AE90}" presName="text2" presStyleLbl="fgAcc2" presStyleIdx="3" presStyleCnt="4" custScaleX="98527" custScaleY="144864">
        <dgm:presLayoutVars>
          <dgm:chPref val="3"/>
        </dgm:presLayoutVars>
      </dgm:prSet>
      <dgm:spPr/>
    </dgm:pt>
    <dgm:pt modelId="{BA0AC7B4-A6F8-409E-86B6-A0A725C16E9D}" type="pres">
      <dgm:prSet presAssocID="{A0EAD92C-5233-42BE-A0F8-419B41B6AE90}" presName="hierChild3" presStyleCnt="0"/>
      <dgm:spPr/>
    </dgm:pt>
  </dgm:ptLst>
  <dgm:cxnLst>
    <dgm:cxn modelId="{DEF6B700-2FE2-447B-9AE4-6825C9DDC88D}" srcId="{EB26759F-6CF9-43B9-8ADE-563B66FBAABB}" destId="{E0A286A4-C775-4EB5-97DA-439D8F8BD99B}" srcOrd="1" destOrd="0" parTransId="{A8A6BE56-9093-4164-A3FF-E30DD5B6E743}" sibTransId="{F8B676B0-E435-4A2A-B409-7775665A1F44}"/>
    <dgm:cxn modelId="{5A559404-57C3-493E-B8E5-AA38A221A833}" type="presOf" srcId="{A81DA31B-A950-4B58-ACFE-3BB62FB63A88}" destId="{243384E2-DB42-4336-999C-D2797AA3FF60}" srcOrd="0" destOrd="0" presId="urn:microsoft.com/office/officeart/2005/8/layout/hierarchy1"/>
    <dgm:cxn modelId="{4E6D3B20-0E11-4777-805A-36497A25CF90}" type="presOf" srcId="{0775C8C6-0F88-4911-9ACF-B3BD68052AE5}" destId="{BBB504AC-95A1-4614-A946-BA5DE2EC7644}" srcOrd="0" destOrd="0" presId="urn:microsoft.com/office/officeart/2005/8/layout/hierarchy1"/>
    <dgm:cxn modelId="{1741EE3F-7CE2-4338-8D15-302BCB1EC078}" type="presOf" srcId="{4602713C-0934-4224-91BC-22F50E3DF13F}" destId="{7E39CEF3-1874-4E06-A8D6-FCE909B7FE1E}" srcOrd="0" destOrd="0" presId="urn:microsoft.com/office/officeart/2005/8/layout/hierarchy1"/>
    <dgm:cxn modelId="{3DE64B5E-AAB5-4F27-808B-F09785C59AD0}" srcId="{EB26759F-6CF9-43B9-8ADE-563B66FBAABB}" destId="{E2127151-C4E6-4A8B-B24E-5A45F306F1DD}" srcOrd="2" destOrd="0" parTransId="{BF71625A-CCC9-40CC-8CCC-235F778AFD09}" sibTransId="{AD6F6D64-E582-4BDC-914F-BC7964487C13}"/>
    <dgm:cxn modelId="{00DFB667-CC8F-43CB-921F-9EB428ED2419}" type="presOf" srcId="{A8A6BE56-9093-4164-A3FF-E30DD5B6E743}" destId="{F68575E1-F911-4305-9CF0-6C0DBD28454E}" srcOrd="0" destOrd="0" presId="urn:microsoft.com/office/officeart/2005/8/layout/hierarchy1"/>
    <dgm:cxn modelId="{BFED6B7E-3412-4188-B081-D80FA406582B}" type="presOf" srcId="{4A3CA0A1-27AE-4254-9C60-14B7BD5A0E09}" destId="{5B5B7BD7-E3E9-4D0C-8E2E-783ACDDE3D42}" srcOrd="0" destOrd="0" presId="urn:microsoft.com/office/officeart/2005/8/layout/hierarchy1"/>
    <dgm:cxn modelId="{3888B29F-7438-4B79-B0C1-D6FD29F31287}" srcId="{4602713C-0934-4224-91BC-22F50E3DF13F}" destId="{EB26759F-6CF9-43B9-8ADE-563B66FBAABB}" srcOrd="0" destOrd="0" parTransId="{51FBDA50-8C98-4989-94CA-FDEB1E1BFE9A}" sibTransId="{D948DB70-1F4D-4F61-ACB1-DD8FBCF90DF3}"/>
    <dgm:cxn modelId="{150405B0-FDCA-4F46-8F23-2EC04E3ED019}" type="presOf" srcId="{BF71625A-CCC9-40CC-8CCC-235F778AFD09}" destId="{98A4F884-8CD5-47C8-B895-A2DC43F0CE2B}" srcOrd="0" destOrd="0" presId="urn:microsoft.com/office/officeart/2005/8/layout/hierarchy1"/>
    <dgm:cxn modelId="{EFB99DBC-4349-4C69-B2BF-2C35BD0AF144}" srcId="{EB26759F-6CF9-43B9-8ADE-563B66FBAABB}" destId="{A0EAD92C-5233-42BE-A0F8-419B41B6AE90}" srcOrd="3" destOrd="0" parTransId="{4A3CA0A1-27AE-4254-9C60-14B7BD5A0E09}" sibTransId="{51849122-1A95-4A0C-A6AB-92602CB83FD8}"/>
    <dgm:cxn modelId="{3142ABCD-515B-4D52-B131-8E1326F5B38B}" type="presOf" srcId="{E2127151-C4E6-4A8B-B24E-5A45F306F1DD}" destId="{081352B1-BCD5-4BDB-A34E-16606E608FB0}" srcOrd="0" destOrd="0" presId="urn:microsoft.com/office/officeart/2005/8/layout/hierarchy1"/>
    <dgm:cxn modelId="{E323DCDC-AF6D-49D7-AFCE-B6E1A2B64790}" type="presOf" srcId="{EB26759F-6CF9-43B9-8ADE-563B66FBAABB}" destId="{C0824479-CDCD-4EE0-9DB4-5CA43869C290}" srcOrd="0" destOrd="0" presId="urn:microsoft.com/office/officeart/2005/8/layout/hierarchy1"/>
    <dgm:cxn modelId="{B9BCFDE1-1716-434B-96A1-93E430B647C2}" srcId="{EB26759F-6CF9-43B9-8ADE-563B66FBAABB}" destId="{A81DA31B-A950-4B58-ACFE-3BB62FB63A88}" srcOrd="0" destOrd="0" parTransId="{0775C8C6-0F88-4911-9ACF-B3BD68052AE5}" sibTransId="{26DB55E5-5219-462C-AFC2-107F9678C3BA}"/>
    <dgm:cxn modelId="{82C765EB-355E-4893-AC79-D8A305523C29}" type="presOf" srcId="{E0A286A4-C775-4EB5-97DA-439D8F8BD99B}" destId="{F0513C00-4D3B-4848-81F0-222BFCB09CD2}" srcOrd="0" destOrd="0" presId="urn:microsoft.com/office/officeart/2005/8/layout/hierarchy1"/>
    <dgm:cxn modelId="{5E49A9EC-84EA-4F67-B482-760D3E66CFC1}" type="presOf" srcId="{A0EAD92C-5233-42BE-A0F8-419B41B6AE90}" destId="{E84E5789-AEEB-4CCE-A1C1-61C265B66B6D}" srcOrd="0" destOrd="0" presId="urn:microsoft.com/office/officeart/2005/8/layout/hierarchy1"/>
    <dgm:cxn modelId="{C018862A-2B7C-4B54-8E21-BA75D4CCE6F0}" type="presParOf" srcId="{7E39CEF3-1874-4E06-A8D6-FCE909B7FE1E}" destId="{B55C943E-82D4-4424-A666-A13A9DCC3660}" srcOrd="0" destOrd="0" presId="urn:microsoft.com/office/officeart/2005/8/layout/hierarchy1"/>
    <dgm:cxn modelId="{8B1E2F21-9DCE-4F99-AD25-A8A58881AC5A}" type="presParOf" srcId="{B55C943E-82D4-4424-A666-A13A9DCC3660}" destId="{DF8654F1-0E8A-4905-9EB5-3A392131C68E}" srcOrd="0" destOrd="0" presId="urn:microsoft.com/office/officeart/2005/8/layout/hierarchy1"/>
    <dgm:cxn modelId="{7AD1B3AF-080A-441A-8BBA-D7528CE605F0}" type="presParOf" srcId="{DF8654F1-0E8A-4905-9EB5-3A392131C68E}" destId="{36E94E05-F4FF-4F38-B1C7-1A1F65A955B9}" srcOrd="0" destOrd="0" presId="urn:microsoft.com/office/officeart/2005/8/layout/hierarchy1"/>
    <dgm:cxn modelId="{A56D1273-7980-468A-BB59-F93FE3D57ADF}" type="presParOf" srcId="{DF8654F1-0E8A-4905-9EB5-3A392131C68E}" destId="{C0824479-CDCD-4EE0-9DB4-5CA43869C290}" srcOrd="1" destOrd="0" presId="urn:microsoft.com/office/officeart/2005/8/layout/hierarchy1"/>
    <dgm:cxn modelId="{D039748B-891B-4213-847A-EF4045F629EF}" type="presParOf" srcId="{B55C943E-82D4-4424-A666-A13A9DCC3660}" destId="{6296C16B-2011-446A-817A-C35AF7005AED}" srcOrd="1" destOrd="0" presId="urn:microsoft.com/office/officeart/2005/8/layout/hierarchy1"/>
    <dgm:cxn modelId="{91A01E5B-7F2F-44C0-B78C-B910F7554A41}" type="presParOf" srcId="{6296C16B-2011-446A-817A-C35AF7005AED}" destId="{BBB504AC-95A1-4614-A946-BA5DE2EC7644}" srcOrd="0" destOrd="0" presId="urn:microsoft.com/office/officeart/2005/8/layout/hierarchy1"/>
    <dgm:cxn modelId="{CB31C2D3-9242-41CA-945C-B8F8B7CCAE6C}" type="presParOf" srcId="{6296C16B-2011-446A-817A-C35AF7005AED}" destId="{9CBDEA30-AD7D-4C8E-A38D-A27C5A808153}" srcOrd="1" destOrd="0" presId="urn:microsoft.com/office/officeart/2005/8/layout/hierarchy1"/>
    <dgm:cxn modelId="{F7F3347B-5ECD-42BC-9058-E977FE7EFB15}" type="presParOf" srcId="{9CBDEA30-AD7D-4C8E-A38D-A27C5A808153}" destId="{D964FFD8-B532-40E8-826A-AF14F801F17E}" srcOrd="0" destOrd="0" presId="urn:microsoft.com/office/officeart/2005/8/layout/hierarchy1"/>
    <dgm:cxn modelId="{4B85A118-DC04-467C-B232-4168312BDB8D}" type="presParOf" srcId="{D964FFD8-B532-40E8-826A-AF14F801F17E}" destId="{A20B83A1-DAAD-4E34-B46C-AF513580F16D}" srcOrd="0" destOrd="0" presId="urn:microsoft.com/office/officeart/2005/8/layout/hierarchy1"/>
    <dgm:cxn modelId="{109AF2EA-47B4-455A-BEC7-6B22906146C3}" type="presParOf" srcId="{D964FFD8-B532-40E8-826A-AF14F801F17E}" destId="{243384E2-DB42-4336-999C-D2797AA3FF60}" srcOrd="1" destOrd="0" presId="urn:microsoft.com/office/officeart/2005/8/layout/hierarchy1"/>
    <dgm:cxn modelId="{40894EDB-CF2A-451C-9773-88DFBA1F73D6}" type="presParOf" srcId="{9CBDEA30-AD7D-4C8E-A38D-A27C5A808153}" destId="{7378113C-2C28-4BDD-8B0B-20511D75958F}" srcOrd="1" destOrd="0" presId="urn:microsoft.com/office/officeart/2005/8/layout/hierarchy1"/>
    <dgm:cxn modelId="{D5E39FDE-CACD-4994-BD1D-015E2B57C61C}" type="presParOf" srcId="{6296C16B-2011-446A-817A-C35AF7005AED}" destId="{F68575E1-F911-4305-9CF0-6C0DBD28454E}" srcOrd="2" destOrd="0" presId="urn:microsoft.com/office/officeart/2005/8/layout/hierarchy1"/>
    <dgm:cxn modelId="{71FB2248-7680-47AC-A9B4-BC113796C333}" type="presParOf" srcId="{6296C16B-2011-446A-817A-C35AF7005AED}" destId="{B8B743B4-694A-486F-AF51-9D94DFDDE815}" srcOrd="3" destOrd="0" presId="urn:microsoft.com/office/officeart/2005/8/layout/hierarchy1"/>
    <dgm:cxn modelId="{18F61DDC-2262-4B25-BB59-324C42FBB952}" type="presParOf" srcId="{B8B743B4-694A-486F-AF51-9D94DFDDE815}" destId="{8D1A14B3-0ED0-4F06-BD04-7732C358C721}" srcOrd="0" destOrd="0" presId="urn:microsoft.com/office/officeart/2005/8/layout/hierarchy1"/>
    <dgm:cxn modelId="{BF1B296A-15C8-456D-9982-18576DABB596}" type="presParOf" srcId="{8D1A14B3-0ED0-4F06-BD04-7732C358C721}" destId="{D6E15951-1812-42D2-A975-7386865160C7}" srcOrd="0" destOrd="0" presId="urn:microsoft.com/office/officeart/2005/8/layout/hierarchy1"/>
    <dgm:cxn modelId="{959870F6-F847-410D-84BE-108BB2928848}" type="presParOf" srcId="{8D1A14B3-0ED0-4F06-BD04-7732C358C721}" destId="{F0513C00-4D3B-4848-81F0-222BFCB09CD2}" srcOrd="1" destOrd="0" presId="urn:microsoft.com/office/officeart/2005/8/layout/hierarchy1"/>
    <dgm:cxn modelId="{D82CD16E-04EC-4502-8E08-70075B04516D}" type="presParOf" srcId="{B8B743B4-694A-486F-AF51-9D94DFDDE815}" destId="{18D7DF1A-A302-4236-A8A3-D1AAF431D9E1}" srcOrd="1" destOrd="0" presId="urn:microsoft.com/office/officeart/2005/8/layout/hierarchy1"/>
    <dgm:cxn modelId="{EF36E9AA-7E55-4009-9160-ACD485EFB78D}" type="presParOf" srcId="{6296C16B-2011-446A-817A-C35AF7005AED}" destId="{98A4F884-8CD5-47C8-B895-A2DC43F0CE2B}" srcOrd="4" destOrd="0" presId="urn:microsoft.com/office/officeart/2005/8/layout/hierarchy1"/>
    <dgm:cxn modelId="{1276ABBE-06A2-487D-9F7D-56E03FB22B6B}" type="presParOf" srcId="{6296C16B-2011-446A-817A-C35AF7005AED}" destId="{901209D6-4ED8-43B9-96DD-899FE084379A}" srcOrd="5" destOrd="0" presId="urn:microsoft.com/office/officeart/2005/8/layout/hierarchy1"/>
    <dgm:cxn modelId="{ECA662F1-82A2-442F-B0A1-F66B3482DAD7}" type="presParOf" srcId="{901209D6-4ED8-43B9-96DD-899FE084379A}" destId="{177D2FE2-E014-4002-B3F7-FC97C24372EC}" srcOrd="0" destOrd="0" presId="urn:microsoft.com/office/officeart/2005/8/layout/hierarchy1"/>
    <dgm:cxn modelId="{96125F75-6C84-4259-A20B-5AE4F292C4E9}" type="presParOf" srcId="{177D2FE2-E014-4002-B3F7-FC97C24372EC}" destId="{0BD0271F-ACAA-4419-BA8D-AD16204C51E1}" srcOrd="0" destOrd="0" presId="urn:microsoft.com/office/officeart/2005/8/layout/hierarchy1"/>
    <dgm:cxn modelId="{3A83DB7E-F894-4A59-9636-25F7281F32E9}" type="presParOf" srcId="{177D2FE2-E014-4002-B3F7-FC97C24372EC}" destId="{081352B1-BCD5-4BDB-A34E-16606E608FB0}" srcOrd="1" destOrd="0" presId="urn:microsoft.com/office/officeart/2005/8/layout/hierarchy1"/>
    <dgm:cxn modelId="{083E33D2-E022-43EE-B323-91D1D092FF32}" type="presParOf" srcId="{901209D6-4ED8-43B9-96DD-899FE084379A}" destId="{93A8028E-D3F3-4D21-9024-83D9C18BD97C}" srcOrd="1" destOrd="0" presId="urn:microsoft.com/office/officeart/2005/8/layout/hierarchy1"/>
    <dgm:cxn modelId="{CE794141-A788-400A-8700-5D71A941854D}" type="presParOf" srcId="{6296C16B-2011-446A-817A-C35AF7005AED}" destId="{5B5B7BD7-E3E9-4D0C-8E2E-783ACDDE3D42}" srcOrd="6" destOrd="0" presId="urn:microsoft.com/office/officeart/2005/8/layout/hierarchy1"/>
    <dgm:cxn modelId="{1C085B8F-7C73-4D36-8618-894972A421D6}" type="presParOf" srcId="{6296C16B-2011-446A-817A-C35AF7005AED}" destId="{D840D460-C2A0-4D71-ADB5-D9F51816ECC2}" srcOrd="7" destOrd="0" presId="urn:microsoft.com/office/officeart/2005/8/layout/hierarchy1"/>
    <dgm:cxn modelId="{E222C9B8-325B-43A4-86A9-504B6ED8092A}" type="presParOf" srcId="{D840D460-C2A0-4D71-ADB5-D9F51816ECC2}" destId="{DCA8147D-3658-403B-8103-A60727F429EE}" srcOrd="0" destOrd="0" presId="urn:microsoft.com/office/officeart/2005/8/layout/hierarchy1"/>
    <dgm:cxn modelId="{6A8708BC-C0BD-4385-9931-F07E6F30F053}" type="presParOf" srcId="{DCA8147D-3658-403B-8103-A60727F429EE}" destId="{7873E81F-74CE-46E8-A6FF-C0879268D5AB}" srcOrd="0" destOrd="0" presId="urn:microsoft.com/office/officeart/2005/8/layout/hierarchy1"/>
    <dgm:cxn modelId="{9846C2EE-C46E-4510-8E58-05DD8685779F}" type="presParOf" srcId="{DCA8147D-3658-403B-8103-A60727F429EE}" destId="{E84E5789-AEEB-4CCE-A1C1-61C265B66B6D}" srcOrd="1" destOrd="0" presId="urn:microsoft.com/office/officeart/2005/8/layout/hierarchy1"/>
    <dgm:cxn modelId="{BE487577-72E0-470A-881A-DEEBC12E80E7}" type="presParOf" srcId="{D840D460-C2A0-4D71-ADB5-D9F51816ECC2}" destId="{BA0AC7B4-A6F8-409E-86B6-A0A725C16E9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02713C-0934-4224-91BC-22F50E3DF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26759F-6CF9-43B9-8ADE-563B66FBAABB}">
      <dgm:prSet phldrT="[Texto]" custT="1"/>
      <dgm:spPr/>
      <dgm:t>
        <a:bodyPr/>
        <a:lstStyle/>
        <a:p>
          <a:r>
            <a:rPr lang="es-ES" sz="2800"/>
            <a:t>1 ton of paper</a:t>
          </a:r>
        </a:p>
      </dgm:t>
    </dgm:pt>
    <dgm:pt modelId="{51FBDA50-8C98-4989-94CA-FDEB1E1BFE9A}" type="parTrans" cxnId="{3888B29F-7438-4B79-B0C1-D6FD29F31287}">
      <dgm:prSet/>
      <dgm:spPr/>
      <dgm:t>
        <a:bodyPr/>
        <a:lstStyle/>
        <a:p>
          <a:endParaRPr lang="es-ES"/>
        </a:p>
      </dgm:t>
    </dgm:pt>
    <dgm:pt modelId="{D948DB70-1F4D-4F61-ACB1-DD8FBCF90DF3}" type="sibTrans" cxnId="{3888B29F-7438-4B79-B0C1-D6FD29F31287}">
      <dgm:prSet/>
      <dgm:spPr/>
      <dgm:t>
        <a:bodyPr/>
        <a:lstStyle/>
        <a:p>
          <a:endParaRPr lang="es-ES"/>
        </a:p>
      </dgm:t>
    </dgm:pt>
    <dgm:pt modelId="{A81DA31B-A950-4B58-ACFE-3BB62FB63A88}">
      <dgm:prSet phldrT="[Texto]"/>
      <dgm:spPr/>
      <dgm:t>
        <a:bodyPr/>
        <a:lstStyle/>
        <a:p>
          <a:pPr rtl="0"/>
          <a:r>
            <a:rPr lang="es-ES"/>
            <a:t>5,48 trees</a:t>
          </a:r>
        </a:p>
      </dgm:t>
    </dgm:pt>
    <dgm:pt modelId="{0775C8C6-0F88-4911-9ACF-B3BD68052AE5}" type="parTrans" cxnId="{B9BCFDE1-1716-434B-96A1-93E430B647C2}">
      <dgm:prSet/>
      <dgm:spPr/>
      <dgm:t>
        <a:bodyPr/>
        <a:lstStyle/>
        <a:p>
          <a:endParaRPr lang="es-ES"/>
        </a:p>
      </dgm:t>
    </dgm:pt>
    <dgm:pt modelId="{26DB55E5-5219-462C-AFC2-107F9678C3BA}" type="sibTrans" cxnId="{B9BCFDE1-1716-434B-96A1-93E430B647C2}">
      <dgm:prSet/>
      <dgm:spPr/>
      <dgm:t>
        <a:bodyPr/>
        <a:lstStyle/>
        <a:p>
          <a:endParaRPr lang="es-ES"/>
        </a:p>
      </dgm:t>
    </dgm:pt>
    <dgm:pt modelId="{A0EAD92C-5233-42BE-A0F8-419B41B6AE90}">
      <dgm:prSet phldrT="[Texto]"/>
      <dgm:spPr/>
      <dgm:t>
        <a:bodyPr/>
        <a:lstStyle/>
        <a:p>
          <a:pPr rtl="0"/>
          <a:r>
            <a:rPr lang="es-ES"/>
            <a:t>177 kg</a:t>
          </a:r>
          <a:r>
            <a:rPr lang="es-ES">
              <a:latin typeface="Tw Cen MT"/>
            </a:rPr>
            <a:t> of</a:t>
          </a:r>
          <a:r>
            <a:rPr lang="es-ES"/>
            <a:t> CO</a:t>
          </a:r>
          <a:r>
            <a:rPr lang="es-ES" baseline="-25000" dirty="0"/>
            <a:t>2</a:t>
          </a:r>
        </a:p>
      </dgm:t>
    </dgm:pt>
    <dgm:pt modelId="{4A3CA0A1-27AE-4254-9C60-14B7BD5A0E09}" type="parTrans" cxnId="{EFB99DBC-4349-4C69-B2BF-2C35BD0AF144}">
      <dgm:prSet/>
      <dgm:spPr/>
      <dgm:t>
        <a:bodyPr/>
        <a:lstStyle/>
        <a:p>
          <a:endParaRPr lang="es-ES"/>
        </a:p>
      </dgm:t>
    </dgm:pt>
    <dgm:pt modelId="{51849122-1A95-4A0C-A6AB-92602CB83FD8}" type="sibTrans" cxnId="{EFB99DBC-4349-4C69-B2BF-2C35BD0AF144}">
      <dgm:prSet/>
      <dgm:spPr/>
      <dgm:t>
        <a:bodyPr/>
        <a:lstStyle/>
        <a:p>
          <a:endParaRPr lang="es-ES"/>
        </a:p>
      </dgm:t>
    </dgm:pt>
    <dgm:pt modelId="{E0A286A4-C775-4EB5-97DA-439D8F8BD99B}">
      <dgm:prSet phldrT="[Texto]"/>
      <dgm:spPr/>
      <dgm:t>
        <a:bodyPr/>
        <a:lstStyle/>
        <a:p>
          <a:r>
            <a:rPr lang="es-ES"/>
            <a:t>2.907,5 </a:t>
          </a:r>
          <a:r>
            <a:rPr lang="es-ES" err="1"/>
            <a:t>kWh</a:t>
          </a:r>
          <a:endParaRPr lang="es-ES"/>
        </a:p>
      </dgm:t>
    </dgm:pt>
    <dgm:pt modelId="{A8A6BE56-9093-4164-A3FF-E30DD5B6E743}" type="parTrans" cxnId="{DEF6B700-2FE2-447B-9AE4-6825C9DDC88D}">
      <dgm:prSet/>
      <dgm:spPr/>
      <dgm:t>
        <a:bodyPr/>
        <a:lstStyle/>
        <a:p>
          <a:endParaRPr lang="es-ES"/>
        </a:p>
      </dgm:t>
    </dgm:pt>
    <dgm:pt modelId="{F8B676B0-E435-4A2A-B409-7775665A1F44}" type="sibTrans" cxnId="{DEF6B700-2FE2-447B-9AE4-6825C9DDC88D}">
      <dgm:prSet/>
      <dgm:spPr/>
      <dgm:t>
        <a:bodyPr/>
        <a:lstStyle/>
        <a:p>
          <a:endParaRPr lang="es-ES"/>
        </a:p>
      </dgm:t>
    </dgm:pt>
    <dgm:pt modelId="{E2127151-C4E6-4A8B-B24E-5A45F306F1DD}">
      <dgm:prSet phldrT="[Texto]"/>
      <dgm:spPr/>
      <dgm:t>
        <a:bodyPr/>
        <a:lstStyle/>
        <a:p>
          <a:r>
            <a:rPr lang="es-ES"/>
            <a:t>14.000 l of water</a:t>
          </a:r>
        </a:p>
      </dgm:t>
    </dgm:pt>
    <dgm:pt modelId="{BF71625A-CCC9-40CC-8CCC-235F778AFD09}" type="parTrans" cxnId="{3DE64B5E-AAB5-4F27-808B-F09785C59AD0}">
      <dgm:prSet/>
      <dgm:spPr/>
      <dgm:t>
        <a:bodyPr/>
        <a:lstStyle/>
        <a:p>
          <a:endParaRPr lang="es-ES"/>
        </a:p>
      </dgm:t>
    </dgm:pt>
    <dgm:pt modelId="{AD6F6D64-E582-4BDC-914F-BC7964487C13}" type="sibTrans" cxnId="{3DE64B5E-AAB5-4F27-808B-F09785C59AD0}">
      <dgm:prSet/>
      <dgm:spPr/>
      <dgm:t>
        <a:bodyPr/>
        <a:lstStyle/>
        <a:p>
          <a:endParaRPr lang="es-ES"/>
        </a:p>
      </dgm:t>
    </dgm:pt>
    <dgm:pt modelId="{438242A8-73F4-4600-ACCC-754B26C2FCF9}">
      <dgm:prSet phldrT="[Texto]" custT="1"/>
      <dgm:spPr/>
      <dgm:t>
        <a:bodyPr/>
        <a:lstStyle/>
        <a:p>
          <a:pPr rtl="0"/>
          <a:r>
            <a:rPr lang="es-ES" sz="2000" b="0"/>
            <a:t>1.400 kg </a:t>
          </a:r>
          <a:r>
            <a:rPr lang="es-ES" sz="2000" b="0">
              <a:latin typeface="Tw Cen MT"/>
            </a:rPr>
            <a:t>of residues</a:t>
          </a:r>
          <a:endParaRPr lang="es-ES" sz="2000" b="0"/>
        </a:p>
      </dgm:t>
    </dgm:pt>
    <dgm:pt modelId="{9212AEAB-4306-48B1-89CE-98CCE57A06B4}" type="parTrans" cxnId="{2937EA19-566B-49EB-8447-45E73E9E2596}">
      <dgm:prSet/>
      <dgm:spPr/>
      <dgm:t>
        <a:bodyPr/>
        <a:lstStyle/>
        <a:p>
          <a:endParaRPr lang="es-ES"/>
        </a:p>
      </dgm:t>
    </dgm:pt>
    <dgm:pt modelId="{F65997A1-09E8-47A7-8A51-48A522A93B66}" type="sibTrans" cxnId="{2937EA19-566B-49EB-8447-45E73E9E2596}">
      <dgm:prSet/>
      <dgm:spPr/>
      <dgm:t>
        <a:bodyPr/>
        <a:lstStyle/>
        <a:p>
          <a:endParaRPr lang="es-ES"/>
        </a:p>
      </dgm:t>
    </dgm:pt>
    <dgm:pt modelId="{7E39CEF3-1874-4E06-A8D6-FCE909B7FE1E}" type="pres">
      <dgm:prSet presAssocID="{4602713C-0934-4224-91BC-22F50E3DF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C943E-82D4-4424-A666-A13A9DCC3660}" type="pres">
      <dgm:prSet presAssocID="{EB26759F-6CF9-43B9-8ADE-563B66FBAABB}" presName="hierRoot1" presStyleCnt="0"/>
      <dgm:spPr/>
    </dgm:pt>
    <dgm:pt modelId="{DF8654F1-0E8A-4905-9EB5-3A392131C68E}" type="pres">
      <dgm:prSet presAssocID="{EB26759F-6CF9-43B9-8ADE-563B66FBAABB}" presName="composite" presStyleCnt="0"/>
      <dgm:spPr/>
    </dgm:pt>
    <dgm:pt modelId="{36E94E05-F4FF-4F38-B1C7-1A1F65A955B9}" type="pres">
      <dgm:prSet presAssocID="{EB26759F-6CF9-43B9-8ADE-563B66FBAABB}" presName="background" presStyleLbl="node0" presStyleIdx="0" presStyleCnt="1"/>
      <dgm:spPr/>
    </dgm:pt>
    <dgm:pt modelId="{C0824479-CDCD-4EE0-9DB4-5CA43869C290}" type="pres">
      <dgm:prSet presAssocID="{EB26759F-6CF9-43B9-8ADE-563B66FBAABB}" presName="text" presStyleLbl="fgAcc0" presStyleIdx="0" presStyleCnt="1" custScaleX="152170" custScaleY="182732" custLinFactNeighborX="2416" custLinFactNeighborY="-1482">
        <dgm:presLayoutVars>
          <dgm:chPref val="3"/>
        </dgm:presLayoutVars>
      </dgm:prSet>
      <dgm:spPr/>
    </dgm:pt>
    <dgm:pt modelId="{6296C16B-2011-446A-817A-C35AF7005AED}" type="pres">
      <dgm:prSet presAssocID="{EB26759F-6CF9-43B9-8ADE-563B66FBAABB}" presName="hierChild2" presStyleCnt="0"/>
      <dgm:spPr/>
    </dgm:pt>
    <dgm:pt modelId="{2E939304-8B6C-49E1-8F35-338A8B59D44E}" type="pres">
      <dgm:prSet presAssocID="{9212AEAB-4306-48B1-89CE-98CCE57A06B4}" presName="Name10" presStyleLbl="parChTrans1D2" presStyleIdx="0" presStyleCnt="5"/>
      <dgm:spPr/>
    </dgm:pt>
    <dgm:pt modelId="{2C6D34FA-4BDE-4D8B-8588-3095AA90E6AD}" type="pres">
      <dgm:prSet presAssocID="{438242A8-73F4-4600-ACCC-754B26C2FCF9}" presName="hierRoot2" presStyleCnt="0"/>
      <dgm:spPr/>
    </dgm:pt>
    <dgm:pt modelId="{297691BE-8955-41E0-90DE-B710B19204EE}" type="pres">
      <dgm:prSet presAssocID="{438242A8-73F4-4600-ACCC-754B26C2FCF9}" presName="composite2" presStyleCnt="0"/>
      <dgm:spPr/>
    </dgm:pt>
    <dgm:pt modelId="{730BBB1B-8E34-4745-A247-E3EF153FA837}" type="pres">
      <dgm:prSet presAssocID="{438242A8-73F4-4600-ACCC-754B26C2FCF9}" presName="background2" presStyleLbl="node2" presStyleIdx="0" presStyleCnt="5"/>
      <dgm:spPr/>
    </dgm:pt>
    <dgm:pt modelId="{ECD6B74E-1995-42B5-AA5F-EBC01D0F17F8}" type="pres">
      <dgm:prSet presAssocID="{438242A8-73F4-4600-ACCC-754B26C2FCF9}" presName="text2" presStyleLbl="fgAcc2" presStyleIdx="0" presStyleCnt="5">
        <dgm:presLayoutVars>
          <dgm:chPref val="3"/>
        </dgm:presLayoutVars>
      </dgm:prSet>
      <dgm:spPr/>
    </dgm:pt>
    <dgm:pt modelId="{5F8CEBC1-7958-490D-8E77-E52F50267CE9}" type="pres">
      <dgm:prSet presAssocID="{438242A8-73F4-4600-ACCC-754B26C2FCF9}" presName="hierChild3" presStyleCnt="0"/>
      <dgm:spPr/>
    </dgm:pt>
    <dgm:pt modelId="{BBB504AC-95A1-4614-A946-BA5DE2EC7644}" type="pres">
      <dgm:prSet presAssocID="{0775C8C6-0F88-4911-9ACF-B3BD68052AE5}" presName="Name10" presStyleLbl="parChTrans1D2" presStyleIdx="1" presStyleCnt="5"/>
      <dgm:spPr/>
    </dgm:pt>
    <dgm:pt modelId="{9CBDEA30-AD7D-4C8E-A38D-A27C5A808153}" type="pres">
      <dgm:prSet presAssocID="{A81DA31B-A950-4B58-ACFE-3BB62FB63A88}" presName="hierRoot2" presStyleCnt="0"/>
      <dgm:spPr/>
    </dgm:pt>
    <dgm:pt modelId="{D964FFD8-B532-40E8-826A-AF14F801F17E}" type="pres">
      <dgm:prSet presAssocID="{A81DA31B-A950-4B58-ACFE-3BB62FB63A88}" presName="composite2" presStyleCnt="0"/>
      <dgm:spPr/>
    </dgm:pt>
    <dgm:pt modelId="{A20B83A1-DAAD-4E34-B46C-AF513580F16D}" type="pres">
      <dgm:prSet presAssocID="{A81DA31B-A950-4B58-ACFE-3BB62FB63A88}" presName="background2" presStyleLbl="node2" presStyleIdx="1" presStyleCnt="5"/>
      <dgm:spPr/>
    </dgm:pt>
    <dgm:pt modelId="{243384E2-DB42-4336-999C-D2797AA3FF60}" type="pres">
      <dgm:prSet presAssocID="{A81DA31B-A950-4B58-ACFE-3BB62FB63A88}" presName="text2" presStyleLbl="fgAcc2" presStyleIdx="1" presStyleCnt="5" custScaleX="110616" custScaleY="168018">
        <dgm:presLayoutVars>
          <dgm:chPref val="3"/>
        </dgm:presLayoutVars>
      </dgm:prSet>
      <dgm:spPr/>
    </dgm:pt>
    <dgm:pt modelId="{7378113C-2C28-4BDD-8B0B-20511D75958F}" type="pres">
      <dgm:prSet presAssocID="{A81DA31B-A950-4B58-ACFE-3BB62FB63A88}" presName="hierChild3" presStyleCnt="0"/>
      <dgm:spPr/>
    </dgm:pt>
    <dgm:pt modelId="{F68575E1-F911-4305-9CF0-6C0DBD28454E}" type="pres">
      <dgm:prSet presAssocID="{A8A6BE56-9093-4164-A3FF-E30DD5B6E743}" presName="Name10" presStyleLbl="parChTrans1D2" presStyleIdx="2" presStyleCnt="5"/>
      <dgm:spPr/>
    </dgm:pt>
    <dgm:pt modelId="{B8B743B4-694A-486F-AF51-9D94DFDDE815}" type="pres">
      <dgm:prSet presAssocID="{E0A286A4-C775-4EB5-97DA-439D8F8BD99B}" presName="hierRoot2" presStyleCnt="0"/>
      <dgm:spPr/>
    </dgm:pt>
    <dgm:pt modelId="{8D1A14B3-0ED0-4F06-BD04-7732C358C721}" type="pres">
      <dgm:prSet presAssocID="{E0A286A4-C775-4EB5-97DA-439D8F8BD99B}" presName="composite2" presStyleCnt="0"/>
      <dgm:spPr/>
    </dgm:pt>
    <dgm:pt modelId="{D6E15951-1812-42D2-A975-7386865160C7}" type="pres">
      <dgm:prSet presAssocID="{E0A286A4-C775-4EB5-97DA-439D8F8BD99B}" presName="background2" presStyleLbl="node2" presStyleIdx="2" presStyleCnt="5"/>
      <dgm:spPr/>
    </dgm:pt>
    <dgm:pt modelId="{F0513C00-4D3B-4848-81F0-222BFCB09CD2}" type="pres">
      <dgm:prSet presAssocID="{E0A286A4-C775-4EB5-97DA-439D8F8BD99B}" presName="text2" presStyleLbl="fgAcc2" presStyleIdx="2" presStyleCnt="5" custScaleX="95225" custScaleY="147329">
        <dgm:presLayoutVars>
          <dgm:chPref val="3"/>
        </dgm:presLayoutVars>
      </dgm:prSet>
      <dgm:spPr/>
    </dgm:pt>
    <dgm:pt modelId="{18D7DF1A-A302-4236-A8A3-D1AAF431D9E1}" type="pres">
      <dgm:prSet presAssocID="{E0A286A4-C775-4EB5-97DA-439D8F8BD99B}" presName="hierChild3" presStyleCnt="0"/>
      <dgm:spPr/>
    </dgm:pt>
    <dgm:pt modelId="{98A4F884-8CD5-47C8-B895-A2DC43F0CE2B}" type="pres">
      <dgm:prSet presAssocID="{BF71625A-CCC9-40CC-8CCC-235F778AFD09}" presName="Name10" presStyleLbl="parChTrans1D2" presStyleIdx="3" presStyleCnt="5"/>
      <dgm:spPr/>
    </dgm:pt>
    <dgm:pt modelId="{901209D6-4ED8-43B9-96DD-899FE084379A}" type="pres">
      <dgm:prSet presAssocID="{E2127151-C4E6-4A8B-B24E-5A45F306F1DD}" presName="hierRoot2" presStyleCnt="0"/>
      <dgm:spPr/>
    </dgm:pt>
    <dgm:pt modelId="{177D2FE2-E014-4002-B3F7-FC97C24372EC}" type="pres">
      <dgm:prSet presAssocID="{E2127151-C4E6-4A8B-B24E-5A45F306F1DD}" presName="composite2" presStyleCnt="0"/>
      <dgm:spPr/>
    </dgm:pt>
    <dgm:pt modelId="{0BD0271F-ACAA-4419-BA8D-AD16204C51E1}" type="pres">
      <dgm:prSet presAssocID="{E2127151-C4E6-4A8B-B24E-5A45F306F1DD}" presName="background2" presStyleLbl="node2" presStyleIdx="3" presStyleCnt="5"/>
      <dgm:spPr/>
    </dgm:pt>
    <dgm:pt modelId="{081352B1-BCD5-4BDB-A34E-16606E608FB0}" type="pres">
      <dgm:prSet presAssocID="{E2127151-C4E6-4A8B-B24E-5A45F306F1DD}" presName="text2" presStyleLbl="fgAcc2" presStyleIdx="3" presStyleCnt="5" custScaleX="90709" custScaleY="145011">
        <dgm:presLayoutVars>
          <dgm:chPref val="3"/>
        </dgm:presLayoutVars>
      </dgm:prSet>
      <dgm:spPr/>
    </dgm:pt>
    <dgm:pt modelId="{93A8028E-D3F3-4D21-9024-83D9C18BD97C}" type="pres">
      <dgm:prSet presAssocID="{E2127151-C4E6-4A8B-B24E-5A45F306F1DD}" presName="hierChild3" presStyleCnt="0"/>
      <dgm:spPr/>
    </dgm:pt>
    <dgm:pt modelId="{5B5B7BD7-E3E9-4D0C-8E2E-783ACDDE3D42}" type="pres">
      <dgm:prSet presAssocID="{4A3CA0A1-27AE-4254-9C60-14B7BD5A0E09}" presName="Name10" presStyleLbl="parChTrans1D2" presStyleIdx="4" presStyleCnt="5"/>
      <dgm:spPr/>
    </dgm:pt>
    <dgm:pt modelId="{D840D460-C2A0-4D71-ADB5-D9F51816ECC2}" type="pres">
      <dgm:prSet presAssocID="{A0EAD92C-5233-42BE-A0F8-419B41B6AE90}" presName="hierRoot2" presStyleCnt="0"/>
      <dgm:spPr/>
    </dgm:pt>
    <dgm:pt modelId="{DCA8147D-3658-403B-8103-A60727F429EE}" type="pres">
      <dgm:prSet presAssocID="{A0EAD92C-5233-42BE-A0F8-419B41B6AE90}" presName="composite2" presStyleCnt="0"/>
      <dgm:spPr/>
    </dgm:pt>
    <dgm:pt modelId="{7873E81F-74CE-46E8-A6FF-C0879268D5AB}" type="pres">
      <dgm:prSet presAssocID="{A0EAD92C-5233-42BE-A0F8-419B41B6AE90}" presName="background2" presStyleLbl="node2" presStyleIdx="4" presStyleCnt="5"/>
      <dgm:spPr/>
    </dgm:pt>
    <dgm:pt modelId="{E84E5789-AEEB-4CCE-A1C1-61C265B66B6D}" type="pres">
      <dgm:prSet presAssocID="{A0EAD92C-5233-42BE-A0F8-419B41B6AE90}" presName="text2" presStyleLbl="fgAcc2" presStyleIdx="4" presStyleCnt="5" custScaleX="98527" custScaleY="144864">
        <dgm:presLayoutVars>
          <dgm:chPref val="3"/>
        </dgm:presLayoutVars>
      </dgm:prSet>
      <dgm:spPr/>
    </dgm:pt>
    <dgm:pt modelId="{BA0AC7B4-A6F8-409E-86B6-A0A725C16E9D}" type="pres">
      <dgm:prSet presAssocID="{A0EAD92C-5233-42BE-A0F8-419B41B6AE90}" presName="hierChild3" presStyleCnt="0"/>
      <dgm:spPr/>
    </dgm:pt>
  </dgm:ptLst>
  <dgm:cxnLst>
    <dgm:cxn modelId="{DEF6B700-2FE2-447B-9AE4-6825C9DDC88D}" srcId="{EB26759F-6CF9-43B9-8ADE-563B66FBAABB}" destId="{E0A286A4-C775-4EB5-97DA-439D8F8BD99B}" srcOrd="2" destOrd="0" parTransId="{A8A6BE56-9093-4164-A3FF-E30DD5B6E743}" sibTransId="{F8B676B0-E435-4A2A-B409-7775665A1F44}"/>
    <dgm:cxn modelId="{2937EA19-566B-49EB-8447-45E73E9E2596}" srcId="{EB26759F-6CF9-43B9-8ADE-563B66FBAABB}" destId="{438242A8-73F4-4600-ACCC-754B26C2FCF9}" srcOrd="0" destOrd="0" parTransId="{9212AEAB-4306-48B1-89CE-98CCE57A06B4}" sibTransId="{F65997A1-09E8-47A7-8A51-48A522A93B66}"/>
    <dgm:cxn modelId="{E54D4D1D-BE70-487B-8744-F597EAC437F9}" type="presOf" srcId="{4A3CA0A1-27AE-4254-9C60-14B7BD5A0E09}" destId="{5B5B7BD7-E3E9-4D0C-8E2E-783ACDDE3D42}" srcOrd="0" destOrd="0" presId="urn:microsoft.com/office/officeart/2005/8/layout/hierarchy1"/>
    <dgm:cxn modelId="{3402A621-3A44-4D78-9C6A-3FD2BEE5D868}" type="presOf" srcId="{9212AEAB-4306-48B1-89CE-98CCE57A06B4}" destId="{2E939304-8B6C-49E1-8F35-338A8B59D44E}" srcOrd="0" destOrd="0" presId="urn:microsoft.com/office/officeart/2005/8/layout/hierarchy1"/>
    <dgm:cxn modelId="{3DE64B5E-AAB5-4F27-808B-F09785C59AD0}" srcId="{EB26759F-6CF9-43B9-8ADE-563B66FBAABB}" destId="{E2127151-C4E6-4A8B-B24E-5A45F306F1DD}" srcOrd="3" destOrd="0" parTransId="{BF71625A-CCC9-40CC-8CCC-235F778AFD09}" sibTransId="{AD6F6D64-E582-4BDC-914F-BC7964487C13}"/>
    <dgm:cxn modelId="{BF5FAE6C-9F31-49D7-A829-8185A8DC58EA}" type="presOf" srcId="{E0A286A4-C775-4EB5-97DA-439D8F8BD99B}" destId="{F0513C00-4D3B-4848-81F0-222BFCB09CD2}" srcOrd="0" destOrd="0" presId="urn:microsoft.com/office/officeart/2005/8/layout/hierarchy1"/>
    <dgm:cxn modelId="{C96F7374-C94A-431B-897B-8C8464F12359}" type="presOf" srcId="{EB26759F-6CF9-43B9-8ADE-563B66FBAABB}" destId="{C0824479-CDCD-4EE0-9DB4-5CA43869C290}" srcOrd="0" destOrd="0" presId="urn:microsoft.com/office/officeart/2005/8/layout/hierarchy1"/>
    <dgm:cxn modelId="{26441E78-36A0-429B-BD0F-4ACBD841DEBC}" type="presOf" srcId="{BF71625A-CCC9-40CC-8CCC-235F778AFD09}" destId="{98A4F884-8CD5-47C8-B895-A2DC43F0CE2B}" srcOrd="0" destOrd="0" presId="urn:microsoft.com/office/officeart/2005/8/layout/hierarchy1"/>
    <dgm:cxn modelId="{83811283-4E37-43C1-A52B-83A5EC992A08}" type="presOf" srcId="{4602713C-0934-4224-91BC-22F50E3DF13F}" destId="{7E39CEF3-1874-4E06-A8D6-FCE909B7FE1E}" srcOrd="0" destOrd="0" presId="urn:microsoft.com/office/officeart/2005/8/layout/hierarchy1"/>
    <dgm:cxn modelId="{423EA88A-1C80-4E24-B52D-549FB4CE24B7}" type="presOf" srcId="{E2127151-C4E6-4A8B-B24E-5A45F306F1DD}" destId="{081352B1-BCD5-4BDB-A34E-16606E608FB0}" srcOrd="0" destOrd="0" presId="urn:microsoft.com/office/officeart/2005/8/layout/hierarchy1"/>
    <dgm:cxn modelId="{AE7DD197-172F-42DA-A334-1784FA4921BF}" type="presOf" srcId="{A0EAD92C-5233-42BE-A0F8-419B41B6AE90}" destId="{E84E5789-AEEB-4CCE-A1C1-61C265B66B6D}" srcOrd="0" destOrd="0" presId="urn:microsoft.com/office/officeart/2005/8/layout/hierarchy1"/>
    <dgm:cxn modelId="{3888B29F-7438-4B79-B0C1-D6FD29F31287}" srcId="{4602713C-0934-4224-91BC-22F50E3DF13F}" destId="{EB26759F-6CF9-43B9-8ADE-563B66FBAABB}" srcOrd="0" destOrd="0" parTransId="{51FBDA50-8C98-4989-94CA-FDEB1E1BFE9A}" sibTransId="{D948DB70-1F4D-4F61-ACB1-DD8FBCF90DF3}"/>
    <dgm:cxn modelId="{EFB99DBC-4349-4C69-B2BF-2C35BD0AF144}" srcId="{EB26759F-6CF9-43B9-8ADE-563B66FBAABB}" destId="{A0EAD92C-5233-42BE-A0F8-419B41B6AE90}" srcOrd="4" destOrd="0" parTransId="{4A3CA0A1-27AE-4254-9C60-14B7BD5A0E09}" sibTransId="{51849122-1A95-4A0C-A6AB-92602CB83FD8}"/>
    <dgm:cxn modelId="{C799BBC0-FE42-4E6B-A0BA-0FDB2904E8A2}" type="presOf" srcId="{A81DA31B-A950-4B58-ACFE-3BB62FB63A88}" destId="{243384E2-DB42-4336-999C-D2797AA3FF60}" srcOrd="0" destOrd="0" presId="urn:microsoft.com/office/officeart/2005/8/layout/hierarchy1"/>
    <dgm:cxn modelId="{BBAE38C3-E1BE-4284-87F8-DA0E1854E99B}" type="presOf" srcId="{A8A6BE56-9093-4164-A3FF-E30DD5B6E743}" destId="{F68575E1-F911-4305-9CF0-6C0DBD28454E}" srcOrd="0" destOrd="0" presId="urn:microsoft.com/office/officeart/2005/8/layout/hierarchy1"/>
    <dgm:cxn modelId="{9B53ECDA-D8D5-4A81-B7D0-1B7C28B0EB71}" type="presOf" srcId="{0775C8C6-0F88-4911-9ACF-B3BD68052AE5}" destId="{BBB504AC-95A1-4614-A946-BA5DE2EC7644}" srcOrd="0" destOrd="0" presId="urn:microsoft.com/office/officeart/2005/8/layout/hierarchy1"/>
    <dgm:cxn modelId="{B9BCFDE1-1716-434B-96A1-93E430B647C2}" srcId="{EB26759F-6CF9-43B9-8ADE-563B66FBAABB}" destId="{A81DA31B-A950-4B58-ACFE-3BB62FB63A88}" srcOrd="1" destOrd="0" parTransId="{0775C8C6-0F88-4911-9ACF-B3BD68052AE5}" sibTransId="{26DB55E5-5219-462C-AFC2-107F9678C3BA}"/>
    <dgm:cxn modelId="{8EBCE1F8-792A-4E2C-8AEB-9FE5D69D34F9}" type="presOf" srcId="{438242A8-73F4-4600-ACCC-754B26C2FCF9}" destId="{ECD6B74E-1995-42B5-AA5F-EBC01D0F17F8}" srcOrd="0" destOrd="0" presId="urn:microsoft.com/office/officeart/2005/8/layout/hierarchy1"/>
    <dgm:cxn modelId="{119561B8-0DA8-4398-ACAA-2BCC779B6A1E}" type="presParOf" srcId="{7E39CEF3-1874-4E06-A8D6-FCE909B7FE1E}" destId="{B55C943E-82D4-4424-A666-A13A9DCC3660}" srcOrd="0" destOrd="0" presId="urn:microsoft.com/office/officeart/2005/8/layout/hierarchy1"/>
    <dgm:cxn modelId="{94820AEC-105D-47F6-B1C8-19A3FAFB7D8B}" type="presParOf" srcId="{B55C943E-82D4-4424-A666-A13A9DCC3660}" destId="{DF8654F1-0E8A-4905-9EB5-3A392131C68E}" srcOrd="0" destOrd="0" presId="urn:microsoft.com/office/officeart/2005/8/layout/hierarchy1"/>
    <dgm:cxn modelId="{C68B36BE-D1F4-4B5C-BDBB-11C142DF7817}" type="presParOf" srcId="{DF8654F1-0E8A-4905-9EB5-3A392131C68E}" destId="{36E94E05-F4FF-4F38-B1C7-1A1F65A955B9}" srcOrd="0" destOrd="0" presId="urn:microsoft.com/office/officeart/2005/8/layout/hierarchy1"/>
    <dgm:cxn modelId="{11AF4382-A13E-4A7F-B817-3084E8941060}" type="presParOf" srcId="{DF8654F1-0E8A-4905-9EB5-3A392131C68E}" destId="{C0824479-CDCD-4EE0-9DB4-5CA43869C290}" srcOrd="1" destOrd="0" presId="urn:microsoft.com/office/officeart/2005/8/layout/hierarchy1"/>
    <dgm:cxn modelId="{A2269B46-3A90-43F2-96EA-62C8C9463FBE}" type="presParOf" srcId="{B55C943E-82D4-4424-A666-A13A9DCC3660}" destId="{6296C16B-2011-446A-817A-C35AF7005AED}" srcOrd="1" destOrd="0" presId="urn:microsoft.com/office/officeart/2005/8/layout/hierarchy1"/>
    <dgm:cxn modelId="{95148259-67A9-4EE3-AB94-FCCBC3B96E07}" type="presParOf" srcId="{6296C16B-2011-446A-817A-C35AF7005AED}" destId="{2E939304-8B6C-49E1-8F35-338A8B59D44E}" srcOrd="0" destOrd="0" presId="urn:microsoft.com/office/officeart/2005/8/layout/hierarchy1"/>
    <dgm:cxn modelId="{C8242DDB-C4E0-4217-A5FA-1AC34E2FB0DE}" type="presParOf" srcId="{6296C16B-2011-446A-817A-C35AF7005AED}" destId="{2C6D34FA-4BDE-4D8B-8588-3095AA90E6AD}" srcOrd="1" destOrd="0" presId="urn:microsoft.com/office/officeart/2005/8/layout/hierarchy1"/>
    <dgm:cxn modelId="{96FB877C-62EB-4C4A-9CB0-C2C80AC4E944}" type="presParOf" srcId="{2C6D34FA-4BDE-4D8B-8588-3095AA90E6AD}" destId="{297691BE-8955-41E0-90DE-B710B19204EE}" srcOrd="0" destOrd="0" presId="urn:microsoft.com/office/officeart/2005/8/layout/hierarchy1"/>
    <dgm:cxn modelId="{2CDDD7D5-BFB4-4C70-97D6-129826833DE3}" type="presParOf" srcId="{297691BE-8955-41E0-90DE-B710B19204EE}" destId="{730BBB1B-8E34-4745-A247-E3EF153FA837}" srcOrd="0" destOrd="0" presId="urn:microsoft.com/office/officeart/2005/8/layout/hierarchy1"/>
    <dgm:cxn modelId="{889EED65-87BB-4688-B28B-2399613A3243}" type="presParOf" srcId="{297691BE-8955-41E0-90DE-B710B19204EE}" destId="{ECD6B74E-1995-42B5-AA5F-EBC01D0F17F8}" srcOrd="1" destOrd="0" presId="urn:microsoft.com/office/officeart/2005/8/layout/hierarchy1"/>
    <dgm:cxn modelId="{2F325F28-29D6-45AB-A97A-8FD26BDD5C5E}" type="presParOf" srcId="{2C6D34FA-4BDE-4D8B-8588-3095AA90E6AD}" destId="{5F8CEBC1-7958-490D-8E77-E52F50267CE9}" srcOrd="1" destOrd="0" presId="urn:microsoft.com/office/officeart/2005/8/layout/hierarchy1"/>
    <dgm:cxn modelId="{3945E47C-41F3-47FF-A484-6417CF01E9B1}" type="presParOf" srcId="{6296C16B-2011-446A-817A-C35AF7005AED}" destId="{BBB504AC-95A1-4614-A946-BA5DE2EC7644}" srcOrd="2" destOrd="0" presId="urn:microsoft.com/office/officeart/2005/8/layout/hierarchy1"/>
    <dgm:cxn modelId="{EF8C9994-4547-4253-B76B-FE6199D1C3B7}" type="presParOf" srcId="{6296C16B-2011-446A-817A-C35AF7005AED}" destId="{9CBDEA30-AD7D-4C8E-A38D-A27C5A808153}" srcOrd="3" destOrd="0" presId="urn:microsoft.com/office/officeart/2005/8/layout/hierarchy1"/>
    <dgm:cxn modelId="{6A4CA836-638D-4CB9-A38A-62DB6482AE80}" type="presParOf" srcId="{9CBDEA30-AD7D-4C8E-A38D-A27C5A808153}" destId="{D964FFD8-B532-40E8-826A-AF14F801F17E}" srcOrd="0" destOrd="0" presId="urn:microsoft.com/office/officeart/2005/8/layout/hierarchy1"/>
    <dgm:cxn modelId="{87B01CF3-D253-4D17-BC51-4EB12DDCB6D6}" type="presParOf" srcId="{D964FFD8-B532-40E8-826A-AF14F801F17E}" destId="{A20B83A1-DAAD-4E34-B46C-AF513580F16D}" srcOrd="0" destOrd="0" presId="urn:microsoft.com/office/officeart/2005/8/layout/hierarchy1"/>
    <dgm:cxn modelId="{399854A5-0FAA-41FD-B8DC-319ECB6CD374}" type="presParOf" srcId="{D964FFD8-B532-40E8-826A-AF14F801F17E}" destId="{243384E2-DB42-4336-999C-D2797AA3FF60}" srcOrd="1" destOrd="0" presId="urn:microsoft.com/office/officeart/2005/8/layout/hierarchy1"/>
    <dgm:cxn modelId="{411633CE-E67F-421A-B7DB-E11945048EB9}" type="presParOf" srcId="{9CBDEA30-AD7D-4C8E-A38D-A27C5A808153}" destId="{7378113C-2C28-4BDD-8B0B-20511D75958F}" srcOrd="1" destOrd="0" presId="urn:microsoft.com/office/officeart/2005/8/layout/hierarchy1"/>
    <dgm:cxn modelId="{F5695EE5-79CC-4DFC-AF0D-CDEA8B96C97B}" type="presParOf" srcId="{6296C16B-2011-446A-817A-C35AF7005AED}" destId="{F68575E1-F911-4305-9CF0-6C0DBD28454E}" srcOrd="4" destOrd="0" presId="urn:microsoft.com/office/officeart/2005/8/layout/hierarchy1"/>
    <dgm:cxn modelId="{03C5E1A5-8BA5-4305-A85E-3E03361D763F}" type="presParOf" srcId="{6296C16B-2011-446A-817A-C35AF7005AED}" destId="{B8B743B4-694A-486F-AF51-9D94DFDDE815}" srcOrd="5" destOrd="0" presId="urn:microsoft.com/office/officeart/2005/8/layout/hierarchy1"/>
    <dgm:cxn modelId="{3A0E0A56-1B09-479D-95D5-C2852F489299}" type="presParOf" srcId="{B8B743B4-694A-486F-AF51-9D94DFDDE815}" destId="{8D1A14B3-0ED0-4F06-BD04-7732C358C721}" srcOrd="0" destOrd="0" presId="urn:microsoft.com/office/officeart/2005/8/layout/hierarchy1"/>
    <dgm:cxn modelId="{44C94FC7-CC19-41E4-9AF7-924BBBB33339}" type="presParOf" srcId="{8D1A14B3-0ED0-4F06-BD04-7732C358C721}" destId="{D6E15951-1812-42D2-A975-7386865160C7}" srcOrd="0" destOrd="0" presId="urn:microsoft.com/office/officeart/2005/8/layout/hierarchy1"/>
    <dgm:cxn modelId="{B5C2AE91-BE21-4F72-A573-5A40B0513F4D}" type="presParOf" srcId="{8D1A14B3-0ED0-4F06-BD04-7732C358C721}" destId="{F0513C00-4D3B-4848-81F0-222BFCB09CD2}" srcOrd="1" destOrd="0" presId="urn:microsoft.com/office/officeart/2005/8/layout/hierarchy1"/>
    <dgm:cxn modelId="{E948AA59-AEFF-42DA-87AD-3F1957A04C3D}" type="presParOf" srcId="{B8B743B4-694A-486F-AF51-9D94DFDDE815}" destId="{18D7DF1A-A302-4236-A8A3-D1AAF431D9E1}" srcOrd="1" destOrd="0" presId="urn:microsoft.com/office/officeart/2005/8/layout/hierarchy1"/>
    <dgm:cxn modelId="{943E936C-C28A-4FE1-AAE8-E152FF82843C}" type="presParOf" srcId="{6296C16B-2011-446A-817A-C35AF7005AED}" destId="{98A4F884-8CD5-47C8-B895-A2DC43F0CE2B}" srcOrd="6" destOrd="0" presId="urn:microsoft.com/office/officeart/2005/8/layout/hierarchy1"/>
    <dgm:cxn modelId="{F2A569DD-5BA1-463E-9EFD-166C1216A958}" type="presParOf" srcId="{6296C16B-2011-446A-817A-C35AF7005AED}" destId="{901209D6-4ED8-43B9-96DD-899FE084379A}" srcOrd="7" destOrd="0" presId="urn:microsoft.com/office/officeart/2005/8/layout/hierarchy1"/>
    <dgm:cxn modelId="{3D70C1D6-2B98-44FC-A79F-D0B75BED4A88}" type="presParOf" srcId="{901209D6-4ED8-43B9-96DD-899FE084379A}" destId="{177D2FE2-E014-4002-B3F7-FC97C24372EC}" srcOrd="0" destOrd="0" presId="urn:microsoft.com/office/officeart/2005/8/layout/hierarchy1"/>
    <dgm:cxn modelId="{5C5431D8-DE07-4B4C-AACB-F6DEC136C43A}" type="presParOf" srcId="{177D2FE2-E014-4002-B3F7-FC97C24372EC}" destId="{0BD0271F-ACAA-4419-BA8D-AD16204C51E1}" srcOrd="0" destOrd="0" presId="urn:microsoft.com/office/officeart/2005/8/layout/hierarchy1"/>
    <dgm:cxn modelId="{E32E089D-4F69-4F1D-8797-34299194DA0C}" type="presParOf" srcId="{177D2FE2-E014-4002-B3F7-FC97C24372EC}" destId="{081352B1-BCD5-4BDB-A34E-16606E608FB0}" srcOrd="1" destOrd="0" presId="urn:microsoft.com/office/officeart/2005/8/layout/hierarchy1"/>
    <dgm:cxn modelId="{E021EF08-CD92-4F59-84CD-2197B2E59614}" type="presParOf" srcId="{901209D6-4ED8-43B9-96DD-899FE084379A}" destId="{93A8028E-D3F3-4D21-9024-83D9C18BD97C}" srcOrd="1" destOrd="0" presId="urn:microsoft.com/office/officeart/2005/8/layout/hierarchy1"/>
    <dgm:cxn modelId="{715062E2-EA9C-4F24-97E5-FE807BB8449C}" type="presParOf" srcId="{6296C16B-2011-446A-817A-C35AF7005AED}" destId="{5B5B7BD7-E3E9-4D0C-8E2E-783ACDDE3D42}" srcOrd="8" destOrd="0" presId="urn:microsoft.com/office/officeart/2005/8/layout/hierarchy1"/>
    <dgm:cxn modelId="{702A51FE-25E9-4538-BD16-4BAFD0E9A96B}" type="presParOf" srcId="{6296C16B-2011-446A-817A-C35AF7005AED}" destId="{D840D460-C2A0-4D71-ADB5-D9F51816ECC2}" srcOrd="9" destOrd="0" presId="urn:microsoft.com/office/officeart/2005/8/layout/hierarchy1"/>
    <dgm:cxn modelId="{63D83567-AB3B-46A4-B115-5B7A2BC46E28}" type="presParOf" srcId="{D840D460-C2A0-4D71-ADB5-D9F51816ECC2}" destId="{DCA8147D-3658-403B-8103-A60727F429EE}" srcOrd="0" destOrd="0" presId="urn:microsoft.com/office/officeart/2005/8/layout/hierarchy1"/>
    <dgm:cxn modelId="{B771A8FE-F904-4539-8528-25B896A410AD}" type="presParOf" srcId="{DCA8147D-3658-403B-8103-A60727F429EE}" destId="{7873E81F-74CE-46E8-A6FF-C0879268D5AB}" srcOrd="0" destOrd="0" presId="urn:microsoft.com/office/officeart/2005/8/layout/hierarchy1"/>
    <dgm:cxn modelId="{A0B853C0-211F-479D-B482-7701FA31B7D5}" type="presParOf" srcId="{DCA8147D-3658-403B-8103-A60727F429EE}" destId="{E84E5789-AEEB-4CCE-A1C1-61C265B66B6D}" srcOrd="1" destOrd="0" presId="urn:microsoft.com/office/officeart/2005/8/layout/hierarchy1"/>
    <dgm:cxn modelId="{62EF638A-4A14-4501-84EA-C91A07B43317}" type="presParOf" srcId="{D840D460-C2A0-4D71-ADB5-D9F51816ECC2}" destId="{BA0AC7B4-A6F8-409E-86B6-A0A725C16E9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02713C-0934-4224-91BC-22F50E3DF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26759F-6CF9-43B9-8ADE-563B66FBAABB}">
      <dgm:prSet phldrT="[Texto]"/>
      <dgm:spPr/>
      <dgm:t>
        <a:bodyPr/>
        <a:lstStyle/>
        <a:p>
          <a:r>
            <a:rPr lang="es-ES"/>
            <a:t>1 ton of glass</a:t>
          </a:r>
        </a:p>
      </dgm:t>
    </dgm:pt>
    <dgm:pt modelId="{51FBDA50-8C98-4989-94CA-FDEB1E1BFE9A}" type="parTrans" cxnId="{3888B29F-7438-4B79-B0C1-D6FD29F31287}">
      <dgm:prSet/>
      <dgm:spPr/>
      <dgm:t>
        <a:bodyPr/>
        <a:lstStyle/>
        <a:p>
          <a:endParaRPr lang="es-ES"/>
        </a:p>
      </dgm:t>
    </dgm:pt>
    <dgm:pt modelId="{D948DB70-1F4D-4F61-ACB1-DD8FBCF90DF3}" type="sibTrans" cxnId="{3888B29F-7438-4B79-B0C1-D6FD29F31287}">
      <dgm:prSet/>
      <dgm:spPr/>
      <dgm:t>
        <a:bodyPr/>
        <a:lstStyle/>
        <a:p>
          <a:endParaRPr lang="es-ES"/>
        </a:p>
      </dgm:t>
    </dgm:pt>
    <dgm:pt modelId="{A81DA31B-A950-4B58-ACFE-3BB62FB63A88}">
      <dgm:prSet phldrT="[Texto]"/>
      <dgm:spPr/>
      <dgm:t>
        <a:bodyPr/>
        <a:lstStyle/>
        <a:p>
          <a:r>
            <a:rPr lang="es-ES"/>
            <a:t>2,66 ton of residues</a:t>
          </a:r>
        </a:p>
      </dgm:t>
    </dgm:pt>
    <dgm:pt modelId="{0775C8C6-0F88-4911-9ACF-B3BD68052AE5}" type="parTrans" cxnId="{B9BCFDE1-1716-434B-96A1-93E430B647C2}">
      <dgm:prSet/>
      <dgm:spPr/>
      <dgm:t>
        <a:bodyPr/>
        <a:lstStyle/>
        <a:p>
          <a:endParaRPr lang="es-ES"/>
        </a:p>
      </dgm:t>
    </dgm:pt>
    <dgm:pt modelId="{26DB55E5-5219-462C-AFC2-107F9678C3BA}" type="sibTrans" cxnId="{B9BCFDE1-1716-434B-96A1-93E430B647C2}">
      <dgm:prSet/>
      <dgm:spPr/>
      <dgm:t>
        <a:bodyPr/>
        <a:lstStyle/>
        <a:p>
          <a:endParaRPr lang="es-ES"/>
        </a:p>
      </dgm:t>
    </dgm:pt>
    <dgm:pt modelId="{A0EAD92C-5233-42BE-A0F8-419B41B6AE90}">
      <dgm:prSet phldrT="[Texto]"/>
      <dgm:spPr/>
      <dgm:t>
        <a:bodyPr/>
        <a:lstStyle/>
        <a:p>
          <a:pPr rtl="0"/>
          <a:r>
            <a:rPr lang="es-ES"/>
            <a:t>167 kg </a:t>
          </a:r>
          <a:r>
            <a:rPr lang="es-ES" baseline="0" dirty="0">
              <a:latin typeface="Tw Cen MT"/>
            </a:rPr>
            <a:t>of </a:t>
          </a:r>
          <a:r>
            <a:rPr lang="es-ES" baseline="-25000" dirty="0">
              <a:latin typeface="Tw Cen MT"/>
            </a:rPr>
            <a:t>CO2</a:t>
          </a:r>
          <a:endParaRPr lang="es-ES" baseline="-25000" dirty="0"/>
        </a:p>
      </dgm:t>
    </dgm:pt>
    <dgm:pt modelId="{4A3CA0A1-27AE-4254-9C60-14B7BD5A0E09}" type="parTrans" cxnId="{EFB99DBC-4349-4C69-B2BF-2C35BD0AF144}">
      <dgm:prSet/>
      <dgm:spPr/>
      <dgm:t>
        <a:bodyPr/>
        <a:lstStyle/>
        <a:p>
          <a:endParaRPr lang="es-ES"/>
        </a:p>
      </dgm:t>
    </dgm:pt>
    <dgm:pt modelId="{51849122-1A95-4A0C-A6AB-92602CB83FD8}" type="sibTrans" cxnId="{EFB99DBC-4349-4C69-B2BF-2C35BD0AF144}">
      <dgm:prSet/>
      <dgm:spPr/>
      <dgm:t>
        <a:bodyPr/>
        <a:lstStyle/>
        <a:p>
          <a:endParaRPr lang="es-ES"/>
        </a:p>
      </dgm:t>
    </dgm:pt>
    <dgm:pt modelId="{E0A286A4-C775-4EB5-97DA-439D8F8BD99B}">
      <dgm:prSet phldrT="[Texto]"/>
      <dgm:spPr/>
      <dgm:t>
        <a:bodyPr/>
        <a:lstStyle/>
        <a:p>
          <a:r>
            <a:rPr lang="es-ES"/>
            <a:t>1.000 </a:t>
          </a:r>
          <a:r>
            <a:rPr lang="es-ES" err="1"/>
            <a:t>kWh</a:t>
          </a:r>
          <a:endParaRPr lang="es-ES"/>
        </a:p>
      </dgm:t>
    </dgm:pt>
    <dgm:pt modelId="{A8A6BE56-9093-4164-A3FF-E30DD5B6E743}" type="parTrans" cxnId="{DEF6B700-2FE2-447B-9AE4-6825C9DDC88D}">
      <dgm:prSet/>
      <dgm:spPr/>
      <dgm:t>
        <a:bodyPr/>
        <a:lstStyle/>
        <a:p>
          <a:endParaRPr lang="es-ES"/>
        </a:p>
      </dgm:t>
    </dgm:pt>
    <dgm:pt modelId="{F8B676B0-E435-4A2A-B409-7775665A1F44}" type="sibTrans" cxnId="{DEF6B700-2FE2-447B-9AE4-6825C9DDC88D}">
      <dgm:prSet/>
      <dgm:spPr/>
      <dgm:t>
        <a:bodyPr/>
        <a:lstStyle/>
        <a:p>
          <a:endParaRPr lang="es-ES"/>
        </a:p>
      </dgm:t>
    </dgm:pt>
    <dgm:pt modelId="{7E39CEF3-1874-4E06-A8D6-FCE909B7FE1E}" type="pres">
      <dgm:prSet presAssocID="{4602713C-0934-4224-91BC-22F50E3DF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C943E-82D4-4424-A666-A13A9DCC3660}" type="pres">
      <dgm:prSet presAssocID="{EB26759F-6CF9-43B9-8ADE-563B66FBAABB}" presName="hierRoot1" presStyleCnt="0"/>
      <dgm:spPr/>
    </dgm:pt>
    <dgm:pt modelId="{DF8654F1-0E8A-4905-9EB5-3A392131C68E}" type="pres">
      <dgm:prSet presAssocID="{EB26759F-6CF9-43B9-8ADE-563B66FBAABB}" presName="composite" presStyleCnt="0"/>
      <dgm:spPr/>
    </dgm:pt>
    <dgm:pt modelId="{36E94E05-F4FF-4F38-B1C7-1A1F65A955B9}" type="pres">
      <dgm:prSet presAssocID="{EB26759F-6CF9-43B9-8ADE-563B66FBAABB}" presName="background" presStyleLbl="node0" presStyleIdx="0" presStyleCnt="1"/>
      <dgm:spPr/>
    </dgm:pt>
    <dgm:pt modelId="{C0824479-CDCD-4EE0-9DB4-5CA43869C290}" type="pres">
      <dgm:prSet presAssocID="{EB26759F-6CF9-43B9-8ADE-563B66FBAABB}" presName="text" presStyleLbl="fgAcc0" presStyleIdx="0" presStyleCnt="1" custScaleX="152170" custScaleY="182732" custLinFactNeighborX="2416" custLinFactNeighborY="-1482">
        <dgm:presLayoutVars>
          <dgm:chPref val="3"/>
        </dgm:presLayoutVars>
      </dgm:prSet>
      <dgm:spPr/>
    </dgm:pt>
    <dgm:pt modelId="{6296C16B-2011-446A-817A-C35AF7005AED}" type="pres">
      <dgm:prSet presAssocID="{EB26759F-6CF9-43B9-8ADE-563B66FBAABB}" presName="hierChild2" presStyleCnt="0"/>
      <dgm:spPr/>
    </dgm:pt>
    <dgm:pt modelId="{BBB504AC-95A1-4614-A946-BA5DE2EC7644}" type="pres">
      <dgm:prSet presAssocID="{0775C8C6-0F88-4911-9ACF-B3BD68052AE5}" presName="Name10" presStyleLbl="parChTrans1D2" presStyleIdx="0" presStyleCnt="3"/>
      <dgm:spPr/>
    </dgm:pt>
    <dgm:pt modelId="{9CBDEA30-AD7D-4C8E-A38D-A27C5A808153}" type="pres">
      <dgm:prSet presAssocID="{A81DA31B-A950-4B58-ACFE-3BB62FB63A88}" presName="hierRoot2" presStyleCnt="0"/>
      <dgm:spPr/>
    </dgm:pt>
    <dgm:pt modelId="{D964FFD8-B532-40E8-826A-AF14F801F17E}" type="pres">
      <dgm:prSet presAssocID="{A81DA31B-A950-4B58-ACFE-3BB62FB63A88}" presName="composite2" presStyleCnt="0"/>
      <dgm:spPr/>
    </dgm:pt>
    <dgm:pt modelId="{A20B83A1-DAAD-4E34-B46C-AF513580F16D}" type="pres">
      <dgm:prSet presAssocID="{A81DA31B-A950-4B58-ACFE-3BB62FB63A88}" presName="background2" presStyleLbl="node2" presStyleIdx="0" presStyleCnt="3"/>
      <dgm:spPr/>
    </dgm:pt>
    <dgm:pt modelId="{243384E2-DB42-4336-999C-D2797AA3FF60}" type="pres">
      <dgm:prSet presAssocID="{A81DA31B-A950-4B58-ACFE-3BB62FB63A88}" presName="text2" presStyleLbl="fgAcc2" presStyleIdx="0" presStyleCnt="3" custScaleX="110616" custScaleY="168018">
        <dgm:presLayoutVars>
          <dgm:chPref val="3"/>
        </dgm:presLayoutVars>
      </dgm:prSet>
      <dgm:spPr/>
    </dgm:pt>
    <dgm:pt modelId="{7378113C-2C28-4BDD-8B0B-20511D75958F}" type="pres">
      <dgm:prSet presAssocID="{A81DA31B-A950-4B58-ACFE-3BB62FB63A88}" presName="hierChild3" presStyleCnt="0"/>
      <dgm:spPr/>
    </dgm:pt>
    <dgm:pt modelId="{F68575E1-F911-4305-9CF0-6C0DBD28454E}" type="pres">
      <dgm:prSet presAssocID="{A8A6BE56-9093-4164-A3FF-E30DD5B6E743}" presName="Name10" presStyleLbl="parChTrans1D2" presStyleIdx="1" presStyleCnt="3"/>
      <dgm:spPr/>
    </dgm:pt>
    <dgm:pt modelId="{B8B743B4-694A-486F-AF51-9D94DFDDE815}" type="pres">
      <dgm:prSet presAssocID="{E0A286A4-C775-4EB5-97DA-439D8F8BD99B}" presName="hierRoot2" presStyleCnt="0"/>
      <dgm:spPr/>
    </dgm:pt>
    <dgm:pt modelId="{8D1A14B3-0ED0-4F06-BD04-7732C358C721}" type="pres">
      <dgm:prSet presAssocID="{E0A286A4-C775-4EB5-97DA-439D8F8BD99B}" presName="composite2" presStyleCnt="0"/>
      <dgm:spPr/>
    </dgm:pt>
    <dgm:pt modelId="{D6E15951-1812-42D2-A975-7386865160C7}" type="pres">
      <dgm:prSet presAssocID="{E0A286A4-C775-4EB5-97DA-439D8F8BD99B}" presName="background2" presStyleLbl="node2" presStyleIdx="1" presStyleCnt="3"/>
      <dgm:spPr/>
    </dgm:pt>
    <dgm:pt modelId="{F0513C00-4D3B-4848-81F0-222BFCB09CD2}" type="pres">
      <dgm:prSet presAssocID="{E0A286A4-C775-4EB5-97DA-439D8F8BD99B}" presName="text2" presStyleLbl="fgAcc2" presStyleIdx="1" presStyleCnt="3" custScaleX="95225" custScaleY="147329">
        <dgm:presLayoutVars>
          <dgm:chPref val="3"/>
        </dgm:presLayoutVars>
      </dgm:prSet>
      <dgm:spPr/>
    </dgm:pt>
    <dgm:pt modelId="{18D7DF1A-A302-4236-A8A3-D1AAF431D9E1}" type="pres">
      <dgm:prSet presAssocID="{E0A286A4-C775-4EB5-97DA-439D8F8BD99B}" presName="hierChild3" presStyleCnt="0"/>
      <dgm:spPr/>
    </dgm:pt>
    <dgm:pt modelId="{5B5B7BD7-E3E9-4D0C-8E2E-783ACDDE3D42}" type="pres">
      <dgm:prSet presAssocID="{4A3CA0A1-27AE-4254-9C60-14B7BD5A0E09}" presName="Name10" presStyleLbl="parChTrans1D2" presStyleIdx="2" presStyleCnt="3"/>
      <dgm:spPr/>
    </dgm:pt>
    <dgm:pt modelId="{D840D460-C2A0-4D71-ADB5-D9F51816ECC2}" type="pres">
      <dgm:prSet presAssocID="{A0EAD92C-5233-42BE-A0F8-419B41B6AE90}" presName="hierRoot2" presStyleCnt="0"/>
      <dgm:spPr/>
    </dgm:pt>
    <dgm:pt modelId="{DCA8147D-3658-403B-8103-A60727F429EE}" type="pres">
      <dgm:prSet presAssocID="{A0EAD92C-5233-42BE-A0F8-419B41B6AE90}" presName="composite2" presStyleCnt="0"/>
      <dgm:spPr/>
    </dgm:pt>
    <dgm:pt modelId="{7873E81F-74CE-46E8-A6FF-C0879268D5AB}" type="pres">
      <dgm:prSet presAssocID="{A0EAD92C-5233-42BE-A0F8-419B41B6AE90}" presName="background2" presStyleLbl="node2" presStyleIdx="2" presStyleCnt="3"/>
      <dgm:spPr/>
    </dgm:pt>
    <dgm:pt modelId="{E84E5789-AEEB-4CCE-A1C1-61C265B66B6D}" type="pres">
      <dgm:prSet presAssocID="{A0EAD92C-5233-42BE-A0F8-419B41B6AE90}" presName="text2" presStyleLbl="fgAcc2" presStyleIdx="2" presStyleCnt="3" custScaleX="98527" custScaleY="144864">
        <dgm:presLayoutVars>
          <dgm:chPref val="3"/>
        </dgm:presLayoutVars>
      </dgm:prSet>
      <dgm:spPr/>
    </dgm:pt>
    <dgm:pt modelId="{BA0AC7B4-A6F8-409E-86B6-A0A725C16E9D}" type="pres">
      <dgm:prSet presAssocID="{A0EAD92C-5233-42BE-A0F8-419B41B6AE90}" presName="hierChild3" presStyleCnt="0"/>
      <dgm:spPr/>
    </dgm:pt>
  </dgm:ptLst>
  <dgm:cxnLst>
    <dgm:cxn modelId="{DEF6B700-2FE2-447B-9AE4-6825C9DDC88D}" srcId="{EB26759F-6CF9-43B9-8ADE-563B66FBAABB}" destId="{E0A286A4-C775-4EB5-97DA-439D8F8BD99B}" srcOrd="1" destOrd="0" parTransId="{A8A6BE56-9093-4164-A3FF-E30DD5B6E743}" sibTransId="{F8B676B0-E435-4A2A-B409-7775665A1F44}"/>
    <dgm:cxn modelId="{48F74E09-3D55-4FD6-AD08-C87491190C04}" type="presOf" srcId="{4A3CA0A1-27AE-4254-9C60-14B7BD5A0E09}" destId="{5B5B7BD7-E3E9-4D0C-8E2E-783ACDDE3D42}" srcOrd="0" destOrd="0" presId="urn:microsoft.com/office/officeart/2005/8/layout/hierarchy1"/>
    <dgm:cxn modelId="{2ED3AA31-24E2-49E2-927C-D58725F0FF12}" type="presOf" srcId="{A8A6BE56-9093-4164-A3FF-E30DD5B6E743}" destId="{F68575E1-F911-4305-9CF0-6C0DBD28454E}" srcOrd="0" destOrd="0" presId="urn:microsoft.com/office/officeart/2005/8/layout/hierarchy1"/>
    <dgm:cxn modelId="{BD7B8F35-FDFB-4782-89DF-FA92D7B43374}" type="presOf" srcId="{A0EAD92C-5233-42BE-A0F8-419B41B6AE90}" destId="{E84E5789-AEEB-4CCE-A1C1-61C265B66B6D}" srcOrd="0" destOrd="0" presId="urn:microsoft.com/office/officeart/2005/8/layout/hierarchy1"/>
    <dgm:cxn modelId="{D01AF464-EAA0-4459-BCFD-DB892EF31FC3}" type="presOf" srcId="{A81DA31B-A950-4B58-ACFE-3BB62FB63A88}" destId="{243384E2-DB42-4336-999C-D2797AA3FF60}" srcOrd="0" destOrd="0" presId="urn:microsoft.com/office/officeart/2005/8/layout/hierarchy1"/>
    <dgm:cxn modelId="{4DF20973-AAE4-4E6F-9347-EAE0FCBB728A}" type="presOf" srcId="{0775C8C6-0F88-4911-9ACF-B3BD68052AE5}" destId="{BBB504AC-95A1-4614-A946-BA5DE2EC7644}" srcOrd="0" destOrd="0" presId="urn:microsoft.com/office/officeart/2005/8/layout/hierarchy1"/>
    <dgm:cxn modelId="{66B3C55A-9370-44D4-9DAB-570C0F678ACE}" type="presOf" srcId="{EB26759F-6CF9-43B9-8ADE-563B66FBAABB}" destId="{C0824479-CDCD-4EE0-9DB4-5CA43869C290}" srcOrd="0" destOrd="0" presId="urn:microsoft.com/office/officeart/2005/8/layout/hierarchy1"/>
    <dgm:cxn modelId="{3888B29F-7438-4B79-B0C1-D6FD29F31287}" srcId="{4602713C-0934-4224-91BC-22F50E3DF13F}" destId="{EB26759F-6CF9-43B9-8ADE-563B66FBAABB}" srcOrd="0" destOrd="0" parTransId="{51FBDA50-8C98-4989-94CA-FDEB1E1BFE9A}" sibTransId="{D948DB70-1F4D-4F61-ACB1-DD8FBCF90DF3}"/>
    <dgm:cxn modelId="{839898A4-1E1B-4FDF-8F0A-2214BB9BF268}" type="presOf" srcId="{4602713C-0934-4224-91BC-22F50E3DF13F}" destId="{7E39CEF3-1874-4E06-A8D6-FCE909B7FE1E}" srcOrd="0" destOrd="0" presId="urn:microsoft.com/office/officeart/2005/8/layout/hierarchy1"/>
    <dgm:cxn modelId="{EFB99DBC-4349-4C69-B2BF-2C35BD0AF144}" srcId="{EB26759F-6CF9-43B9-8ADE-563B66FBAABB}" destId="{A0EAD92C-5233-42BE-A0F8-419B41B6AE90}" srcOrd="2" destOrd="0" parTransId="{4A3CA0A1-27AE-4254-9C60-14B7BD5A0E09}" sibTransId="{51849122-1A95-4A0C-A6AB-92602CB83FD8}"/>
    <dgm:cxn modelId="{F8167CC4-FF5D-404B-B75F-095476FCBB60}" type="presOf" srcId="{E0A286A4-C775-4EB5-97DA-439D8F8BD99B}" destId="{F0513C00-4D3B-4848-81F0-222BFCB09CD2}" srcOrd="0" destOrd="0" presId="urn:microsoft.com/office/officeart/2005/8/layout/hierarchy1"/>
    <dgm:cxn modelId="{B9BCFDE1-1716-434B-96A1-93E430B647C2}" srcId="{EB26759F-6CF9-43B9-8ADE-563B66FBAABB}" destId="{A81DA31B-A950-4B58-ACFE-3BB62FB63A88}" srcOrd="0" destOrd="0" parTransId="{0775C8C6-0F88-4911-9ACF-B3BD68052AE5}" sibTransId="{26DB55E5-5219-462C-AFC2-107F9678C3BA}"/>
    <dgm:cxn modelId="{3A6F7F65-0C72-4C76-8EF8-755DE692C477}" type="presParOf" srcId="{7E39CEF3-1874-4E06-A8D6-FCE909B7FE1E}" destId="{B55C943E-82D4-4424-A666-A13A9DCC3660}" srcOrd="0" destOrd="0" presId="urn:microsoft.com/office/officeart/2005/8/layout/hierarchy1"/>
    <dgm:cxn modelId="{FE7D4EE2-EAE9-46ED-9742-FDBEBDACCB4B}" type="presParOf" srcId="{B55C943E-82D4-4424-A666-A13A9DCC3660}" destId="{DF8654F1-0E8A-4905-9EB5-3A392131C68E}" srcOrd="0" destOrd="0" presId="urn:microsoft.com/office/officeart/2005/8/layout/hierarchy1"/>
    <dgm:cxn modelId="{DF24D56D-1E94-4673-8D49-A74555495DEB}" type="presParOf" srcId="{DF8654F1-0E8A-4905-9EB5-3A392131C68E}" destId="{36E94E05-F4FF-4F38-B1C7-1A1F65A955B9}" srcOrd="0" destOrd="0" presId="urn:microsoft.com/office/officeart/2005/8/layout/hierarchy1"/>
    <dgm:cxn modelId="{71F00AF6-DB9C-422F-9926-4E8611C9E7B7}" type="presParOf" srcId="{DF8654F1-0E8A-4905-9EB5-3A392131C68E}" destId="{C0824479-CDCD-4EE0-9DB4-5CA43869C290}" srcOrd="1" destOrd="0" presId="urn:microsoft.com/office/officeart/2005/8/layout/hierarchy1"/>
    <dgm:cxn modelId="{0AD55C4C-3180-4395-A05D-2BAC0E80C535}" type="presParOf" srcId="{B55C943E-82D4-4424-A666-A13A9DCC3660}" destId="{6296C16B-2011-446A-817A-C35AF7005AED}" srcOrd="1" destOrd="0" presId="urn:microsoft.com/office/officeart/2005/8/layout/hierarchy1"/>
    <dgm:cxn modelId="{1A62F0F4-BE0F-452D-B553-7B5E442CA028}" type="presParOf" srcId="{6296C16B-2011-446A-817A-C35AF7005AED}" destId="{BBB504AC-95A1-4614-A946-BA5DE2EC7644}" srcOrd="0" destOrd="0" presId="urn:microsoft.com/office/officeart/2005/8/layout/hierarchy1"/>
    <dgm:cxn modelId="{D23E4F96-E40D-4BDD-A082-21A15566EDBF}" type="presParOf" srcId="{6296C16B-2011-446A-817A-C35AF7005AED}" destId="{9CBDEA30-AD7D-4C8E-A38D-A27C5A808153}" srcOrd="1" destOrd="0" presId="urn:microsoft.com/office/officeart/2005/8/layout/hierarchy1"/>
    <dgm:cxn modelId="{15EF5753-6606-4561-AC85-6273DEFD930F}" type="presParOf" srcId="{9CBDEA30-AD7D-4C8E-A38D-A27C5A808153}" destId="{D964FFD8-B532-40E8-826A-AF14F801F17E}" srcOrd="0" destOrd="0" presId="urn:microsoft.com/office/officeart/2005/8/layout/hierarchy1"/>
    <dgm:cxn modelId="{B99E5088-9D4C-4663-AD46-842B8ABF6481}" type="presParOf" srcId="{D964FFD8-B532-40E8-826A-AF14F801F17E}" destId="{A20B83A1-DAAD-4E34-B46C-AF513580F16D}" srcOrd="0" destOrd="0" presId="urn:microsoft.com/office/officeart/2005/8/layout/hierarchy1"/>
    <dgm:cxn modelId="{39353980-001D-4DED-9A90-E05519B4BAC4}" type="presParOf" srcId="{D964FFD8-B532-40E8-826A-AF14F801F17E}" destId="{243384E2-DB42-4336-999C-D2797AA3FF60}" srcOrd="1" destOrd="0" presId="urn:microsoft.com/office/officeart/2005/8/layout/hierarchy1"/>
    <dgm:cxn modelId="{DCAFB9FE-E62E-4302-9669-3F2F792A664E}" type="presParOf" srcId="{9CBDEA30-AD7D-4C8E-A38D-A27C5A808153}" destId="{7378113C-2C28-4BDD-8B0B-20511D75958F}" srcOrd="1" destOrd="0" presId="urn:microsoft.com/office/officeart/2005/8/layout/hierarchy1"/>
    <dgm:cxn modelId="{3B3F3C6B-D8CD-42D4-8CC5-E0DD09E5C8C2}" type="presParOf" srcId="{6296C16B-2011-446A-817A-C35AF7005AED}" destId="{F68575E1-F911-4305-9CF0-6C0DBD28454E}" srcOrd="2" destOrd="0" presId="urn:microsoft.com/office/officeart/2005/8/layout/hierarchy1"/>
    <dgm:cxn modelId="{BA33A646-6DB6-4B4A-8C17-8A8061C2A505}" type="presParOf" srcId="{6296C16B-2011-446A-817A-C35AF7005AED}" destId="{B8B743B4-694A-486F-AF51-9D94DFDDE815}" srcOrd="3" destOrd="0" presId="urn:microsoft.com/office/officeart/2005/8/layout/hierarchy1"/>
    <dgm:cxn modelId="{F667A555-19E1-4B18-86BB-16C1C7B5BA8F}" type="presParOf" srcId="{B8B743B4-694A-486F-AF51-9D94DFDDE815}" destId="{8D1A14B3-0ED0-4F06-BD04-7732C358C721}" srcOrd="0" destOrd="0" presId="urn:microsoft.com/office/officeart/2005/8/layout/hierarchy1"/>
    <dgm:cxn modelId="{BFA65794-FAB5-453D-86D4-4C7F233809E1}" type="presParOf" srcId="{8D1A14B3-0ED0-4F06-BD04-7732C358C721}" destId="{D6E15951-1812-42D2-A975-7386865160C7}" srcOrd="0" destOrd="0" presId="urn:microsoft.com/office/officeart/2005/8/layout/hierarchy1"/>
    <dgm:cxn modelId="{9D9E7BB1-195F-4950-8BDC-F2E9BAB1E379}" type="presParOf" srcId="{8D1A14B3-0ED0-4F06-BD04-7732C358C721}" destId="{F0513C00-4D3B-4848-81F0-222BFCB09CD2}" srcOrd="1" destOrd="0" presId="urn:microsoft.com/office/officeart/2005/8/layout/hierarchy1"/>
    <dgm:cxn modelId="{B4825123-7200-4DCB-8AA6-86ED08D197B6}" type="presParOf" srcId="{B8B743B4-694A-486F-AF51-9D94DFDDE815}" destId="{18D7DF1A-A302-4236-A8A3-D1AAF431D9E1}" srcOrd="1" destOrd="0" presId="urn:microsoft.com/office/officeart/2005/8/layout/hierarchy1"/>
    <dgm:cxn modelId="{AC9A7675-CF02-4D40-9A5E-95F12CADF97D}" type="presParOf" srcId="{6296C16B-2011-446A-817A-C35AF7005AED}" destId="{5B5B7BD7-E3E9-4D0C-8E2E-783ACDDE3D42}" srcOrd="4" destOrd="0" presId="urn:microsoft.com/office/officeart/2005/8/layout/hierarchy1"/>
    <dgm:cxn modelId="{36165B6E-669D-44BE-99CD-61A8EAC0AA54}" type="presParOf" srcId="{6296C16B-2011-446A-817A-C35AF7005AED}" destId="{D840D460-C2A0-4D71-ADB5-D9F51816ECC2}" srcOrd="5" destOrd="0" presId="urn:microsoft.com/office/officeart/2005/8/layout/hierarchy1"/>
    <dgm:cxn modelId="{6876983C-3C7D-4528-A195-7F9AC62409A7}" type="presParOf" srcId="{D840D460-C2A0-4D71-ADB5-D9F51816ECC2}" destId="{DCA8147D-3658-403B-8103-A60727F429EE}" srcOrd="0" destOrd="0" presId="urn:microsoft.com/office/officeart/2005/8/layout/hierarchy1"/>
    <dgm:cxn modelId="{F18643FD-8306-4625-822F-A20CDA383897}" type="presParOf" srcId="{DCA8147D-3658-403B-8103-A60727F429EE}" destId="{7873E81F-74CE-46E8-A6FF-C0879268D5AB}" srcOrd="0" destOrd="0" presId="urn:microsoft.com/office/officeart/2005/8/layout/hierarchy1"/>
    <dgm:cxn modelId="{938387E9-B159-443C-B1A8-0F51CD80FD3A}" type="presParOf" srcId="{DCA8147D-3658-403B-8103-A60727F429EE}" destId="{E84E5789-AEEB-4CCE-A1C1-61C265B66B6D}" srcOrd="1" destOrd="0" presId="urn:microsoft.com/office/officeart/2005/8/layout/hierarchy1"/>
    <dgm:cxn modelId="{3BB23123-8EA2-4F9B-9FB8-1C1978892FFE}" type="presParOf" srcId="{D840D460-C2A0-4D71-ADB5-D9F51816ECC2}" destId="{BA0AC7B4-A6F8-409E-86B6-A0A725C16E9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02713C-0934-4224-91BC-22F50E3DF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26759F-6CF9-43B9-8ADE-563B66FBAABB}">
      <dgm:prSet phldrT="[Texto]"/>
      <dgm:spPr/>
      <dgm:t>
        <a:bodyPr/>
        <a:lstStyle/>
        <a:p>
          <a:pPr rtl="0"/>
          <a:r>
            <a:rPr lang="es-ES"/>
            <a:t>1 ton </a:t>
          </a:r>
          <a:r>
            <a:rPr lang="es-ES">
              <a:latin typeface="Tw Cen MT"/>
            </a:rPr>
            <a:t>of steel</a:t>
          </a:r>
          <a:endParaRPr lang="es-ES"/>
        </a:p>
      </dgm:t>
    </dgm:pt>
    <dgm:pt modelId="{51FBDA50-8C98-4989-94CA-FDEB1E1BFE9A}" type="parTrans" cxnId="{3888B29F-7438-4B79-B0C1-D6FD29F31287}">
      <dgm:prSet/>
      <dgm:spPr/>
      <dgm:t>
        <a:bodyPr/>
        <a:lstStyle/>
        <a:p>
          <a:endParaRPr lang="es-ES"/>
        </a:p>
      </dgm:t>
    </dgm:pt>
    <dgm:pt modelId="{D948DB70-1F4D-4F61-ACB1-DD8FBCF90DF3}" type="sibTrans" cxnId="{3888B29F-7438-4B79-B0C1-D6FD29F31287}">
      <dgm:prSet/>
      <dgm:spPr/>
      <dgm:t>
        <a:bodyPr/>
        <a:lstStyle/>
        <a:p>
          <a:endParaRPr lang="es-ES"/>
        </a:p>
      </dgm:t>
    </dgm:pt>
    <dgm:pt modelId="{A81DA31B-A950-4B58-ACFE-3BB62FB63A88}">
      <dgm:prSet phldrT="[Texto]"/>
      <dgm:spPr/>
      <dgm:t>
        <a:bodyPr/>
        <a:lstStyle/>
        <a:p>
          <a:r>
            <a:rPr lang="es-ES"/>
            <a:t>1,5 ton of mineral</a:t>
          </a:r>
        </a:p>
      </dgm:t>
    </dgm:pt>
    <dgm:pt modelId="{0775C8C6-0F88-4911-9ACF-B3BD68052AE5}" type="parTrans" cxnId="{B9BCFDE1-1716-434B-96A1-93E430B647C2}">
      <dgm:prSet/>
      <dgm:spPr/>
      <dgm:t>
        <a:bodyPr/>
        <a:lstStyle/>
        <a:p>
          <a:endParaRPr lang="es-ES"/>
        </a:p>
      </dgm:t>
    </dgm:pt>
    <dgm:pt modelId="{26DB55E5-5219-462C-AFC2-107F9678C3BA}" type="sibTrans" cxnId="{B9BCFDE1-1716-434B-96A1-93E430B647C2}">
      <dgm:prSet/>
      <dgm:spPr/>
      <dgm:t>
        <a:bodyPr/>
        <a:lstStyle/>
        <a:p>
          <a:endParaRPr lang="es-ES"/>
        </a:p>
      </dgm:t>
    </dgm:pt>
    <dgm:pt modelId="{A0EAD92C-5233-42BE-A0F8-419B41B6AE90}">
      <dgm:prSet phldrT="[Texto]"/>
      <dgm:spPr/>
      <dgm:t>
        <a:bodyPr/>
        <a:lstStyle/>
        <a:p>
          <a:pPr rtl="0"/>
          <a:r>
            <a:rPr lang="es-ES"/>
            <a:t>3.890 kg </a:t>
          </a:r>
          <a:r>
            <a:rPr lang="es-ES" baseline="0" dirty="0">
              <a:latin typeface="Tw Cen MT"/>
            </a:rPr>
            <a:t>of </a:t>
          </a:r>
          <a:r>
            <a:rPr lang="es-ES" baseline="-25000" dirty="0">
              <a:latin typeface="Tw Cen MT"/>
            </a:rPr>
            <a:t>CO2</a:t>
          </a:r>
          <a:endParaRPr lang="es-ES" baseline="-25000" dirty="0"/>
        </a:p>
      </dgm:t>
    </dgm:pt>
    <dgm:pt modelId="{4A3CA0A1-27AE-4254-9C60-14B7BD5A0E09}" type="parTrans" cxnId="{EFB99DBC-4349-4C69-B2BF-2C35BD0AF144}">
      <dgm:prSet/>
      <dgm:spPr/>
      <dgm:t>
        <a:bodyPr/>
        <a:lstStyle/>
        <a:p>
          <a:endParaRPr lang="es-ES"/>
        </a:p>
      </dgm:t>
    </dgm:pt>
    <dgm:pt modelId="{51849122-1A95-4A0C-A6AB-92602CB83FD8}" type="sibTrans" cxnId="{EFB99DBC-4349-4C69-B2BF-2C35BD0AF144}">
      <dgm:prSet/>
      <dgm:spPr/>
      <dgm:t>
        <a:bodyPr/>
        <a:lstStyle/>
        <a:p>
          <a:endParaRPr lang="es-ES"/>
        </a:p>
      </dgm:t>
    </dgm:pt>
    <dgm:pt modelId="{C5E548BC-6E6F-40BC-A4D5-522A2BE49AF6}">
      <dgm:prSet phldrT="[Texto]"/>
      <dgm:spPr/>
      <dgm:t>
        <a:bodyPr/>
        <a:lstStyle/>
        <a:p>
          <a:r>
            <a:rPr lang="es-ES"/>
            <a:t>0,5 ton of coal</a:t>
          </a:r>
        </a:p>
      </dgm:t>
    </dgm:pt>
    <dgm:pt modelId="{1B6AF491-3744-4CB8-B060-F8A66DC7AE6D}" type="parTrans" cxnId="{0D95E2D6-035B-4096-94A7-FD0AA7E1498B}">
      <dgm:prSet/>
      <dgm:spPr/>
      <dgm:t>
        <a:bodyPr/>
        <a:lstStyle/>
        <a:p>
          <a:endParaRPr lang="es-ES"/>
        </a:p>
      </dgm:t>
    </dgm:pt>
    <dgm:pt modelId="{C5A6E2E6-C5E3-48A8-9211-058895E3E10E}" type="sibTrans" cxnId="{0D95E2D6-035B-4096-94A7-FD0AA7E1498B}">
      <dgm:prSet/>
      <dgm:spPr/>
      <dgm:t>
        <a:bodyPr/>
        <a:lstStyle/>
        <a:p>
          <a:endParaRPr lang="es-ES"/>
        </a:p>
      </dgm:t>
    </dgm:pt>
    <dgm:pt modelId="{E0A286A4-C775-4EB5-97DA-439D8F8BD99B}">
      <dgm:prSet phldrT="[Texto]"/>
      <dgm:spPr/>
      <dgm:t>
        <a:bodyPr/>
        <a:lstStyle/>
        <a:p>
          <a:r>
            <a:rPr lang="es-ES"/>
            <a:t>66,8 </a:t>
          </a:r>
          <a:r>
            <a:rPr lang="es-ES" err="1"/>
            <a:t>kWh</a:t>
          </a:r>
          <a:endParaRPr lang="es-ES"/>
        </a:p>
      </dgm:t>
    </dgm:pt>
    <dgm:pt modelId="{A8A6BE56-9093-4164-A3FF-E30DD5B6E743}" type="parTrans" cxnId="{DEF6B700-2FE2-447B-9AE4-6825C9DDC88D}">
      <dgm:prSet/>
      <dgm:spPr/>
      <dgm:t>
        <a:bodyPr/>
        <a:lstStyle/>
        <a:p>
          <a:endParaRPr lang="es-ES"/>
        </a:p>
      </dgm:t>
    </dgm:pt>
    <dgm:pt modelId="{F8B676B0-E435-4A2A-B409-7775665A1F44}" type="sibTrans" cxnId="{DEF6B700-2FE2-447B-9AE4-6825C9DDC88D}">
      <dgm:prSet/>
      <dgm:spPr/>
      <dgm:t>
        <a:bodyPr/>
        <a:lstStyle/>
        <a:p>
          <a:endParaRPr lang="es-ES"/>
        </a:p>
      </dgm:t>
    </dgm:pt>
    <dgm:pt modelId="{E2127151-C4E6-4A8B-B24E-5A45F306F1DD}">
      <dgm:prSet phldrT="[Texto]"/>
      <dgm:spPr/>
      <dgm:t>
        <a:bodyPr/>
        <a:lstStyle/>
        <a:p>
          <a:r>
            <a:rPr lang="es-ES"/>
            <a:t>6.420 l of water</a:t>
          </a:r>
        </a:p>
      </dgm:t>
    </dgm:pt>
    <dgm:pt modelId="{BF71625A-CCC9-40CC-8CCC-235F778AFD09}" type="parTrans" cxnId="{3DE64B5E-AAB5-4F27-808B-F09785C59AD0}">
      <dgm:prSet/>
      <dgm:spPr/>
      <dgm:t>
        <a:bodyPr/>
        <a:lstStyle/>
        <a:p>
          <a:endParaRPr lang="es-ES"/>
        </a:p>
      </dgm:t>
    </dgm:pt>
    <dgm:pt modelId="{AD6F6D64-E582-4BDC-914F-BC7964487C13}" type="sibTrans" cxnId="{3DE64B5E-AAB5-4F27-808B-F09785C59AD0}">
      <dgm:prSet/>
      <dgm:spPr/>
      <dgm:t>
        <a:bodyPr/>
        <a:lstStyle/>
        <a:p>
          <a:endParaRPr lang="es-ES"/>
        </a:p>
      </dgm:t>
    </dgm:pt>
    <dgm:pt modelId="{CC7CF5FB-F87E-45B3-AB27-1F442EEEB817}">
      <dgm:prSet phldrT="[Texto]"/>
      <dgm:spPr/>
      <dgm:t>
        <a:bodyPr/>
        <a:lstStyle/>
        <a:p>
          <a:r>
            <a:rPr lang="es-ES" b="1">
              <a:solidFill>
                <a:srgbClr val="FF0000"/>
              </a:solidFill>
            </a:rPr>
            <a:t>82 </a:t>
          </a:r>
          <a:r>
            <a:rPr lang="es-ES" b="1" err="1">
              <a:solidFill>
                <a:srgbClr val="FF0000"/>
              </a:solidFill>
            </a:rPr>
            <a:t>kWh</a:t>
          </a:r>
          <a:endParaRPr lang="es-ES" b="1">
            <a:solidFill>
              <a:srgbClr val="FF0000"/>
            </a:solidFill>
          </a:endParaRPr>
        </a:p>
      </dgm:t>
    </dgm:pt>
    <dgm:pt modelId="{63115C52-0803-4CFA-B715-189C8BB566C1}" type="parTrans" cxnId="{221324DF-B0EA-4553-945E-FFB4D2CF7E14}">
      <dgm:prSet/>
      <dgm:spPr/>
      <dgm:t>
        <a:bodyPr/>
        <a:lstStyle/>
        <a:p>
          <a:endParaRPr lang="es-ES"/>
        </a:p>
      </dgm:t>
    </dgm:pt>
    <dgm:pt modelId="{0E7B3762-0FE0-44D4-A14C-532C5BE14C54}" type="sibTrans" cxnId="{221324DF-B0EA-4553-945E-FFB4D2CF7E14}">
      <dgm:prSet/>
      <dgm:spPr/>
      <dgm:t>
        <a:bodyPr/>
        <a:lstStyle/>
        <a:p>
          <a:endParaRPr lang="es-ES"/>
        </a:p>
      </dgm:t>
    </dgm:pt>
    <dgm:pt modelId="{CED9C3FF-2B58-4B9A-9965-55F1A8A4D478}">
      <dgm:prSet phldrT="[Texto]" custT="1"/>
      <dgm:spPr/>
      <dgm:t>
        <a:bodyPr/>
        <a:lstStyle/>
        <a:p>
          <a:r>
            <a:rPr lang="es-ES" sz="2000" b="1">
              <a:solidFill>
                <a:srgbClr val="FF0000"/>
              </a:solidFill>
            </a:rPr>
            <a:t>7.884 l of water</a:t>
          </a:r>
        </a:p>
      </dgm:t>
    </dgm:pt>
    <dgm:pt modelId="{71EFFA95-E03E-40CE-A6E2-E365B6B823DA}" type="parTrans" cxnId="{D5415D66-4B4C-402D-ACDB-F6BE857464A0}">
      <dgm:prSet/>
      <dgm:spPr/>
      <dgm:t>
        <a:bodyPr/>
        <a:lstStyle/>
        <a:p>
          <a:endParaRPr lang="es-ES"/>
        </a:p>
      </dgm:t>
    </dgm:pt>
    <dgm:pt modelId="{71011C85-4380-456C-8541-F89A273E6ED9}" type="sibTrans" cxnId="{D5415D66-4B4C-402D-ACDB-F6BE857464A0}">
      <dgm:prSet/>
      <dgm:spPr/>
      <dgm:t>
        <a:bodyPr/>
        <a:lstStyle/>
        <a:p>
          <a:endParaRPr lang="es-ES"/>
        </a:p>
      </dgm:t>
    </dgm:pt>
    <dgm:pt modelId="{46E28D9C-5418-4339-BCE0-9AF401793393}">
      <dgm:prSet phldrT="[Texto]" custT="1"/>
      <dgm:spPr/>
      <dgm:t>
        <a:bodyPr/>
        <a:lstStyle/>
        <a:p>
          <a:pPr rtl="0"/>
          <a:r>
            <a:rPr lang="es-ES" sz="3200" b="1" baseline="-25000">
              <a:solidFill>
                <a:srgbClr val="FF0000"/>
              </a:solidFill>
            </a:rPr>
            <a:t>4.777 kg</a:t>
          </a:r>
          <a:r>
            <a:rPr lang="es-ES" sz="3200" b="1" baseline="-25000">
              <a:solidFill>
                <a:srgbClr val="FF0000"/>
              </a:solidFill>
              <a:latin typeface="Tw Cen MT"/>
            </a:rPr>
            <a:t>  CO2</a:t>
          </a:r>
          <a:endParaRPr lang="es-ES" sz="3200" b="1" baseline="-25000">
            <a:solidFill>
              <a:srgbClr val="FF0000"/>
            </a:solidFill>
          </a:endParaRPr>
        </a:p>
      </dgm:t>
    </dgm:pt>
    <dgm:pt modelId="{ADEF0BF0-AC0D-44F4-A59D-C76CAC38AE5C}" type="parTrans" cxnId="{0D65B144-8F23-4F0B-BB8D-74580CB86C0D}">
      <dgm:prSet/>
      <dgm:spPr/>
      <dgm:t>
        <a:bodyPr/>
        <a:lstStyle/>
        <a:p>
          <a:endParaRPr lang="es-ES"/>
        </a:p>
      </dgm:t>
    </dgm:pt>
    <dgm:pt modelId="{28A81057-EBE8-4127-8034-94ACB74DB348}" type="sibTrans" cxnId="{0D65B144-8F23-4F0B-BB8D-74580CB86C0D}">
      <dgm:prSet/>
      <dgm:spPr/>
      <dgm:t>
        <a:bodyPr/>
        <a:lstStyle/>
        <a:p>
          <a:endParaRPr lang="es-ES"/>
        </a:p>
      </dgm:t>
    </dgm:pt>
    <dgm:pt modelId="{FF06D266-898F-4A4A-9EFD-648FFC448059}">
      <dgm:prSet phldrT="[Texto]"/>
      <dgm:spPr/>
      <dgm:t>
        <a:bodyPr/>
        <a:lstStyle/>
        <a:p>
          <a:r>
            <a:rPr lang="es-ES" b="1">
              <a:solidFill>
                <a:srgbClr val="FF0000"/>
              </a:solidFill>
            </a:rPr>
            <a:t>614 kg of coal</a:t>
          </a:r>
        </a:p>
      </dgm:t>
    </dgm:pt>
    <dgm:pt modelId="{EF2D9924-483D-4B92-9232-68AA66D321F8}" type="parTrans" cxnId="{C0F4527B-89BC-4BC6-80CD-03C1AF571C49}">
      <dgm:prSet/>
      <dgm:spPr/>
      <dgm:t>
        <a:bodyPr/>
        <a:lstStyle/>
        <a:p>
          <a:endParaRPr lang="es-ES"/>
        </a:p>
      </dgm:t>
    </dgm:pt>
    <dgm:pt modelId="{C3E006BF-31A2-41E5-AD41-BC1E96AB37C1}" type="sibTrans" cxnId="{C0F4527B-89BC-4BC6-80CD-03C1AF571C49}">
      <dgm:prSet/>
      <dgm:spPr/>
      <dgm:t>
        <a:bodyPr/>
        <a:lstStyle/>
        <a:p>
          <a:endParaRPr lang="es-ES"/>
        </a:p>
      </dgm:t>
    </dgm:pt>
    <dgm:pt modelId="{DEE3ABBE-17B0-40AB-AE09-C2A41195EF39}">
      <dgm:prSet phldrT="[Texto]"/>
      <dgm:spPr/>
      <dgm:t>
        <a:bodyPr/>
        <a:lstStyle/>
        <a:p>
          <a:r>
            <a:rPr lang="es-ES" b="1">
              <a:solidFill>
                <a:srgbClr val="FF0000"/>
              </a:solidFill>
            </a:rPr>
            <a:t>1,84 ton of mineral</a:t>
          </a:r>
        </a:p>
      </dgm:t>
    </dgm:pt>
    <dgm:pt modelId="{4E64884C-69F3-4A5D-B7F3-37E05600C549}" type="parTrans" cxnId="{E53EDD93-6A6B-48E2-B914-57DE8921D71C}">
      <dgm:prSet/>
      <dgm:spPr/>
      <dgm:t>
        <a:bodyPr/>
        <a:lstStyle/>
        <a:p>
          <a:endParaRPr lang="es-ES"/>
        </a:p>
      </dgm:t>
    </dgm:pt>
    <dgm:pt modelId="{39F50813-FC15-4B8B-B7F6-DECA2E6FF499}" type="sibTrans" cxnId="{E53EDD93-6A6B-48E2-B914-57DE8921D71C}">
      <dgm:prSet/>
      <dgm:spPr/>
      <dgm:t>
        <a:bodyPr/>
        <a:lstStyle/>
        <a:p>
          <a:endParaRPr lang="es-ES"/>
        </a:p>
      </dgm:t>
    </dgm:pt>
    <dgm:pt modelId="{7E39CEF3-1874-4E06-A8D6-FCE909B7FE1E}" type="pres">
      <dgm:prSet presAssocID="{4602713C-0934-4224-91BC-22F50E3DF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C943E-82D4-4424-A666-A13A9DCC3660}" type="pres">
      <dgm:prSet presAssocID="{EB26759F-6CF9-43B9-8ADE-563B66FBAABB}" presName="hierRoot1" presStyleCnt="0"/>
      <dgm:spPr/>
    </dgm:pt>
    <dgm:pt modelId="{DF8654F1-0E8A-4905-9EB5-3A392131C68E}" type="pres">
      <dgm:prSet presAssocID="{EB26759F-6CF9-43B9-8ADE-563B66FBAABB}" presName="composite" presStyleCnt="0"/>
      <dgm:spPr/>
    </dgm:pt>
    <dgm:pt modelId="{36E94E05-F4FF-4F38-B1C7-1A1F65A955B9}" type="pres">
      <dgm:prSet presAssocID="{EB26759F-6CF9-43B9-8ADE-563B66FBAABB}" presName="background" presStyleLbl="node0" presStyleIdx="0" presStyleCnt="1"/>
      <dgm:spPr/>
    </dgm:pt>
    <dgm:pt modelId="{C0824479-CDCD-4EE0-9DB4-5CA43869C290}" type="pres">
      <dgm:prSet presAssocID="{EB26759F-6CF9-43B9-8ADE-563B66FBAABB}" presName="text" presStyleLbl="fgAcc0" presStyleIdx="0" presStyleCnt="1" custScaleX="152170" custScaleY="182732" custLinFactNeighborX="2416" custLinFactNeighborY="-1482">
        <dgm:presLayoutVars>
          <dgm:chPref val="3"/>
        </dgm:presLayoutVars>
      </dgm:prSet>
      <dgm:spPr/>
    </dgm:pt>
    <dgm:pt modelId="{6296C16B-2011-446A-817A-C35AF7005AED}" type="pres">
      <dgm:prSet presAssocID="{EB26759F-6CF9-43B9-8ADE-563B66FBAABB}" presName="hierChild2" presStyleCnt="0"/>
      <dgm:spPr/>
    </dgm:pt>
    <dgm:pt modelId="{BBB504AC-95A1-4614-A946-BA5DE2EC7644}" type="pres">
      <dgm:prSet presAssocID="{0775C8C6-0F88-4911-9ACF-B3BD68052AE5}" presName="Name10" presStyleLbl="parChTrans1D2" presStyleIdx="0" presStyleCnt="5"/>
      <dgm:spPr/>
    </dgm:pt>
    <dgm:pt modelId="{9CBDEA30-AD7D-4C8E-A38D-A27C5A808153}" type="pres">
      <dgm:prSet presAssocID="{A81DA31B-A950-4B58-ACFE-3BB62FB63A88}" presName="hierRoot2" presStyleCnt="0"/>
      <dgm:spPr/>
    </dgm:pt>
    <dgm:pt modelId="{D964FFD8-B532-40E8-826A-AF14F801F17E}" type="pres">
      <dgm:prSet presAssocID="{A81DA31B-A950-4B58-ACFE-3BB62FB63A88}" presName="composite2" presStyleCnt="0"/>
      <dgm:spPr/>
    </dgm:pt>
    <dgm:pt modelId="{A20B83A1-DAAD-4E34-B46C-AF513580F16D}" type="pres">
      <dgm:prSet presAssocID="{A81DA31B-A950-4B58-ACFE-3BB62FB63A88}" presName="background2" presStyleLbl="node2" presStyleIdx="0" presStyleCnt="5"/>
      <dgm:spPr/>
    </dgm:pt>
    <dgm:pt modelId="{243384E2-DB42-4336-999C-D2797AA3FF60}" type="pres">
      <dgm:prSet presAssocID="{A81DA31B-A950-4B58-ACFE-3BB62FB63A88}" presName="text2" presStyleLbl="fgAcc2" presStyleIdx="0" presStyleCnt="5" custScaleX="110616" custScaleY="168018">
        <dgm:presLayoutVars>
          <dgm:chPref val="3"/>
        </dgm:presLayoutVars>
      </dgm:prSet>
      <dgm:spPr/>
    </dgm:pt>
    <dgm:pt modelId="{7378113C-2C28-4BDD-8B0B-20511D75958F}" type="pres">
      <dgm:prSet presAssocID="{A81DA31B-A950-4B58-ACFE-3BB62FB63A88}" presName="hierChild3" presStyleCnt="0"/>
      <dgm:spPr/>
    </dgm:pt>
    <dgm:pt modelId="{338BA140-E257-4B25-AEDB-D6AE5726F358}" type="pres">
      <dgm:prSet presAssocID="{4E64884C-69F3-4A5D-B7F3-37E05600C549}" presName="Name17" presStyleLbl="parChTrans1D3" presStyleIdx="0" presStyleCnt="5"/>
      <dgm:spPr/>
    </dgm:pt>
    <dgm:pt modelId="{C2D684CB-1A5A-42F1-99A0-0ECEE9CE9AB8}" type="pres">
      <dgm:prSet presAssocID="{DEE3ABBE-17B0-40AB-AE09-C2A41195EF39}" presName="hierRoot3" presStyleCnt="0"/>
      <dgm:spPr/>
    </dgm:pt>
    <dgm:pt modelId="{4D60FB24-E719-495B-B013-3676C458790A}" type="pres">
      <dgm:prSet presAssocID="{DEE3ABBE-17B0-40AB-AE09-C2A41195EF39}" presName="composite3" presStyleCnt="0"/>
      <dgm:spPr/>
    </dgm:pt>
    <dgm:pt modelId="{264E35AC-6391-4E11-80E0-03C907F997E4}" type="pres">
      <dgm:prSet presAssocID="{DEE3ABBE-17B0-40AB-AE09-C2A41195EF39}" presName="background3" presStyleLbl="node3" presStyleIdx="0" presStyleCnt="5"/>
      <dgm:spPr/>
    </dgm:pt>
    <dgm:pt modelId="{C54AD28F-83BC-4FBA-94A2-05F049A5AC75}" type="pres">
      <dgm:prSet presAssocID="{DEE3ABBE-17B0-40AB-AE09-C2A41195EF39}" presName="text3" presStyleLbl="fgAcc3" presStyleIdx="0" presStyleCnt="5">
        <dgm:presLayoutVars>
          <dgm:chPref val="3"/>
        </dgm:presLayoutVars>
      </dgm:prSet>
      <dgm:spPr/>
    </dgm:pt>
    <dgm:pt modelId="{D7A2D272-AE4D-45CF-A328-61CE9BCDA9C1}" type="pres">
      <dgm:prSet presAssocID="{DEE3ABBE-17B0-40AB-AE09-C2A41195EF39}" presName="hierChild4" presStyleCnt="0"/>
      <dgm:spPr/>
    </dgm:pt>
    <dgm:pt modelId="{DBB9906D-78C9-473B-BB2B-B40A67754D92}" type="pres">
      <dgm:prSet presAssocID="{1B6AF491-3744-4CB8-B060-F8A66DC7AE6D}" presName="Name10" presStyleLbl="parChTrans1D2" presStyleIdx="1" presStyleCnt="5"/>
      <dgm:spPr/>
    </dgm:pt>
    <dgm:pt modelId="{7B48A162-51CA-4AB9-ACA9-59D8A2819A4D}" type="pres">
      <dgm:prSet presAssocID="{C5E548BC-6E6F-40BC-A4D5-522A2BE49AF6}" presName="hierRoot2" presStyleCnt="0"/>
      <dgm:spPr/>
    </dgm:pt>
    <dgm:pt modelId="{2830DB83-63BF-4D22-AE50-A7AE9FB7C465}" type="pres">
      <dgm:prSet presAssocID="{C5E548BC-6E6F-40BC-A4D5-522A2BE49AF6}" presName="composite2" presStyleCnt="0"/>
      <dgm:spPr/>
    </dgm:pt>
    <dgm:pt modelId="{3A58B397-265D-4164-911C-4238B41B324D}" type="pres">
      <dgm:prSet presAssocID="{C5E548BC-6E6F-40BC-A4D5-522A2BE49AF6}" presName="background2" presStyleLbl="node2" presStyleIdx="1" presStyleCnt="5"/>
      <dgm:spPr/>
    </dgm:pt>
    <dgm:pt modelId="{5D5C1223-CB08-456A-9B6F-2481CABF9DDC}" type="pres">
      <dgm:prSet presAssocID="{C5E548BC-6E6F-40BC-A4D5-522A2BE49AF6}" presName="text2" presStyleLbl="fgAcc2" presStyleIdx="1" presStyleCnt="5" custScaleX="87021" custScaleY="165310">
        <dgm:presLayoutVars>
          <dgm:chPref val="3"/>
        </dgm:presLayoutVars>
      </dgm:prSet>
      <dgm:spPr/>
    </dgm:pt>
    <dgm:pt modelId="{385AF553-A429-4E8C-B51F-28B1B7738F1C}" type="pres">
      <dgm:prSet presAssocID="{C5E548BC-6E6F-40BC-A4D5-522A2BE49AF6}" presName="hierChild3" presStyleCnt="0"/>
      <dgm:spPr/>
    </dgm:pt>
    <dgm:pt modelId="{07E7F75A-B102-497B-AE3E-528D15412031}" type="pres">
      <dgm:prSet presAssocID="{EF2D9924-483D-4B92-9232-68AA66D321F8}" presName="Name17" presStyleLbl="parChTrans1D3" presStyleIdx="1" presStyleCnt="5"/>
      <dgm:spPr/>
    </dgm:pt>
    <dgm:pt modelId="{70109425-3B03-4EBF-BC1E-1F94ABB9E0CC}" type="pres">
      <dgm:prSet presAssocID="{FF06D266-898F-4A4A-9EFD-648FFC448059}" presName="hierRoot3" presStyleCnt="0"/>
      <dgm:spPr/>
    </dgm:pt>
    <dgm:pt modelId="{64AB0FAD-CF9F-4007-A3B9-DFDA1B69A2D2}" type="pres">
      <dgm:prSet presAssocID="{FF06D266-898F-4A4A-9EFD-648FFC448059}" presName="composite3" presStyleCnt="0"/>
      <dgm:spPr/>
    </dgm:pt>
    <dgm:pt modelId="{4A1FB2E6-EC0D-4ACE-B975-6CFDCAC8878B}" type="pres">
      <dgm:prSet presAssocID="{FF06D266-898F-4A4A-9EFD-648FFC448059}" presName="background3" presStyleLbl="node3" presStyleIdx="1" presStyleCnt="5"/>
      <dgm:spPr/>
    </dgm:pt>
    <dgm:pt modelId="{69D953B4-8E5E-4538-A896-30BBBB37AE60}" type="pres">
      <dgm:prSet presAssocID="{FF06D266-898F-4A4A-9EFD-648FFC448059}" presName="text3" presStyleLbl="fgAcc3" presStyleIdx="1" presStyleCnt="5">
        <dgm:presLayoutVars>
          <dgm:chPref val="3"/>
        </dgm:presLayoutVars>
      </dgm:prSet>
      <dgm:spPr/>
    </dgm:pt>
    <dgm:pt modelId="{3561A3E5-983E-4FF7-AD7A-2442E514C3EB}" type="pres">
      <dgm:prSet presAssocID="{FF06D266-898F-4A4A-9EFD-648FFC448059}" presName="hierChild4" presStyleCnt="0"/>
      <dgm:spPr/>
    </dgm:pt>
    <dgm:pt modelId="{F68575E1-F911-4305-9CF0-6C0DBD28454E}" type="pres">
      <dgm:prSet presAssocID="{A8A6BE56-9093-4164-A3FF-E30DD5B6E743}" presName="Name10" presStyleLbl="parChTrans1D2" presStyleIdx="2" presStyleCnt="5"/>
      <dgm:spPr/>
    </dgm:pt>
    <dgm:pt modelId="{B8B743B4-694A-486F-AF51-9D94DFDDE815}" type="pres">
      <dgm:prSet presAssocID="{E0A286A4-C775-4EB5-97DA-439D8F8BD99B}" presName="hierRoot2" presStyleCnt="0"/>
      <dgm:spPr/>
    </dgm:pt>
    <dgm:pt modelId="{8D1A14B3-0ED0-4F06-BD04-7732C358C721}" type="pres">
      <dgm:prSet presAssocID="{E0A286A4-C775-4EB5-97DA-439D8F8BD99B}" presName="composite2" presStyleCnt="0"/>
      <dgm:spPr/>
    </dgm:pt>
    <dgm:pt modelId="{D6E15951-1812-42D2-A975-7386865160C7}" type="pres">
      <dgm:prSet presAssocID="{E0A286A4-C775-4EB5-97DA-439D8F8BD99B}" presName="background2" presStyleLbl="node2" presStyleIdx="2" presStyleCnt="5"/>
      <dgm:spPr/>
    </dgm:pt>
    <dgm:pt modelId="{F0513C00-4D3B-4848-81F0-222BFCB09CD2}" type="pres">
      <dgm:prSet presAssocID="{E0A286A4-C775-4EB5-97DA-439D8F8BD99B}" presName="text2" presStyleLbl="fgAcc2" presStyleIdx="2" presStyleCnt="5" custScaleX="95225" custScaleY="147329">
        <dgm:presLayoutVars>
          <dgm:chPref val="3"/>
        </dgm:presLayoutVars>
      </dgm:prSet>
      <dgm:spPr/>
    </dgm:pt>
    <dgm:pt modelId="{18D7DF1A-A302-4236-A8A3-D1AAF431D9E1}" type="pres">
      <dgm:prSet presAssocID="{E0A286A4-C775-4EB5-97DA-439D8F8BD99B}" presName="hierChild3" presStyleCnt="0"/>
      <dgm:spPr/>
    </dgm:pt>
    <dgm:pt modelId="{44998A65-22EB-48A5-90C1-742ACBCD12F5}" type="pres">
      <dgm:prSet presAssocID="{63115C52-0803-4CFA-B715-189C8BB566C1}" presName="Name17" presStyleLbl="parChTrans1D3" presStyleIdx="2" presStyleCnt="5"/>
      <dgm:spPr/>
    </dgm:pt>
    <dgm:pt modelId="{D425BC10-59FF-4504-A1D4-19D8B7125C9F}" type="pres">
      <dgm:prSet presAssocID="{CC7CF5FB-F87E-45B3-AB27-1F442EEEB817}" presName="hierRoot3" presStyleCnt="0"/>
      <dgm:spPr/>
    </dgm:pt>
    <dgm:pt modelId="{DFDF4733-7A73-411E-9F6A-E10AE96FAC2B}" type="pres">
      <dgm:prSet presAssocID="{CC7CF5FB-F87E-45B3-AB27-1F442EEEB817}" presName="composite3" presStyleCnt="0"/>
      <dgm:spPr/>
    </dgm:pt>
    <dgm:pt modelId="{53E8F809-81F7-4975-BB5E-538B2120A5FC}" type="pres">
      <dgm:prSet presAssocID="{CC7CF5FB-F87E-45B3-AB27-1F442EEEB817}" presName="background3" presStyleLbl="node3" presStyleIdx="2" presStyleCnt="5"/>
      <dgm:spPr/>
    </dgm:pt>
    <dgm:pt modelId="{145FE5B8-5E7F-41B6-8D04-670487EC9AF7}" type="pres">
      <dgm:prSet presAssocID="{CC7CF5FB-F87E-45B3-AB27-1F442EEEB817}" presName="text3" presStyleLbl="fgAcc3" presStyleIdx="2" presStyleCnt="5">
        <dgm:presLayoutVars>
          <dgm:chPref val="3"/>
        </dgm:presLayoutVars>
      </dgm:prSet>
      <dgm:spPr/>
    </dgm:pt>
    <dgm:pt modelId="{51A4345B-561D-4240-A734-9632236ECD19}" type="pres">
      <dgm:prSet presAssocID="{CC7CF5FB-F87E-45B3-AB27-1F442EEEB817}" presName="hierChild4" presStyleCnt="0"/>
      <dgm:spPr/>
    </dgm:pt>
    <dgm:pt modelId="{98A4F884-8CD5-47C8-B895-A2DC43F0CE2B}" type="pres">
      <dgm:prSet presAssocID="{BF71625A-CCC9-40CC-8CCC-235F778AFD09}" presName="Name10" presStyleLbl="parChTrans1D2" presStyleIdx="3" presStyleCnt="5"/>
      <dgm:spPr/>
    </dgm:pt>
    <dgm:pt modelId="{901209D6-4ED8-43B9-96DD-899FE084379A}" type="pres">
      <dgm:prSet presAssocID="{E2127151-C4E6-4A8B-B24E-5A45F306F1DD}" presName="hierRoot2" presStyleCnt="0"/>
      <dgm:spPr/>
    </dgm:pt>
    <dgm:pt modelId="{177D2FE2-E014-4002-B3F7-FC97C24372EC}" type="pres">
      <dgm:prSet presAssocID="{E2127151-C4E6-4A8B-B24E-5A45F306F1DD}" presName="composite2" presStyleCnt="0"/>
      <dgm:spPr/>
    </dgm:pt>
    <dgm:pt modelId="{0BD0271F-ACAA-4419-BA8D-AD16204C51E1}" type="pres">
      <dgm:prSet presAssocID="{E2127151-C4E6-4A8B-B24E-5A45F306F1DD}" presName="background2" presStyleLbl="node2" presStyleIdx="3" presStyleCnt="5"/>
      <dgm:spPr/>
    </dgm:pt>
    <dgm:pt modelId="{081352B1-BCD5-4BDB-A34E-16606E608FB0}" type="pres">
      <dgm:prSet presAssocID="{E2127151-C4E6-4A8B-B24E-5A45F306F1DD}" presName="text2" presStyleLbl="fgAcc2" presStyleIdx="3" presStyleCnt="5" custScaleX="90709" custScaleY="145011">
        <dgm:presLayoutVars>
          <dgm:chPref val="3"/>
        </dgm:presLayoutVars>
      </dgm:prSet>
      <dgm:spPr/>
    </dgm:pt>
    <dgm:pt modelId="{93A8028E-D3F3-4D21-9024-83D9C18BD97C}" type="pres">
      <dgm:prSet presAssocID="{E2127151-C4E6-4A8B-B24E-5A45F306F1DD}" presName="hierChild3" presStyleCnt="0"/>
      <dgm:spPr/>
    </dgm:pt>
    <dgm:pt modelId="{142A58FE-134A-4083-A1B2-6154307D1272}" type="pres">
      <dgm:prSet presAssocID="{71EFFA95-E03E-40CE-A6E2-E365B6B823DA}" presName="Name17" presStyleLbl="parChTrans1D3" presStyleIdx="3" presStyleCnt="5"/>
      <dgm:spPr/>
    </dgm:pt>
    <dgm:pt modelId="{2390E9C9-5EDB-4D87-943C-00A6C1B5547A}" type="pres">
      <dgm:prSet presAssocID="{CED9C3FF-2B58-4B9A-9965-55F1A8A4D478}" presName="hierRoot3" presStyleCnt="0"/>
      <dgm:spPr/>
    </dgm:pt>
    <dgm:pt modelId="{C4278D04-B038-4587-B2B9-7CCE6894A18C}" type="pres">
      <dgm:prSet presAssocID="{CED9C3FF-2B58-4B9A-9965-55F1A8A4D478}" presName="composite3" presStyleCnt="0"/>
      <dgm:spPr/>
    </dgm:pt>
    <dgm:pt modelId="{26D11931-F52F-4A06-8837-D22325083793}" type="pres">
      <dgm:prSet presAssocID="{CED9C3FF-2B58-4B9A-9965-55F1A8A4D478}" presName="background3" presStyleLbl="node3" presStyleIdx="3" presStyleCnt="5"/>
      <dgm:spPr/>
    </dgm:pt>
    <dgm:pt modelId="{203B7D6F-CDA8-4BC1-A3A8-7734049ED63C}" type="pres">
      <dgm:prSet presAssocID="{CED9C3FF-2B58-4B9A-9965-55F1A8A4D478}" presName="text3" presStyleLbl="fgAcc3" presStyleIdx="3" presStyleCnt="5">
        <dgm:presLayoutVars>
          <dgm:chPref val="3"/>
        </dgm:presLayoutVars>
      </dgm:prSet>
      <dgm:spPr/>
    </dgm:pt>
    <dgm:pt modelId="{C59BC7F3-0BEA-48D8-B3E4-AD9C74EB279F}" type="pres">
      <dgm:prSet presAssocID="{CED9C3FF-2B58-4B9A-9965-55F1A8A4D478}" presName="hierChild4" presStyleCnt="0"/>
      <dgm:spPr/>
    </dgm:pt>
    <dgm:pt modelId="{5B5B7BD7-E3E9-4D0C-8E2E-783ACDDE3D42}" type="pres">
      <dgm:prSet presAssocID="{4A3CA0A1-27AE-4254-9C60-14B7BD5A0E09}" presName="Name10" presStyleLbl="parChTrans1D2" presStyleIdx="4" presStyleCnt="5"/>
      <dgm:spPr/>
    </dgm:pt>
    <dgm:pt modelId="{D840D460-C2A0-4D71-ADB5-D9F51816ECC2}" type="pres">
      <dgm:prSet presAssocID="{A0EAD92C-5233-42BE-A0F8-419B41B6AE90}" presName="hierRoot2" presStyleCnt="0"/>
      <dgm:spPr/>
    </dgm:pt>
    <dgm:pt modelId="{DCA8147D-3658-403B-8103-A60727F429EE}" type="pres">
      <dgm:prSet presAssocID="{A0EAD92C-5233-42BE-A0F8-419B41B6AE90}" presName="composite2" presStyleCnt="0"/>
      <dgm:spPr/>
    </dgm:pt>
    <dgm:pt modelId="{7873E81F-74CE-46E8-A6FF-C0879268D5AB}" type="pres">
      <dgm:prSet presAssocID="{A0EAD92C-5233-42BE-A0F8-419B41B6AE90}" presName="background2" presStyleLbl="node2" presStyleIdx="4" presStyleCnt="5"/>
      <dgm:spPr/>
    </dgm:pt>
    <dgm:pt modelId="{E84E5789-AEEB-4CCE-A1C1-61C265B66B6D}" type="pres">
      <dgm:prSet presAssocID="{A0EAD92C-5233-42BE-A0F8-419B41B6AE90}" presName="text2" presStyleLbl="fgAcc2" presStyleIdx="4" presStyleCnt="5" custScaleX="98527" custScaleY="144864">
        <dgm:presLayoutVars>
          <dgm:chPref val="3"/>
        </dgm:presLayoutVars>
      </dgm:prSet>
      <dgm:spPr/>
    </dgm:pt>
    <dgm:pt modelId="{BA0AC7B4-A6F8-409E-86B6-A0A725C16E9D}" type="pres">
      <dgm:prSet presAssocID="{A0EAD92C-5233-42BE-A0F8-419B41B6AE90}" presName="hierChild3" presStyleCnt="0"/>
      <dgm:spPr/>
    </dgm:pt>
    <dgm:pt modelId="{ED2E921C-9892-4DF8-AB49-7B6AB1A255C8}" type="pres">
      <dgm:prSet presAssocID="{ADEF0BF0-AC0D-44F4-A59D-C76CAC38AE5C}" presName="Name17" presStyleLbl="parChTrans1D3" presStyleIdx="4" presStyleCnt="5"/>
      <dgm:spPr/>
    </dgm:pt>
    <dgm:pt modelId="{C66F1D7E-8ABE-4E4C-A2E1-280E8C923523}" type="pres">
      <dgm:prSet presAssocID="{46E28D9C-5418-4339-BCE0-9AF401793393}" presName="hierRoot3" presStyleCnt="0"/>
      <dgm:spPr/>
    </dgm:pt>
    <dgm:pt modelId="{42A4132D-190F-4CED-AD82-ABCEDCD881F5}" type="pres">
      <dgm:prSet presAssocID="{46E28D9C-5418-4339-BCE0-9AF401793393}" presName="composite3" presStyleCnt="0"/>
      <dgm:spPr/>
    </dgm:pt>
    <dgm:pt modelId="{A6283E0E-965D-462D-8C46-7E624AC63825}" type="pres">
      <dgm:prSet presAssocID="{46E28D9C-5418-4339-BCE0-9AF401793393}" presName="background3" presStyleLbl="node3" presStyleIdx="4" presStyleCnt="5"/>
      <dgm:spPr/>
    </dgm:pt>
    <dgm:pt modelId="{5F958CC1-738F-4D57-805A-BD1A05F64797}" type="pres">
      <dgm:prSet presAssocID="{46E28D9C-5418-4339-BCE0-9AF401793393}" presName="text3" presStyleLbl="fgAcc3" presStyleIdx="4" presStyleCnt="5" custScaleY="131567">
        <dgm:presLayoutVars>
          <dgm:chPref val="3"/>
        </dgm:presLayoutVars>
      </dgm:prSet>
      <dgm:spPr/>
    </dgm:pt>
    <dgm:pt modelId="{61FC3628-9F74-4DF1-B742-210A7B9988AA}" type="pres">
      <dgm:prSet presAssocID="{46E28D9C-5418-4339-BCE0-9AF401793393}" presName="hierChild4" presStyleCnt="0"/>
      <dgm:spPr/>
    </dgm:pt>
  </dgm:ptLst>
  <dgm:cxnLst>
    <dgm:cxn modelId="{DEF6B700-2FE2-447B-9AE4-6825C9DDC88D}" srcId="{EB26759F-6CF9-43B9-8ADE-563B66FBAABB}" destId="{E0A286A4-C775-4EB5-97DA-439D8F8BD99B}" srcOrd="2" destOrd="0" parTransId="{A8A6BE56-9093-4164-A3FF-E30DD5B6E743}" sibTransId="{F8B676B0-E435-4A2A-B409-7775665A1F44}"/>
    <dgm:cxn modelId="{526B8F06-6C7C-4DB8-84D6-FCB324C2BA69}" type="presOf" srcId="{A0EAD92C-5233-42BE-A0F8-419B41B6AE90}" destId="{E84E5789-AEEB-4CCE-A1C1-61C265B66B6D}" srcOrd="0" destOrd="0" presId="urn:microsoft.com/office/officeart/2005/8/layout/hierarchy1"/>
    <dgm:cxn modelId="{993CE016-8C94-4CF8-BB09-816BB34251D6}" type="presOf" srcId="{EF2D9924-483D-4B92-9232-68AA66D321F8}" destId="{07E7F75A-B102-497B-AE3E-528D15412031}" srcOrd="0" destOrd="0" presId="urn:microsoft.com/office/officeart/2005/8/layout/hierarchy1"/>
    <dgm:cxn modelId="{47D17E36-C04D-43FF-B023-61BDADE59A4B}" type="presOf" srcId="{4A3CA0A1-27AE-4254-9C60-14B7BD5A0E09}" destId="{5B5B7BD7-E3E9-4D0C-8E2E-783ACDDE3D42}" srcOrd="0" destOrd="0" presId="urn:microsoft.com/office/officeart/2005/8/layout/hierarchy1"/>
    <dgm:cxn modelId="{3DE64B5E-AAB5-4F27-808B-F09785C59AD0}" srcId="{EB26759F-6CF9-43B9-8ADE-563B66FBAABB}" destId="{E2127151-C4E6-4A8B-B24E-5A45F306F1DD}" srcOrd="3" destOrd="0" parTransId="{BF71625A-CCC9-40CC-8CCC-235F778AFD09}" sibTransId="{AD6F6D64-E582-4BDC-914F-BC7964487C13}"/>
    <dgm:cxn modelId="{B2DE8060-68E4-4CF9-80C2-BA5B0837E688}" type="presOf" srcId="{46E28D9C-5418-4339-BCE0-9AF401793393}" destId="{5F958CC1-738F-4D57-805A-BD1A05F64797}" srcOrd="0" destOrd="0" presId="urn:microsoft.com/office/officeart/2005/8/layout/hierarchy1"/>
    <dgm:cxn modelId="{0D65B144-8F23-4F0B-BB8D-74580CB86C0D}" srcId="{A0EAD92C-5233-42BE-A0F8-419B41B6AE90}" destId="{46E28D9C-5418-4339-BCE0-9AF401793393}" srcOrd="0" destOrd="0" parTransId="{ADEF0BF0-AC0D-44F4-A59D-C76CAC38AE5C}" sibTransId="{28A81057-EBE8-4127-8034-94ACB74DB348}"/>
    <dgm:cxn modelId="{D5415D66-4B4C-402D-ACDB-F6BE857464A0}" srcId="{E2127151-C4E6-4A8B-B24E-5A45F306F1DD}" destId="{CED9C3FF-2B58-4B9A-9965-55F1A8A4D478}" srcOrd="0" destOrd="0" parTransId="{71EFFA95-E03E-40CE-A6E2-E365B6B823DA}" sibTransId="{71011C85-4380-456C-8541-F89A273E6ED9}"/>
    <dgm:cxn modelId="{0A351773-CB5A-45EF-B363-C4663C94BEB3}" type="presOf" srcId="{4E64884C-69F3-4A5D-B7F3-37E05600C549}" destId="{338BA140-E257-4B25-AEDB-D6AE5726F358}" srcOrd="0" destOrd="0" presId="urn:microsoft.com/office/officeart/2005/8/layout/hierarchy1"/>
    <dgm:cxn modelId="{D0B40155-4D2D-4EB6-BB8D-A0B00D35E7B0}" type="presOf" srcId="{E2127151-C4E6-4A8B-B24E-5A45F306F1DD}" destId="{081352B1-BCD5-4BDB-A34E-16606E608FB0}" srcOrd="0" destOrd="0" presId="urn:microsoft.com/office/officeart/2005/8/layout/hierarchy1"/>
    <dgm:cxn modelId="{75538C78-ACBF-479A-A5DF-960990B3F506}" type="presOf" srcId="{BF71625A-CCC9-40CC-8CCC-235F778AFD09}" destId="{98A4F884-8CD5-47C8-B895-A2DC43F0CE2B}" srcOrd="0" destOrd="0" presId="urn:microsoft.com/office/officeart/2005/8/layout/hierarchy1"/>
    <dgm:cxn modelId="{8B0E685A-F8CE-4287-8DA9-0673A70CA96C}" type="presOf" srcId="{A81DA31B-A950-4B58-ACFE-3BB62FB63A88}" destId="{243384E2-DB42-4336-999C-D2797AA3FF60}" srcOrd="0" destOrd="0" presId="urn:microsoft.com/office/officeart/2005/8/layout/hierarchy1"/>
    <dgm:cxn modelId="{C0F4527B-89BC-4BC6-80CD-03C1AF571C49}" srcId="{C5E548BC-6E6F-40BC-A4D5-522A2BE49AF6}" destId="{FF06D266-898F-4A4A-9EFD-648FFC448059}" srcOrd="0" destOrd="0" parTransId="{EF2D9924-483D-4B92-9232-68AA66D321F8}" sibTransId="{C3E006BF-31A2-41E5-AD41-BC1E96AB37C1}"/>
    <dgm:cxn modelId="{FF85187F-3F40-4A79-8D55-99CF18FABBE5}" type="presOf" srcId="{FF06D266-898F-4A4A-9EFD-648FFC448059}" destId="{69D953B4-8E5E-4538-A896-30BBBB37AE60}" srcOrd="0" destOrd="0" presId="urn:microsoft.com/office/officeart/2005/8/layout/hierarchy1"/>
    <dgm:cxn modelId="{74484C88-3B98-44D3-A6CE-17CFBC928FB2}" type="presOf" srcId="{1B6AF491-3744-4CB8-B060-F8A66DC7AE6D}" destId="{DBB9906D-78C9-473B-BB2B-B40A67754D92}" srcOrd="0" destOrd="0" presId="urn:microsoft.com/office/officeart/2005/8/layout/hierarchy1"/>
    <dgm:cxn modelId="{710D7A92-1636-4E9E-9F12-C9DD9954272D}" type="presOf" srcId="{DEE3ABBE-17B0-40AB-AE09-C2A41195EF39}" destId="{C54AD28F-83BC-4FBA-94A2-05F049A5AC75}" srcOrd="0" destOrd="0" presId="urn:microsoft.com/office/officeart/2005/8/layout/hierarchy1"/>
    <dgm:cxn modelId="{E53EDD93-6A6B-48E2-B914-57DE8921D71C}" srcId="{A81DA31B-A950-4B58-ACFE-3BB62FB63A88}" destId="{DEE3ABBE-17B0-40AB-AE09-C2A41195EF39}" srcOrd="0" destOrd="0" parTransId="{4E64884C-69F3-4A5D-B7F3-37E05600C549}" sibTransId="{39F50813-FC15-4B8B-B7F6-DECA2E6FF499}"/>
    <dgm:cxn modelId="{D19AF796-1EA5-4E55-8404-79219D38CDB9}" type="presOf" srcId="{0775C8C6-0F88-4911-9ACF-B3BD68052AE5}" destId="{BBB504AC-95A1-4614-A946-BA5DE2EC7644}" srcOrd="0" destOrd="0" presId="urn:microsoft.com/office/officeart/2005/8/layout/hierarchy1"/>
    <dgm:cxn modelId="{3888B29F-7438-4B79-B0C1-D6FD29F31287}" srcId="{4602713C-0934-4224-91BC-22F50E3DF13F}" destId="{EB26759F-6CF9-43B9-8ADE-563B66FBAABB}" srcOrd="0" destOrd="0" parTransId="{51FBDA50-8C98-4989-94CA-FDEB1E1BFE9A}" sibTransId="{D948DB70-1F4D-4F61-ACB1-DD8FBCF90DF3}"/>
    <dgm:cxn modelId="{ED2142A1-CBE9-4BB8-9297-C80A75B9F463}" type="presOf" srcId="{A8A6BE56-9093-4164-A3FF-E30DD5B6E743}" destId="{F68575E1-F911-4305-9CF0-6C0DBD28454E}" srcOrd="0" destOrd="0" presId="urn:microsoft.com/office/officeart/2005/8/layout/hierarchy1"/>
    <dgm:cxn modelId="{74A2B3A2-3F11-4234-AE12-70D77F826041}" type="presOf" srcId="{CED9C3FF-2B58-4B9A-9965-55F1A8A4D478}" destId="{203B7D6F-CDA8-4BC1-A3A8-7734049ED63C}" srcOrd="0" destOrd="0" presId="urn:microsoft.com/office/officeart/2005/8/layout/hierarchy1"/>
    <dgm:cxn modelId="{0DCBABA7-2A0C-4180-84C5-05C0015A73D8}" type="presOf" srcId="{4602713C-0934-4224-91BC-22F50E3DF13F}" destId="{7E39CEF3-1874-4E06-A8D6-FCE909B7FE1E}" srcOrd="0" destOrd="0" presId="urn:microsoft.com/office/officeart/2005/8/layout/hierarchy1"/>
    <dgm:cxn modelId="{19A379A8-EB98-48B9-B7BA-F0CF83D9A3A0}" type="presOf" srcId="{71EFFA95-E03E-40CE-A6E2-E365B6B823DA}" destId="{142A58FE-134A-4083-A1B2-6154307D1272}" srcOrd="0" destOrd="0" presId="urn:microsoft.com/office/officeart/2005/8/layout/hierarchy1"/>
    <dgm:cxn modelId="{38CFAAA8-C139-4E03-8942-8C4FC37F031E}" type="presOf" srcId="{CC7CF5FB-F87E-45B3-AB27-1F442EEEB817}" destId="{145FE5B8-5E7F-41B6-8D04-670487EC9AF7}" srcOrd="0" destOrd="0" presId="urn:microsoft.com/office/officeart/2005/8/layout/hierarchy1"/>
    <dgm:cxn modelId="{42D9E0B4-0B82-4FB3-AEAB-1CA634DDBA34}" type="presOf" srcId="{ADEF0BF0-AC0D-44F4-A59D-C76CAC38AE5C}" destId="{ED2E921C-9892-4DF8-AB49-7B6AB1A255C8}" srcOrd="0" destOrd="0" presId="urn:microsoft.com/office/officeart/2005/8/layout/hierarchy1"/>
    <dgm:cxn modelId="{C27395BC-BBBB-4E0E-B431-908791ACF4E2}" type="presOf" srcId="{63115C52-0803-4CFA-B715-189C8BB566C1}" destId="{44998A65-22EB-48A5-90C1-742ACBCD12F5}" srcOrd="0" destOrd="0" presId="urn:microsoft.com/office/officeart/2005/8/layout/hierarchy1"/>
    <dgm:cxn modelId="{EFB99DBC-4349-4C69-B2BF-2C35BD0AF144}" srcId="{EB26759F-6CF9-43B9-8ADE-563B66FBAABB}" destId="{A0EAD92C-5233-42BE-A0F8-419B41B6AE90}" srcOrd="4" destOrd="0" parTransId="{4A3CA0A1-27AE-4254-9C60-14B7BD5A0E09}" sibTransId="{51849122-1A95-4A0C-A6AB-92602CB83FD8}"/>
    <dgm:cxn modelId="{79B10EC9-7714-4AD5-9FE2-BBF06CE877A2}" type="presOf" srcId="{EB26759F-6CF9-43B9-8ADE-563B66FBAABB}" destId="{C0824479-CDCD-4EE0-9DB4-5CA43869C290}" srcOrd="0" destOrd="0" presId="urn:microsoft.com/office/officeart/2005/8/layout/hierarchy1"/>
    <dgm:cxn modelId="{0D95E2D6-035B-4096-94A7-FD0AA7E1498B}" srcId="{EB26759F-6CF9-43B9-8ADE-563B66FBAABB}" destId="{C5E548BC-6E6F-40BC-A4D5-522A2BE49AF6}" srcOrd="1" destOrd="0" parTransId="{1B6AF491-3744-4CB8-B060-F8A66DC7AE6D}" sibTransId="{C5A6E2E6-C5E3-48A8-9211-058895E3E10E}"/>
    <dgm:cxn modelId="{221324DF-B0EA-4553-945E-FFB4D2CF7E14}" srcId="{E0A286A4-C775-4EB5-97DA-439D8F8BD99B}" destId="{CC7CF5FB-F87E-45B3-AB27-1F442EEEB817}" srcOrd="0" destOrd="0" parTransId="{63115C52-0803-4CFA-B715-189C8BB566C1}" sibTransId="{0E7B3762-0FE0-44D4-A14C-532C5BE14C54}"/>
    <dgm:cxn modelId="{B9BCFDE1-1716-434B-96A1-93E430B647C2}" srcId="{EB26759F-6CF9-43B9-8ADE-563B66FBAABB}" destId="{A81DA31B-A950-4B58-ACFE-3BB62FB63A88}" srcOrd="0" destOrd="0" parTransId="{0775C8C6-0F88-4911-9ACF-B3BD68052AE5}" sibTransId="{26DB55E5-5219-462C-AFC2-107F9678C3BA}"/>
    <dgm:cxn modelId="{92E05FF3-A7AC-4234-951D-1F27CD9048CE}" type="presOf" srcId="{E0A286A4-C775-4EB5-97DA-439D8F8BD99B}" destId="{F0513C00-4D3B-4848-81F0-222BFCB09CD2}" srcOrd="0" destOrd="0" presId="urn:microsoft.com/office/officeart/2005/8/layout/hierarchy1"/>
    <dgm:cxn modelId="{DCB769FE-AA2E-4967-810C-F7446C84F2EE}" type="presOf" srcId="{C5E548BC-6E6F-40BC-A4D5-522A2BE49AF6}" destId="{5D5C1223-CB08-456A-9B6F-2481CABF9DDC}" srcOrd="0" destOrd="0" presId="urn:microsoft.com/office/officeart/2005/8/layout/hierarchy1"/>
    <dgm:cxn modelId="{789B5F30-B6B1-470B-BE11-791C4E88BA69}" type="presParOf" srcId="{7E39CEF3-1874-4E06-A8D6-FCE909B7FE1E}" destId="{B55C943E-82D4-4424-A666-A13A9DCC3660}" srcOrd="0" destOrd="0" presId="urn:microsoft.com/office/officeart/2005/8/layout/hierarchy1"/>
    <dgm:cxn modelId="{CCBD00C8-0E98-4E10-A194-152D621FB63B}" type="presParOf" srcId="{B55C943E-82D4-4424-A666-A13A9DCC3660}" destId="{DF8654F1-0E8A-4905-9EB5-3A392131C68E}" srcOrd="0" destOrd="0" presId="urn:microsoft.com/office/officeart/2005/8/layout/hierarchy1"/>
    <dgm:cxn modelId="{5C980C0A-79E2-48FF-944C-69F0111E2407}" type="presParOf" srcId="{DF8654F1-0E8A-4905-9EB5-3A392131C68E}" destId="{36E94E05-F4FF-4F38-B1C7-1A1F65A955B9}" srcOrd="0" destOrd="0" presId="urn:microsoft.com/office/officeart/2005/8/layout/hierarchy1"/>
    <dgm:cxn modelId="{A5506F55-F375-4AA3-BE6F-CADC2B55253D}" type="presParOf" srcId="{DF8654F1-0E8A-4905-9EB5-3A392131C68E}" destId="{C0824479-CDCD-4EE0-9DB4-5CA43869C290}" srcOrd="1" destOrd="0" presId="urn:microsoft.com/office/officeart/2005/8/layout/hierarchy1"/>
    <dgm:cxn modelId="{9D84BA0B-4808-47C3-B1C8-0B564F3AB1CF}" type="presParOf" srcId="{B55C943E-82D4-4424-A666-A13A9DCC3660}" destId="{6296C16B-2011-446A-817A-C35AF7005AED}" srcOrd="1" destOrd="0" presId="urn:microsoft.com/office/officeart/2005/8/layout/hierarchy1"/>
    <dgm:cxn modelId="{0E620144-E3D9-4A2A-8F8D-7675C51CB4AF}" type="presParOf" srcId="{6296C16B-2011-446A-817A-C35AF7005AED}" destId="{BBB504AC-95A1-4614-A946-BA5DE2EC7644}" srcOrd="0" destOrd="0" presId="urn:microsoft.com/office/officeart/2005/8/layout/hierarchy1"/>
    <dgm:cxn modelId="{FD1FF8BD-1A5C-4B62-8310-B642D0C21DE7}" type="presParOf" srcId="{6296C16B-2011-446A-817A-C35AF7005AED}" destId="{9CBDEA30-AD7D-4C8E-A38D-A27C5A808153}" srcOrd="1" destOrd="0" presId="urn:microsoft.com/office/officeart/2005/8/layout/hierarchy1"/>
    <dgm:cxn modelId="{E0CAF559-C44B-452C-8881-19EF0836825E}" type="presParOf" srcId="{9CBDEA30-AD7D-4C8E-A38D-A27C5A808153}" destId="{D964FFD8-B532-40E8-826A-AF14F801F17E}" srcOrd="0" destOrd="0" presId="urn:microsoft.com/office/officeart/2005/8/layout/hierarchy1"/>
    <dgm:cxn modelId="{B47407AB-C083-491B-8901-77A3FE3A333A}" type="presParOf" srcId="{D964FFD8-B532-40E8-826A-AF14F801F17E}" destId="{A20B83A1-DAAD-4E34-B46C-AF513580F16D}" srcOrd="0" destOrd="0" presId="urn:microsoft.com/office/officeart/2005/8/layout/hierarchy1"/>
    <dgm:cxn modelId="{9900D48B-EBB5-4936-A70C-2E890D67D168}" type="presParOf" srcId="{D964FFD8-B532-40E8-826A-AF14F801F17E}" destId="{243384E2-DB42-4336-999C-D2797AA3FF60}" srcOrd="1" destOrd="0" presId="urn:microsoft.com/office/officeart/2005/8/layout/hierarchy1"/>
    <dgm:cxn modelId="{4817CDC7-F65A-4A32-A5E2-7D4544030561}" type="presParOf" srcId="{9CBDEA30-AD7D-4C8E-A38D-A27C5A808153}" destId="{7378113C-2C28-4BDD-8B0B-20511D75958F}" srcOrd="1" destOrd="0" presId="urn:microsoft.com/office/officeart/2005/8/layout/hierarchy1"/>
    <dgm:cxn modelId="{58402C36-B2FA-4273-8778-114029193B6B}" type="presParOf" srcId="{7378113C-2C28-4BDD-8B0B-20511D75958F}" destId="{338BA140-E257-4B25-AEDB-D6AE5726F358}" srcOrd="0" destOrd="0" presId="urn:microsoft.com/office/officeart/2005/8/layout/hierarchy1"/>
    <dgm:cxn modelId="{EF59B3F1-6EBB-440C-90AF-3B0642B4A819}" type="presParOf" srcId="{7378113C-2C28-4BDD-8B0B-20511D75958F}" destId="{C2D684CB-1A5A-42F1-99A0-0ECEE9CE9AB8}" srcOrd="1" destOrd="0" presId="urn:microsoft.com/office/officeart/2005/8/layout/hierarchy1"/>
    <dgm:cxn modelId="{21CDEB3A-1BBA-4B9D-B79B-4D6F8A76B3CB}" type="presParOf" srcId="{C2D684CB-1A5A-42F1-99A0-0ECEE9CE9AB8}" destId="{4D60FB24-E719-495B-B013-3676C458790A}" srcOrd="0" destOrd="0" presId="urn:microsoft.com/office/officeart/2005/8/layout/hierarchy1"/>
    <dgm:cxn modelId="{AEB6538B-CA40-4FD2-B167-365D0E2770B2}" type="presParOf" srcId="{4D60FB24-E719-495B-B013-3676C458790A}" destId="{264E35AC-6391-4E11-80E0-03C907F997E4}" srcOrd="0" destOrd="0" presId="urn:microsoft.com/office/officeart/2005/8/layout/hierarchy1"/>
    <dgm:cxn modelId="{DC50C2FD-A1AD-4990-84E3-CFE1B571BD46}" type="presParOf" srcId="{4D60FB24-E719-495B-B013-3676C458790A}" destId="{C54AD28F-83BC-4FBA-94A2-05F049A5AC75}" srcOrd="1" destOrd="0" presId="urn:microsoft.com/office/officeart/2005/8/layout/hierarchy1"/>
    <dgm:cxn modelId="{1D58F95C-9AC4-4713-B699-D2534A9388AA}" type="presParOf" srcId="{C2D684CB-1A5A-42F1-99A0-0ECEE9CE9AB8}" destId="{D7A2D272-AE4D-45CF-A328-61CE9BCDA9C1}" srcOrd="1" destOrd="0" presId="urn:microsoft.com/office/officeart/2005/8/layout/hierarchy1"/>
    <dgm:cxn modelId="{9C64A767-81B7-43E7-A919-72033EA71834}" type="presParOf" srcId="{6296C16B-2011-446A-817A-C35AF7005AED}" destId="{DBB9906D-78C9-473B-BB2B-B40A67754D92}" srcOrd="2" destOrd="0" presId="urn:microsoft.com/office/officeart/2005/8/layout/hierarchy1"/>
    <dgm:cxn modelId="{36EC147A-D3A6-4A0F-8117-E49DCDC99857}" type="presParOf" srcId="{6296C16B-2011-446A-817A-C35AF7005AED}" destId="{7B48A162-51CA-4AB9-ACA9-59D8A2819A4D}" srcOrd="3" destOrd="0" presId="urn:microsoft.com/office/officeart/2005/8/layout/hierarchy1"/>
    <dgm:cxn modelId="{691C513B-8B90-4169-9A22-CF0BDA1DC351}" type="presParOf" srcId="{7B48A162-51CA-4AB9-ACA9-59D8A2819A4D}" destId="{2830DB83-63BF-4D22-AE50-A7AE9FB7C465}" srcOrd="0" destOrd="0" presId="urn:microsoft.com/office/officeart/2005/8/layout/hierarchy1"/>
    <dgm:cxn modelId="{EB3C24A5-99F3-405D-BD95-26DFA55D2077}" type="presParOf" srcId="{2830DB83-63BF-4D22-AE50-A7AE9FB7C465}" destId="{3A58B397-265D-4164-911C-4238B41B324D}" srcOrd="0" destOrd="0" presId="urn:microsoft.com/office/officeart/2005/8/layout/hierarchy1"/>
    <dgm:cxn modelId="{598374B8-F209-4C10-AFC2-0148F092F2EC}" type="presParOf" srcId="{2830DB83-63BF-4D22-AE50-A7AE9FB7C465}" destId="{5D5C1223-CB08-456A-9B6F-2481CABF9DDC}" srcOrd="1" destOrd="0" presId="urn:microsoft.com/office/officeart/2005/8/layout/hierarchy1"/>
    <dgm:cxn modelId="{A1710109-4B6A-49CB-AF99-66ED21ABAD9E}" type="presParOf" srcId="{7B48A162-51CA-4AB9-ACA9-59D8A2819A4D}" destId="{385AF553-A429-4E8C-B51F-28B1B7738F1C}" srcOrd="1" destOrd="0" presId="urn:microsoft.com/office/officeart/2005/8/layout/hierarchy1"/>
    <dgm:cxn modelId="{8C042EED-E6EF-4C7B-AFD9-98AAA8A52F8C}" type="presParOf" srcId="{385AF553-A429-4E8C-B51F-28B1B7738F1C}" destId="{07E7F75A-B102-497B-AE3E-528D15412031}" srcOrd="0" destOrd="0" presId="urn:microsoft.com/office/officeart/2005/8/layout/hierarchy1"/>
    <dgm:cxn modelId="{0D33ADFA-98EC-4080-A741-2BFC03243342}" type="presParOf" srcId="{385AF553-A429-4E8C-B51F-28B1B7738F1C}" destId="{70109425-3B03-4EBF-BC1E-1F94ABB9E0CC}" srcOrd="1" destOrd="0" presId="urn:microsoft.com/office/officeart/2005/8/layout/hierarchy1"/>
    <dgm:cxn modelId="{C7A34916-95CC-4485-BC61-450DCEECDCA2}" type="presParOf" srcId="{70109425-3B03-4EBF-BC1E-1F94ABB9E0CC}" destId="{64AB0FAD-CF9F-4007-A3B9-DFDA1B69A2D2}" srcOrd="0" destOrd="0" presId="urn:microsoft.com/office/officeart/2005/8/layout/hierarchy1"/>
    <dgm:cxn modelId="{0855B419-26DF-43D5-98A2-E08DF8FE04C7}" type="presParOf" srcId="{64AB0FAD-CF9F-4007-A3B9-DFDA1B69A2D2}" destId="{4A1FB2E6-EC0D-4ACE-B975-6CFDCAC8878B}" srcOrd="0" destOrd="0" presId="urn:microsoft.com/office/officeart/2005/8/layout/hierarchy1"/>
    <dgm:cxn modelId="{2879D6DE-5732-468B-BB7D-BDFBE0BB219A}" type="presParOf" srcId="{64AB0FAD-CF9F-4007-A3B9-DFDA1B69A2D2}" destId="{69D953B4-8E5E-4538-A896-30BBBB37AE60}" srcOrd="1" destOrd="0" presId="urn:microsoft.com/office/officeart/2005/8/layout/hierarchy1"/>
    <dgm:cxn modelId="{1AC5D3A4-AB48-408F-BDB1-31F24CAE9D2E}" type="presParOf" srcId="{70109425-3B03-4EBF-BC1E-1F94ABB9E0CC}" destId="{3561A3E5-983E-4FF7-AD7A-2442E514C3EB}" srcOrd="1" destOrd="0" presId="urn:microsoft.com/office/officeart/2005/8/layout/hierarchy1"/>
    <dgm:cxn modelId="{5EADF914-EEF4-412E-8173-AA1DA59E69B3}" type="presParOf" srcId="{6296C16B-2011-446A-817A-C35AF7005AED}" destId="{F68575E1-F911-4305-9CF0-6C0DBD28454E}" srcOrd="4" destOrd="0" presId="urn:microsoft.com/office/officeart/2005/8/layout/hierarchy1"/>
    <dgm:cxn modelId="{EA539807-3FB6-4669-A1E7-D617BFB6676B}" type="presParOf" srcId="{6296C16B-2011-446A-817A-C35AF7005AED}" destId="{B8B743B4-694A-486F-AF51-9D94DFDDE815}" srcOrd="5" destOrd="0" presId="urn:microsoft.com/office/officeart/2005/8/layout/hierarchy1"/>
    <dgm:cxn modelId="{66E1C546-CD65-4739-8C99-135BBA6E09F7}" type="presParOf" srcId="{B8B743B4-694A-486F-AF51-9D94DFDDE815}" destId="{8D1A14B3-0ED0-4F06-BD04-7732C358C721}" srcOrd="0" destOrd="0" presId="urn:microsoft.com/office/officeart/2005/8/layout/hierarchy1"/>
    <dgm:cxn modelId="{E56AE2A2-280D-40C6-A680-BC26F9DFACAB}" type="presParOf" srcId="{8D1A14B3-0ED0-4F06-BD04-7732C358C721}" destId="{D6E15951-1812-42D2-A975-7386865160C7}" srcOrd="0" destOrd="0" presId="urn:microsoft.com/office/officeart/2005/8/layout/hierarchy1"/>
    <dgm:cxn modelId="{370106A8-94EF-493A-9998-ACEC3BFAD65C}" type="presParOf" srcId="{8D1A14B3-0ED0-4F06-BD04-7732C358C721}" destId="{F0513C00-4D3B-4848-81F0-222BFCB09CD2}" srcOrd="1" destOrd="0" presId="urn:microsoft.com/office/officeart/2005/8/layout/hierarchy1"/>
    <dgm:cxn modelId="{523B0232-2681-4879-953C-F3D8BF1B05B9}" type="presParOf" srcId="{B8B743B4-694A-486F-AF51-9D94DFDDE815}" destId="{18D7DF1A-A302-4236-A8A3-D1AAF431D9E1}" srcOrd="1" destOrd="0" presId="urn:microsoft.com/office/officeart/2005/8/layout/hierarchy1"/>
    <dgm:cxn modelId="{6E3AB676-5361-405A-AD4B-FB4C3C63D5F1}" type="presParOf" srcId="{18D7DF1A-A302-4236-A8A3-D1AAF431D9E1}" destId="{44998A65-22EB-48A5-90C1-742ACBCD12F5}" srcOrd="0" destOrd="0" presId="urn:microsoft.com/office/officeart/2005/8/layout/hierarchy1"/>
    <dgm:cxn modelId="{4B2EC217-8EC8-4912-AAD8-6B7705043FC5}" type="presParOf" srcId="{18D7DF1A-A302-4236-A8A3-D1AAF431D9E1}" destId="{D425BC10-59FF-4504-A1D4-19D8B7125C9F}" srcOrd="1" destOrd="0" presId="urn:microsoft.com/office/officeart/2005/8/layout/hierarchy1"/>
    <dgm:cxn modelId="{EB9D2AED-8E26-4A9F-8EB0-15A15AAEB3B7}" type="presParOf" srcId="{D425BC10-59FF-4504-A1D4-19D8B7125C9F}" destId="{DFDF4733-7A73-411E-9F6A-E10AE96FAC2B}" srcOrd="0" destOrd="0" presId="urn:microsoft.com/office/officeart/2005/8/layout/hierarchy1"/>
    <dgm:cxn modelId="{86336328-1817-49DD-9D2A-3890E502A282}" type="presParOf" srcId="{DFDF4733-7A73-411E-9F6A-E10AE96FAC2B}" destId="{53E8F809-81F7-4975-BB5E-538B2120A5FC}" srcOrd="0" destOrd="0" presId="urn:microsoft.com/office/officeart/2005/8/layout/hierarchy1"/>
    <dgm:cxn modelId="{B433B7F5-F754-4FAB-9568-749B0BAA2B32}" type="presParOf" srcId="{DFDF4733-7A73-411E-9F6A-E10AE96FAC2B}" destId="{145FE5B8-5E7F-41B6-8D04-670487EC9AF7}" srcOrd="1" destOrd="0" presId="urn:microsoft.com/office/officeart/2005/8/layout/hierarchy1"/>
    <dgm:cxn modelId="{B2ADE390-4B19-48DD-A5F6-C80AEB87B6FD}" type="presParOf" srcId="{D425BC10-59FF-4504-A1D4-19D8B7125C9F}" destId="{51A4345B-561D-4240-A734-9632236ECD19}" srcOrd="1" destOrd="0" presId="urn:microsoft.com/office/officeart/2005/8/layout/hierarchy1"/>
    <dgm:cxn modelId="{6B3ACEF9-F8A9-4D3A-AB7B-403701A6F29E}" type="presParOf" srcId="{6296C16B-2011-446A-817A-C35AF7005AED}" destId="{98A4F884-8CD5-47C8-B895-A2DC43F0CE2B}" srcOrd="6" destOrd="0" presId="urn:microsoft.com/office/officeart/2005/8/layout/hierarchy1"/>
    <dgm:cxn modelId="{80660450-01E6-4313-A7AF-0EB11E39F617}" type="presParOf" srcId="{6296C16B-2011-446A-817A-C35AF7005AED}" destId="{901209D6-4ED8-43B9-96DD-899FE084379A}" srcOrd="7" destOrd="0" presId="urn:microsoft.com/office/officeart/2005/8/layout/hierarchy1"/>
    <dgm:cxn modelId="{DB888E69-700F-4F42-94BD-0A4C874B7CA2}" type="presParOf" srcId="{901209D6-4ED8-43B9-96DD-899FE084379A}" destId="{177D2FE2-E014-4002-B3F7-FC97C24372EC}" srcOrd="0" destOrd="0" presId="urn:microsoft.com/office/officeart/2005/8/layout/hierarchy1"/>
    <dgm:cxn modelId="{5FF27B58-29B6-4B87-8EDD-870AB9CACE4D}" type="presParOf" srcId="{177D2FE2-E014-4002-B3F7-FC97C24372EC}" destId="{0BD0271F-ACAA-4419-BA8D-AD16204C51E1}" srcOrd="0" destOrd="0" presId="urn:microsoft.com/office/officeart/2005/8/layout/hierarchy1"/>
    <dgm:cxn modelId="{60371FBE-CA85-489A-B084-3F47DE01826C}" type="presParOf" srcId="{177D2FE2-E014-4002-B3F7-FC97C24372EC}" destId="{081352B1-BCD5-4BDB-A34E-16606E608FB0}" srcOrd="1" destOrd="0" presId="urn:microsoft.com/office/officeart/2005/8/layout/hierarchy1"/>
    <dgm:cxn modelId="{629ADA46-18B5-43EB-A9B8-435D019582E9}" type="presParOf" srcId="{901209D6-4ED8-43B9-96DD-899FE084379A}" destId="{93A8028E-D3F3-4D21-9024-83D9C18BD97C}" srcOrd="1" destOrd="0" presId="urn:microsoft.com/office/officeart/2005/8/layout/hierarchy1"/>
    <dgm:cxn modelId="{7547A8CC-F8C6-45CA-934B-4E4253D5DF10}" type="presParOf" srcId="{93A8028E-D3F3-4D21-9024-83D9C18BD97C}" destId="{142A58FE-134A-4083-A1B2-6154307D1272}" srcOrd="0" destOrd="0" presId="urn:microsoft.com/office/officeart/2005/8/layout/hierarchy1"/>
    <dgm:cxn modelId="{4125C2C5-CA17-4650-A63E-1A67524C6A00}" type="presParOf" srcId="{93A8028E-D3F3-4D21-9024-83D9C18BD97C}" destId="{2390E9C9-5EDB-4D87-943C-00A6C1B5547A}" srcOrd="1" destOrd="0" presId="urn:microsoft.com/office/officeart/2005/8/layout/hierarchy1"/>
    <dgm:cxn modelId="{8E04F651-430B-4A9F-84E7-7D266C47C52D}" type="presParOf" srcId="{2390E9C9-5EDB-4D87-943C-00A6C1B5547A}" destId="{C4278D04-B038-4587-B2B9-7CCE6894A18C}" srcOrd="0" destOrd="0" presId="urn:microsoft.com/office/officeart/2005/8/layout/hierarchy1"/>
    <dgm:cxn modelId="{648E75AE-10C1-4F72-87B4-34A5F8A41608}" type="presParOf" srcId="{C4278D04-B038-4587-B2B9-7CCE6894A18C}" destId="{26D11931-F52F-4A06-8837-D22325083793}" srcOrd="0" destOrd="0" presId="urn:microsoft.com/office/officeart/2005/8/layout/hierarchy1"/>
    <dgm:cxn modelId="{10396BAF-34F9-4B0C-B558-7EE0B7CCCE1E}" type="presParOf" srcId="{C4278D04-B038-4587-B2B9-7CCE6894A18C}" destId="{203B7D6F-CDA8-4BC1-A3A8-7734049ED63C}" srcOrd="1" destOrd="0" presId="urn:microsoft.com/office/officeart/2005/8/layout/hierarchy1"/>
    <dgm:cxn modelId="{4245C5F5-6380-40FD-8D3C-FAFFA7874D9E}" type="presParOf" srcId="{2390E9C9-5EDB-4D87-943C-00A6C1B5547A}" destId="{C59BC7F3-0BEA-48D8-B3E4-AD9C74EB279F}" srcOrd="1" destOrd="0" presId="urn:microsoft.com/office/officeart/2005/8/layout/hierarchy1"/>
    <dgm:cxn modelId="{65AABEE1-67CA-4E93-B2B6-BA4831A2456B}" type="presParOf" srcId="{6296C16B-2011-446A-817A-C35AF7005AED}" destId="{5B5B7BD7-E3E9-4D0C-8E2E-783ACDDE3D42}" srcOrd="8" destOrd="0" presId="urn:microsoft.com/office/officeart/2005/8/layout/hierarchy1"/>
    <dgm:cxn modelId="{D45833BF-E73A-41E0-A2E5-478022DF0258}" type="presParOf" srcId="{6296C16B-2011-446A-817A-C35AF7005AED}" destId="{D840D460-C2A0-4D71-ADB5-D9F51816ECC2}" srcOrd="9" destOrd="0" presId="urn:microsoft.com/office/officeart/2005/8/layout/hierarchy1"/>
    <dgm:cxn modelId="{F5A0F4DC-B182-4D0D-9845-4FC901ABA0AA}" type="presParOf" srcId="{D840D460-C2A0-4D71-ADB5-D9F51816ECC2}" destId="{DCA8147D-3658-403B-8103-A60727F429EE}" srcOrd="0" destOrd="0" presId="urn:microsoft.com/office/officeart/2005/8/layout/hierarchy1"/>
    <dgm:cxn modelId="{B26B9A19-57B8-486D-BB6F-150B12A84F0F}" type="presParOf" srcId="{DCA8147D-3658-403B-8103-A60727F429EE}" destId="{7873E81F-74CE-46E8-A6FF-C0879268D5AB}" srcOrd="0" destOrd="0" presId="urn:microsoft.com/office/officeart/2005/8/layout/hierarchy1"/>
    <dgm:cxn modelId="{3D24CD41-91B6-45FE-8E3D-40108BDFF85B}" type="presParOf" srcId="{DCA8147D-3658-403B-8103-A60727F429EE}" destId="{E84E5789-AEEB-4CCE-A1C1-61C265B66B6D}" srcOrd="1" destOrd="0" presId="urn:microsoft.com/office/officeart/2005/8/layout/hierarchy1"/>
    <dgm:cxn modelId="{DB180846-4D2A-4E44-BD1A-447457D29459}" type="presParOf" srcId="{D840D460-C2A0-4D71-ADB5-D9F51816ECC2}" destId="{BA0AC7B4-A6F8-409E-86B6-A0A725C16E9D}" srcOrd="1" destOrd="0" presId="urn:microsoft.com/office/officeart/2005/8/layout/hierarchy1"/>
    <dgm:cxn modelId="{2F05F601-344C-4493-9B26-50E562605004}" type="presParOf" srcId="{BA0AC7B4-A6F8-409E-86B6-A0A725C16E9D}" destId="{ED2E921C-9892-4DF8-AB49-7B6AB1A255C8}" srcOrd="0" destOrd="0" presId="urn:microsoft.com/office/officeart/2005/8/layout/hierarchy1"/>
    <dgm:cxn modelId="{32CE8227-8297-4A72-A476-AC2337C1FEA0}" type="presParOf" srcId="{BA0AC7B4-A6F8-409E-86B6-A0A725C16E9D}" destId="{C66F1D7E-8ABE-4E4C-A2E1-280E8C923523}" srcOrd="1" destOrd="0" presId="urn:microsoft.com/office/officeart/2005/8/layout/hierarchy1"/>
    <dgm:cxn modelId="{1DCC46AF-55A1-42F5-AB40-E5A8DE28E147}" type="presParOf" srcId="{C66F1D7E-8ABE-4E4C-A2E1-280E8C923523}" destId="{42A4132D-190F-4CED-AD82-ABCEDCD881F5}" srcOrd="0" destOrd="0" presId="urn:microsoft.com/office/officeart/2005/8/layout/hierarchy1"/>
    <dgm:cxn modelId="{69C1EC22-7013-4145-84E0-07352D170023}" type="presParOf" srcId="{42A4132D-190F-4CED-AD82-ABCEDCD881F5}" destId="{A6283E0E-965D-462D-8C46-7E624AC63825}" srcOrd="0" destOrd="0" presId="urn:microsoft.com/office/officeart/2005/8/layout/hierarchy1"/>
    <dgm:cxn modelId="{4AFFE12E-B725-426D-8549-40972BD49F1C}" type="presParOf" srcId="{42A4132D-190F-4CED-AD82-ABCEDCD881F5}" destId="{5F958CC1-738F-4D57-805A-BD1A05F64797}" srcOrd="1" destOrd="0" presId="urn:microsoft.com/office/officeart/2005/8/layout/hierarchy1"/>
    <dgm:cxn modelId="{A6A6EE83-3B9F-4C24-B7AA-BC7FCFC9DA7B}" type="presParOf" srcId="{C66F1D7E-8ABE-4E4C-A2E1-280E8C923523}" destId="{61FC3628-9F74-4DF1-B742-210A7B9988A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02713C-0934-4224-91BC-22F50E3DF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26759F-6CF9-43B9-8ADE-563B66FBAABB}">
      <dgm:prSet phldrT="[Texto]"/>
      <dgm:spPr/>
      <dgm:t>
        <a:bodyPr/>
        <a:lstStyle/>
        <a:p>
          <a:r>
            <a:rPr lang="es-ES"/>
            <a:t>1 ton of aluminium</a:t>
          </a:r>
        </a:p>
      </dgm:t>
    </dgm:pt>
    <dgm:pt modelId="{51FBDA50-8C98-4989-94CA-FDEB1E1BFE9A}" type="parTrans" cxnId="{3888B29F-7438-4B79-B0C1-D6FD29F31287}">
      <dgm:prSet/>
      <dgm:spPr/>
      <dgm:t>
        <a:bodyPr/>
        <a:lstStyle/>
        <a:p>
          <a:endParaRPr lang="es-ES"/>
        </a:p>
      </dgm:t>
    </dgm:pt>
    <dgm:pt modelId="{D948DB70-1F4D-4F61-ACB1-DD8FBCF90DF3}" type="sibTrans" cxnId="{3888B29F-7438-4B79-B0C1-D6FD29F31287}">
      <dgm:prSet/>
      <dgm:spPr/>
      <dgm:t>
        <a:bodyPr/>
        <a:lstStyle/>
        <a:p>
          <a:endParaRPr lang="es-ES"/>
        </a:p>
      </dgm:t>
    </dgm:pt>
    <dgm:pt modelId="{A0EAD92C-5233-42BE-A0F8-419B41B6AE90}">
      <dgm:prSet phldrT="[Texto]"/>
      <dgm:spPr/>
      <dgm:t>
        <a:bodyPr/>
        <a:lstStyle/>
        <a:p>
          <a:pPr rtl="0"/>
          <a:r>
            <a:rPr lang="es-ES"/>
            <a:t>1.162 kg</a:t>
          </a:r>
          <a:r>
            <a:rPr lang="es-ES">
              <a:latin typeface="Tw Cen MT"/>
            </a:rPr>
            <a:t> of</a:t>
          </a:r>
          <a:r>
            <a:rPr lang="es-ES"/>
            <a:t> CO</a:t>
          </a:r>
          <a:r>
            <a:rPr lang="es-ES" baseline="-25000" dirty="0"/>
            <a:t>2</a:t>
          </a:r>
        </a:p>
      </dgm:t>
    </dgm:pt>
    <dgm:pt modelId="{4A3CA0A1-27AE-4254-9C60-14B7BD5A0E09}" type="parTrans" cxnId="{EFB99DBC-4349-4C69-B2BF-2C35BD0AF144}">
      <dgm:prSet/>
      <dgm:spPr/>
      <dgm:t>
        <a:bodyPr/>
        <a:lstStyle/>
        <a:p>
          <a:endParaRPr lang="es-ES"/>
        </a:p>
      </dgm:t>
    </dgm:pt>
    <dgm:pt modelId="{51849122-1A95-4A0C-A6AB-92602CB83FD8}" type="sibTrans" cxnId="{EFB99DBC-4349-4C69-B2BF-2C35BD0AF144}">
      <dgm:prSet/>
      <dgm:spPr/>
      <dgm:t>
        <a:bodyPr/>
        <a:lstStyle/>
        <a:p>
          <a:endParaRPr lang="es-ES"/>
        </a:p>
      </dgm:t>
    </dgm:pt>
    <dgm:pt modelId="{E0A286A4-C775-4EB5-97DA-439D8F8BD99B}">
      <dgm:prSet phldrT="[Texto]"/>
      <dgm:spPr/>
      <dgm:t>
        <a:bodyPr/>
        <a:lstStyle/>
        <a:p>
          <a:r>
            <a:rPr lang="es-ES"/>
            <a:t>14.630 </a:t>
          </a:r>
          <a:r>
            <a:rPr lang="es-ES" err="1"/>
            <a:t>kWh</a:t>
          </a:r>
          <a:endParaRPr lang="es-ES"/>
        </a:p>
      </dgm:t>
    </dgm:pt>
    <dgm:pt modelId="{A8A6BE56-9093-4164-A3FF-E30DD5B6E743}" type="parTrans" cxnId="{DEF6B700-2FE2-447B-9AE4-6825C9DDC88D}">
      <dgm:prSet/>
      <dgm:spPr/>
      <dgm:t>
        <a:bodyPr/>
        <a:lstStyle/>
        <a:p>
          <a:endParaRPr lang="es-ES"/>
        </a:p>
      </dgm:t>
    </dgm:pt>
    <dgm:pt modelId="{F8B676B0-E435-4A2A-B409-7775665A1F44}" type="sibTrans" cxnId="{DEF6B700-2FE2-447B-9AE4-6825C9DDC88D}">
      <dgm:prSet/>
      <dgm:spPr/>
      <dgm:t>
        <a:bodyPr/>
        <a:lstStyle/>
        <a:p>
          <a:endParaRPr lang="es-ES"/>
        </a:p>
      </dgm:t>
    </dgm:pt>
    <dgm:pt modelId="{E2127151-C4E6-4A8B-B24E-5A45F306F1DD}">
      <dgm:prSet phldrT="[Texto]"/>
      <dgm:spPr/>
      <dgm:t>
        <a:bodyPr/>
        <a:lstStyle/>
        <a:p>
          <a:r>
            <a:rPr lang="es-ES"/>
            <a:t>91.200 l of water</a:t>
          </a:r>
        </a:p>
      </dgm:t>
    </dgm:pt>
    <dgm:pt modelId="{BF71625A-CCC9-40CC-8CCC-235F778AFD09}" type="parTrans" cxnId="{3DE64B5E-AAB5-4F27-808B-F09785C59AD0}">
      <dgm:prSet/>
      <dgm:spPr/>
      <dgm:t>
        <a:bodyPr/>
        <a:lstStyle/>
        <a:p>
          <a:endParaRPr lang="es-ES"/>
        </a:p>
      </dgm:t>
    </dgm:pt>
    <dgm:pt modelId="{AD6F6D64-E582-4BDC-914F-BC7964487C13}" type="sibTrans" cxnId="{3DE64B5E-AAB5-4F27-808B-F09785C59AD0}">
      <dgm:prSet/>
      <dgm:spPr/>
      <dgm:t>
        <a:bodyPr/>
        <a:lstStyle/>
        <a:p>
          <a:endParaRPr lang="es-ES"/>
        </a:p>
      </dgm:t>
    </dgm:pt>
    <dgm:pt modelId="{5D39BFB8-FFAD-4F91-B5D1-C08A14C5F7BB}">
      <dgm:prSet phldrT="[Texto]"/>
      <dgm:spPr/>
      <dgm:t>
        <a:bodyPr/>
        <a:lstStyle/>
        <a:p>
          <a:r>
            <a:rPr lang="es-ES" b="1">
              <a:solidFill>
                <a:srgbClr val="FF0000"/>
              </a:solidFill>
            </a:rPr>
            <a:t>42.134,4 </a:t>
          </a:r>
          <a:r>
            <a:rPr lang="es-ES" b="1" err="1">
              <a:solidFill>
                <a:srgbClr val="FF0000"/>
              </a:solidFill>
            </a:rPr>
            <a:t>kWh</a:t>
          </a:r>
          <a:endParaRPr lang="es-ES" b="1">
            <a:solidFill>
              <a:srgbClr val="FF0000"/>
            </a:solidFill>
          </a:endParaRPr>
        </a:p>
      </dgm:t>
    </dgm:pt>
    <dgm:pt modelId="{9CF26891-1198-4184-898D-DA61A24E2F86}" type="parTrans" cxnId="{3ACF15A0-61FE-4046-8315-AACD263295A1}">
      <dgm:prSet/>
      <dgm:spPr/>
      <dgm:t>
        <a:bodyPr/>
        <a:lstStyle/>
        <a:p>
          <a:endParaRPr lang="es-ES"/>
        </a:p>
      </dgm:t>
    </dgm:pt>
    <dgm:pt modelId="{31643454-E6D2-44C6-9064-A423250E7926}" type="sibTrans" cxnId="{3ACF15A0-61FE-4046-8315-AACD263295A1}">
      <dgm:prSet/>
      <dgm:spPr/>
      <dgm:t>
        <a:bodyPr/>
        <a:lstStyle/>
        <a:p>
          <a:endParaRPr lang="es-ES"/>
        </a:p>
      </dgm:t>
    </dgm:pt>
    <dgm:pt modelId="{27AEA2A0-B19C-405D-A895-99E4A7053EDB}">
      <dgm:prSet phldrT="[Texto]"/>
      <dgm:spPr/>
      <dgm:t>
        <a:bodyPr/>
        <a:lstStyle/>
        <a:p>
          <a:r>
            <a:rPr lang="es-ES" b="1">
              <a:solidFill>
                <a:srgbClr val="FF0000"/>
              </a:solidFill>
            </a:rPr>
            <a:t>262.656 l of water</a:t>
          </a:r>
        </a:p>
      </dgm:t>
    </dgm:pt>
    <dgm:pt modelId="{E2AD3B2D-CF77-4088-8FC3-7CB37B9F7F9B}" type="parTrans" cxnId="{3080AC98-E7CD-4A1C-BBFB-645778823170}">
      <dgm:prSet/>
      <dgm:spPr/>
      <dgm:t>
        <a:bodyPr/>
        <a:lstStyle/>
        <a:p>
          <a:endParaRPr lang="es-ES"/>
        </a:p>
      </dgm:t>
    </dgm:pt>
    <dgm:pt modelId="{7F76558F-EB94-4E30-B138-F3CCA2AE76A7}" type="sibTrans" cxnId="{3080AC98-E7CD-4A1C-BBFB-645778823170}">
      <dgm:prSet/>
      <dgm:spPr/>
      <dgm:t>
        <a:bodyPr/>
        <a:lstStyle/>
        <a:p>
          <a:endParaRPr lang="es-ES"/>
        </a:p>
      </dgm:t>
    </dgm:pt>
    <dgm:pt modelId="{D40AC6EA-251F-4928-AE4A-9A11E1ACD51F}">
      <dgm:prSet phldrT="[Texto]" custT="1"/>
      <dgm:spPr/>
      <dgm:t>
        <a:bodyPr/>
        <a:lstStyle/>
        <a:p>
          <a:r>
            <a:rPr lang="es-ES" sz="3200" b="1" baseline="-25000">
              <a:solidFill>
                <a:srgbClr val="FF0000"/>
              </a:solidFill>
            </a:rPr>
            <a:t>3.346,6 kg CO2</a:t>
          </a:r>
        </a:p>
      </dgm:t>
    </dgm:pt>
    <dgm:pt modelId="{15D20039-4EC9-47D9-A874-2CB3FD0F9563}" type="parTrans" cxnId="{CFAE11F1-9BCF-4380-8701-9D8555F58DF7}">
      <dgm:prSet/>
      <dgm:spPr/>
      <dgm:t>
        <a:bodyPr/>
        <a:lstStyle/>
        <a:p>
          <a:endParaRPr lang="es-ES"/>
        </a:p>
      </dgm:t>
    </dgm:pt>
    <dgm:pt modelId="{A3D96EC0-C916-4849-AB49-E7E6D441B0C6}" type="sibTrans" cxnId="{CFAE11F1-9BCF-4380-8701-9D8555F58DF7}">
      <dgm:prSet/>
      <dgm:spPr/>
      <dgm:t>
        <a:bodyPr/>
        <a:lstStyle/>
        <a:p>
          <a:endParaRPr lang="es-ES"/>
        </a:p>
      </dgm:t>
    </dgm:pt>
    <dgm:pt modelId="{7E39CEF3-1874-4E06-A8D6-FCE909B7FE1E}" type="pres">
      <dgm:prSet presAssocID="{4602713C-0934-4224-91BC-22F50E3DF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C943E-82D4-4424-A666-A13A9DCC3660}" type="pres">
      <dgm:prSet presAssocID="{EB26759F-6CF9-43B9-8ADE-563B66FBAABB}" presName="hierRoot1" presStyleCnt="0"/>
      <dgm:spPr/>
    </dgm:pt>
    <dgm:pt modelId="{DF8654F1-0E8A-4905-9EB5-3A392131C68E}" type="pres">
      <dgm:prSet presAssocID="{EB26759F-6CF9-43B9-8ADE-563B66FBAABB}" presName="composite" presStyleCnt="0"/>
      <dgm:spPr/>
    </dgm:pt>
    <dgm:pt modelId="{36E94E05-F4FF-4F38-B1C7-1A1F65A955B9}" type="pres">
      <dgm:prSet presAssocID="{EB26759F-6CF9-43B9-8ADE-563B66FBAABB}" presName="background" presStyleLbl="node0" presStyleIdx="0" presStyleCnt="1"/>
      <dgm:spPr/>
    </dgm:pt>
    <dgm:pt modelId="{C0824479-CDCD-4EE0-9DB4-5CA43869C290}" type="pres">
      <dgm:prSet presAssocID="{EB26759F-6CF9-43B9-8ADE-563B66FBAABB}" presName="text" presStyleLbl="fgAcc0" presStyleIdx="0" presStyleCnt="1" custScaleX="152170" custScaleY="182732" custLinFactNeighborX="2416" custLinFactNeighborY="-1482">
        <dgm:presLayoutVars>
          <dgm:chPref val="3"/>
        </dgm:presLayoutVars>
      </dgm:prSet>
      <dgm:spPr/>
    </dgm:pt>
    <dgm:pt modelId="{6296C16B-2011-446A-817A-C35AF7005AED}" type="pres">
      <dgm:prSet presAssocID="{EB26759F-6CF9-43B9-8ADE-563B66FBAABB}" presName="hierChild2" presStyleCnt="0"/>
      <dgm:spPr/>
    </dgm:pt>
    <dgm:pt modelId="{F68575E1-F911-4305-9CF0-6C0DBD28454E}" type="pres">
      <dgm:prSet presAssocID="{A8A6BE56-9093-4164-A3FF-E30DD5B6E743}" presName="Name10" presStyleLbl="parChTrans1D2" presStyleIdx="0" presStyleCnt="3"/>
      <dgm:spPr/>
    </dgm:pt>
    <dgm:pt modelId="{B8B743B4-694A-486F-AF51-9D94DFDDE815}" type="pres">
      <dgm:prSet presAssocID="{E0A286A4-C775-4EB5-97DA-439D8F8BD99B}" presName="hierRoot2" presStyleCnt="0"/>
      <dgm:spPr/>
    </dgm:pt>
    <dgm:pt modelId="{8D1A14B3-0ED0-4F06-BD04-7732C358C721}" type="pres">
      <dgm:prSet presAssocID="{E0A286A4-C775-4EB5-97DA-439D8F8BD99B}" presName="composite2" presStyleCnt="0"/>
      <dgm:spPr/>
    </dgm:pt>
    <dgm:pt modelId="{D6E15951-1812-42D2-A975-7386865160C7}" type="pres">
      <dgm:prSet presAssocID="{E0A286A4-C775-4EB5-97DA-439D8F8BD99B}" presName="background2" presStyleLbl="node2" presStyleIdx="0" presStyleCnt="3"/>
      <dgm:spPr/>
    </dgm:pt>
    <dgm:pt modelId="{F0513C00-4D3B-4848-81F0-222BFCB09CD2}" type="pres">
      <dgm:prSet presAssocID="{E0A286A4-C775-4EB5-97DA-439D8F8BD99B}" presName="text2" presStyleLbl="fgAcc2" presStyleIdx="0" presStyleCnt="3" custScaleX="95225" custScaleY="147329">
        <dgm:presLayoutVars>
          <dgm:chPref val="3"/>
        </dgm:presLayoutVars>
      </dgm:prSet>
      <dgm:spPr/>
    </dgm:pt>
    <dgm:pt modelId="{18D7DF1A-A302-4236-A8A3-D1AAF431D9E1}" type="pres">
      <dgm:prSet presAssocID="{E0A286A4-C775-4EB5-97DA-439D8F8BD99B}" presName="hierChild3" presStyleCnt="0"/>
      <dgm:spPr/>
    </dgm:pt>
    <dgm:pt modelId="{B885008C-9CCE-4904-A625-DB97682E791C}" type="pres">
      <dgm:prSet presAssocID="{9CF26891-1198-4184-898D-DA61A24E2F86}" presName="Name17" presStyleLbl="parChTrans1D3" presStyleIdx="0" presStyleCnt="3"/>
      <dgm:spPr/>
    </dgm:pt>
    <dgm:pt modelId="{B3525F16-C925-44A0-BBDD-692A01DBDF9B}" type="pres">
      <dgm:prSet presAssocID="{5D39BFB8-FFAD-4F91-B5D1-C08A14C5F7BB}" presName="hierRoot3" presStyleCnt="0"/>
      <dgm:spPr/>
    </dgm:pt>
    <dgm:pt modelId="{9FE9EC90-0C66-429F-AB81-F7F21FB1C15B}" type="pres">
      <dgm:prSet presAssocID="{5D39BFB8-FFAD-4F91-B5D1-C08A14C5F7BB}" presName="composite3" presStyleCnt="0"/>
      <dgm:spPr/>
    </dgm:pt>
    <dgm:pt modelId="{1A426E1F-3844-49DC-B859-52F2F1165CA4}" type="pres">
      <dgm:prSet presAssocID="{5D39BFB8-FFAD-4F91-B5D1-C08A14C5F7BB}" presName="background3" presStyleLbl="node3" presStyleIdx="0" presStyleCnt="3"/>
      <dgm:spPr/>
    </dgm:pt>
    <dgm:pt modelId="{4250597E-C22F-494F-BB12-C4C3C3F558FE}" type="pres">
      <dgm:prSet presAssocID="{5D39BFB8-FFAD-4F91-B5D1-C08A14C5F7BB}" presName="text3" presStyleLbl="fgAcc3" presStyleIdx="0" presStyleCnt="3" custScaleX="102929" custScaleY="131666">
        <dgm:presLayoutVars>
          <dgm:chPref val="3"/>
        </dgm:presLayoutVars>
      </dgm:prSet>
      <dgm:spPr/>
    </dgm:pt>
    <dgm:pt modelId="{5745EBAA-F065-4DC3-99DA-15002ABA0601}" type="pres">
      <dgm:prSet presAssocID="{5D39BFB8-FFAD-4F91-B5D1-C08A14C5F7BB}" presName="hierChild4" presStyleCnt="0"/>
      <dgm:spPr/>
    </dgm:pt>
    <dgm:pt modelId="{98A4F884-8CD5-47C8-B895-A2DC43F0CE2B}" type="pres">
      <dgm:prSet presAssocID="{BF71625A-CCC9-40CC-8CCC-235F778AFD09}" presName="Name10" presStyleLbl="parChTrans1D2" presStyleIdx="1" presStyleCnt="3"/>
      <dgm:spPr/>
    </dgm:pt>
    <dgm:pt modelId="{901209D6-4ED8-43B9-96DD-899FE084379A}" type="pres">
      <dgm:prSet presAssocID="{E2127151-C4E6-4A8B-B24E-5A45F306F1DD}" presName="hierRoot2" presStyleCnt="0"/>
      <dgm:spPr/>
    </dgm:pt>
    <dgm:pt modelId="{177D2FE2-E014-4002-B3F7-FC97C24372EC}" type="pres">
      <dgm:prSet presAssocID="{E2127151-C4E6-4A8B-B24E-5A45F306F1DD}" presName="composite2" presStyleCnt="0"/>
      <dgm:spPr/>
    </dgm:pt>
    <dgm:pt modelId="{0BD0271F-ACAA-4419-BA8D-AD16204C51E1}" type="pres">
      <dgm:prSet presAssocID="{E2127151-C4E6-4A8B-B24E-5A45F306F1DD}" presName="background2" presStyleLbl="node2" presStyleIdx="1" presStyleCnt="3"/>
      <dgm:spPr/>
    </dgm:pt>
    <dgm:pt modelId="{081352B1-BCD5-4BDB-A34E-16606E608FB0}" type="pres">
      <dgm:prSet presAssocID="{E2127151-C4E6-4A8B-B24E-5A45F306F1DD}" presName="text2" presStyleLbl="fgAcc2" presStyleIdx="1" presStyleCnt="3" custScaleX="90709" custScaleY="145011">
        <dgm:presLayoutVars>
          <dgm:chPref val="3"/>
        </dgm:presLayoutVars>
      </dgm:prSet>
      <dgm:spPr/>
    </dgm:pt>
    <dgm:pt modelId="{93A8028E-D3F3-4D21-9024-83D9C18BD97C}" type="pres">
      <dgm:prSet presAssocID="{E2127151-C4E6-4A8B-B24E-5A45F306F1DD}" presName="hierChild3" presStyleCnt="0"/>
      <dgm:spPr/>
    </dgm:pt>
    <dgm:pt modelId="{ABE87810-9C84-4D10-B7FD-EDCB1FEC8046}" type="pres">
      <dgm:prSet presAssocID="{E2AD3B2D-CF77-4088-8FC3-7CB37B9F7F9B}" presName="Name17" presStyleLbl="parChTrans1D3" presStyleIdx="1" presStyleCnt="3"/>
      <dgm:spPr/>
    </dgm:pt>
    <dgm:pt modelId="{9B250E5F-0971-43CE-BAE7-4399EA066826}" type="pres">
      <dgm:prSet presAssocID="{27AEA2A0-B19C-405D-A895-99E4A7053EDB}" presName="hierRoot3" presStyleCnt="0"/>
      <dgm:spPr/>
    </dgm:pt>
    <dgm:pt modelId="{41C43345-928B-41C3-8603-4BEB63FE9C8D}" type="pres">
      <dgm:prSet presAssocID="{27AEA2A0-B19C-405D-A895-99E4A7053EDB}" presName="composite3" presStyleCnt="0"/>
      <dgm:spPr/>
    </dgm:pt>
    <dgm:pt modelId="{6546C5CD-B337-4F80-A3EA-7B445333A377}" type="pres">
      <dgm:prSet presAssocID="{27AEA2A0-B19C-405D-A895-99E4A7053EDB}" presName="background3" presStyleLbl="node3" presStyleIdx="1" presStyleCnt="3"/>
      <dgm:spPr/>
    </dgm:pt>
    <dgm:pt modelId="{580CA73D-7031-4F89-9154-459662A555E5}" type="pres">
      <dgm:prSet presAssocID="{27AEA2A0-B19C-405D-A895-99E4A7053EDB}" presName="text3" presStyleLbl="fgAcc3" presStyleIdx="1" presStyleCnt="3" custScaleX="92950" custScaleY="126178">
        <dgm:presLayoutVars>
          <dgm:chPref val="3"/>
        </dgm:presLayoutVars>
      </dgm:prSet>
      <dgm:spPr/>
    </dgm:pt>
    <dgm:pt modelId="{54735C32-A53C-4F9E-813A-8E5C59A4474A}" type="pres">
      <dgm:prSet presAssocID="{27AEA2A0-B19C-405D-A895-99E4A7053EDB}" presName="hierChild4" presStyleCnt="0"/>
      <dgm:spPr/>
    </dgm:pt>
    <dgm:pt modelId="{5B5B7BD7-E3E9-4D0C-8E2E-783ACDDE3D42}" type="pres">
      <dgm:prSet presAssocID="{4A3CA0A1-27AE-4254-9C60-14B7BD5A0E09}" presName="Name10" presStyleLbl="parChTrans1D2" presStyleIdx="2" presStyleCnt="3"/>
      <dgm:spPr/>
    </dgm:pt>
    <dgm:pt modelId="{D840D460-C2A0-4D71-ADB5-D9F51816ECC2}" type="pres">
      <dgm:prSet presAssocID="{A0EAD92C-5233-42BE-A0F8-419B41B6AE90}" presName="hierRoot2" presStyleCnt="0"/>
      <dgm:spPr/>
    </dgm:pt>
    <dgm:pt modelId="{DCA8147D-3658-403B-8103-A60727F429EE}" type="pres">
      <dgm:prSet presAssocID="{A0EAD92C-5233-42BE-A0F8-419B41B6AE90}" presName="composite2" presStyleCnt="0"/>
      <dgm:spPr/>
    </dgm:pt>
    <dgm:pt modelId="{7873E81F-74CE-46E8-A6FF-C0879268D5AB}" type="pres">
      <dgm:prSet presAssocID="{A0EAD92C-5233-42BE-A0F8-419B41B6AE90}" presName="background2" presStyleLbl="node2" presStyleIdx="2" presStyleCnt="3"/>
      <dgm:spPr/>
    </dgm:pt>
    <dgm:pt modelId="{E84E5789-AEEB-4CCE-A1C1-61C265B66B6D}" type="pres">
      <dgm:prSet presAssocID="{A0EAD92C-5233-42BE-A0F8-419B41B6AE90}" presName="text2" presStyleLbl="fgAcc2" presStyleIdx="2" presStyleCnt="3" custScaleX="98527" custScaleY="144864">
        <dgm:presLayoutVars>
          <dgm:chPref val="3"/>
        </dgm:presLayoutVars>
      </dgm:prSet>
      <dgm:spPr/>
    </dgm:pt>
    <dgm:pt modelId="{BA0AC7B4-A6F8-409E-86B6-A0A725C16E9D}" type="pres">
      <dgm:prSet presAssocID="{A0EAD92C-5233-42BE-A0F8-419B41B6AE90}" presName="hierChild3" presStyleCnt="0"/>
      <dgm:spPr/>
    </dgm:pt>
    <dgm:pt modelId="{EF6E676C-DE97-447A-9BD6-B4ECB21234CC}" type="pres">
      <dgm:prSet presAssocID="{15D20039-4EC9-47D9-A874-2CB3FD0F9563}" presName="Name17" presStyleLbl="parChTrans1D3" presStyleIdx="2" presStyleCnt="3"/>
      <dgm:spPr/>
    </dgm:pt>
    <dgm:pt modelId="{1423C155-16DA-4A57-A860-9C7F6B7957D5}" type="pres">
      <dgm:prSet presAssocID="{D40AC6EA-251F-4928-AE4A-9A11E1ACD51F}" presName="hierRoot3" presStyleCnt="0"/>
      <dgm:spPr/>
    </dgm:pt>
    <dgm:pt modelId="{114CDF09-1DD3-46BE-B3A1-3C9B221B4B29}" type="pres">
      <dgm:prSet presAssocID="{D40AC6EA-251F-4928-AE4A-9A11E1ACD51F}" presName="composite3" presStyleCnt="0"/>
      <dgm:spPr/>
    </dgm:pt>
    <dgm:pt modelId="{61FBFC90-695E-4E35-8571-212815D05E04}" type="pres">
      <dgm:prSet presAssocID="{D40AC6EA-251F-4928-AE4A-9A11E1ACD51F}" presName="background3" presStyleLbl="node3" presStyleIdx="2" presStyleCnt="3"/>
      <dgm:spPr/>
    </dgm:pt>
    <dgm:pt modelId="{EDA33A2D-4D63-4449-955E-565E274DF54C}" type="pres">
      <dgm:prSet presAssocID="{D40AC6EA-251F-4928-AE4A-9A11E1ACD51F}" presName="text3" presStyleLbl="fgAcc3" presStyleIdx="2" presStyleCnt="3" custScaleX="99542" custScaleY="118623">
        <dgm:presLayoutVars>
          <dgm:chPref val="3"/>
        </dgm:presLayoutVars>
      </dgm:prSet>
      <dgm:spPr/>
    </dgm:pt>
    <dgm:pt modelId="{6CCCDAD9-A180-41DF-866A-17606274D3E9}" type="pres">
      <dgm:prSet presAssocID="{D40AC6EA-251F-4928-AE4A-9A11E1ACD51F}" presName="hierChild4" presStyleCnt="0"/>
      <dgm:spPr/>
    </dgm:pt>
  </dgm:ptLst>
  <dgm:cxnLst>
    <dgm:cxn modelId="{DEF6B700-2FE2-447B-9AE4-6825C9DDC88D}" srcId="{EB26759F-6CF9-43B9-8ADE-563B66FBAABB}" destId="{E0A286A4-C775-4EB5-97DA-439D8F8BD99B}" srcOrd="0" destOrd="0" parTransId="{A8A6BE56-9093-4164-A3FF-E30DD5B6E743}" sibTransId="{F8B676B0-E435-4A2A-B409-7775665A1F44}"/>
    <dgm:cxn modelId="{F334DC12-CF1C-4B58-82A8-6698010BA682}" type="presOf" srcId="{15D20039-4EC9-47D9-A874-2CB3FD0F9563}" destId="{EF6E676C-DE97-447A-9BD6-B4ECB21234CC}" srcOrd="0" destOrd="0" presId="urn:microsoft.com/office/officeart/2005/8/layout/hierarchy1"/>
    <dgm:cxn modelId="{7AC33D3E-8481-4C06-A8B1-7B09918837B0}" type="presOf" srcId="{4A3CA0A1-27AE-4254-9C60-14B7BD5A0E09}" destId="{5B5B7BD7-E3E9-4D0C-8E2E-783ACDDE3D42}" srcOrd="0" destOrd="0" presId="urn:microsoft.com/office/officeart/2005/8/layout/hierarchy1"/>
    <dgm:cxn modelId="{5204B43F-BBA6-40C2-AC48-95CB1F911FBF}" type="presOf" srcId="{9CF26891-1198-4184-898D-DA61A24E2F86}" destId="{B885008C-9CCE-4904-A625-DB97682E791C}" srcOrd="0" destOrd="0" presId="urn:microsoft.com/office/officeart/2005/8/layout/hierarchy1"/>
    <dgm:cxn modelId="{3DE64B5E-AAB5-4F27-808B-F09785C59AD0}" srcId="{EB26759F-6CF9-43B9-8ADE-563B66FBAABB}" destId="{E2127151-C4E6-4A8B-B24E-5A45F306F1DD}" srcOrd="1" destOrd="0" parTransId="{BF71625A-CCC9-40CC-8CCC-235F778AFD09}" sibTransId="{AD6F6D64-E582-4BDC-914F-BC7964487C13}"/>
    <dgm:cxn modelId="{71A51D41-FDAA-4D1B-8EF1-4B8D1B122638}" type="presOf" srcId="{27AEA2A0-B19C-405D-A895-99E4A7053EDB}" destId="{580CA73D-7031-4F89-9154-459662A555E5}" srcOrd="0" destOrd="0" presId="urn:microsoft.com/office/officeart/2005/8/layout/hierarchy1"/>
    <dgm:cxn modelId="{E5E6F471-E41E-48F4-A972-86425066C4B1}" type="presOf" srcId="{5D39BFB8-FFAD-4F91-B5D1-C08A14C5F7BB}" destId="{4250597E-C22F-494F-BB12-C4C3C3F558FE}" srcOrd="0" destOrd="0" presId="urn:microsoft.com/office/officeart/2005/8/layout/hierarchy1"/>
    <dgm:cxn modelId="{4D065C78-5E8B-4128-A0BE-60E1140B2637}" type="presOf" srcId="{E2AD3B2D-CF77-4088-8FC3-7CB37B9F7F9B}" destId="{ABE87810-9C84-4D10-B7FD-EDCB1FEC8046}" srcOrd="0" destOrd="0" presId="urn:microsoft.com/office/officeart/2005/8/layout/hierarchy1"/>
    <dgm:cxn modelId="{FD5AFF7D-7933-4170-8061-2B494CBC6536}" type="presOf" srcId="{A0EAD92C-5233-42BE-A0F8-419B41B6AE90}" destId="{E84E5789-AEEB-4CCE-A1C1-61C265B66B6D}" srcOrd="0" destOrd="0" presId="urn:microsoft.com/office/officeart/2005/8/layout/hierarchy1"/>
    <dgm:cxn modelId="{3080AC98-E7CD-4A1C-BBFB-645778823170}" srcId="{E2127151-C4E6-4A8B-B24E-5A45F306F1DD}" destId="{27AEA2A0-B19C-405D-A895-99E4A7053EDB}" srcOrd="0" destOrd="0" parTransId="{E2AD3B2D-CF77-4088-8FC3-7CB37B9F7F9B}" sibTransId="{7F76558F-EB94-4E30-B138-F3CCA2AE76A7}"/>
    <dgm:cxn modelId="{3888B29F-7438-4B79-B0C1-D6FD29F31287}" srcId="{4602713C-0934-4224-91BC-22F50E3DF13F}" destId="{EB26759F-6CF9-43B9-8ADE-563B66FBAABB}" srcOrd="0" destOrd="0" parTransId="{51FBDA50-8C98-4989-94CA-FDEB1E1BFE9A}" sibTransId="{D948DB70-1F4D-4F61-ACB1-DD8FBCF90DF3}"/>
    <dgm:cxn modelId="{3ACF15A0-61FE-4046-8315-AACD263295A1}" srcId="{E0A286A4-C775-4EB5-97DA-439D8F8BD99B}" destId="{5D39BFB8-FFAD-4F91-B5D1-C08A14C5F7BB}" srcOrd="0" destOrd="0" parTransId="{9CF26891-1198-4184-898D-DA61A24E2F86}" sibTransId="{31643454-E6D2-44C6-9064-A423250E7926}"/>
    <dgm:cxn modelId="{36A771A2-0276-46BD-AAEC-16B6F257352D}" type="presOf" srcId="{E2127151-C4E6-4A8B-B24E-5A45F306F1DD}" destId="{081352B1-BCD5-4BDB-A34E-16606E608FB0}" srcOrd="0" destOrd="0" presId="urn:microsoft.com/office/officeart/2005/8/layout/hierarchy1"/>
    <dgm:cxn modelId="{E76088B4-A3DF-4AA3-9213-9284B8F25E65}" type="presOf" srcId="{E0A286A4-C775-4EB5-97DA-439D8F8BD99B}" destId="{F0513C00-4D3B-4848-81F0-222BFCB09CD2}" srcOrd="0" destOrd="0" presId="urn:microsoft.com/office/officeart/2005/8/layout/hierarchy1"/>
    <dgm:cxn modelId="{EFB99DBC-4349-4C69-B2BF-2C35BD0AF144}" srcId="{EB26759F-6CF9-43B9-8ADE-563B66FBAABB}" destId="{A0EAD92C-5233-42BE-A0F8-419B41B6AE90}" srcOrd="2" destOrd="0" parTransId="{4A3CA0A1-27AE-4254-9C60-14B7BD5A0E09}" sibTransId="{51849122-1A95-4A0C-A6AB-92602CB83FD8}"/>
    <dgm:cxn modelId="{83A8AAC4-BDA7-4472-AB32-149F51178274}" type="presOf" srcId="{D40AC6EA-251F-4928-AE4A-9A11E1ACD51F}" destId="{EDA33A2D-4D63-4449-955E-565E274DF54C}" srcOrd="0" destOrd="0" presId="urn:microsoft.com/office/officeart/2005/8/layout/hierarchy1"/>
    <dgm:cxn modelId="{481460CB-A3CB-46D9-9987-EB4CA6E5D4CF}" type="presOf" srcId="{A8A6BE56-9093-4164-A3FF-E30DD5B6E743}" destId="{F68575E1-F911-4305-9CF0-6C0DBD28454E}" srcOrd="0" destOrd="0" presId="urn:microsoft.com/office/officeart/2005/8/layout/hierarchy1"/>
    <dgm:cxn modelId="{FE868BD1-9568-4C68-A3E7-6C3E07829972}" type="presOf" srcId="{BF71625A-CCC9-40CC-8CCC-235F778AFD09}" destId="{98A4F884-8CD5-47C8-B895-A2DC43F0CE2B}" srcOrd="0" destOrd="0" presId="urn:microsoft.com/office/officeart/2005/8/layout/hierarchy1"/>
    <dgm:cxn modelId="{BB3242ED-175F-445B-9B7B-2A70BF734F55}" type="presOf" srcId="{4602713C-0934-4224-91BC-22F50E3DF13F}" destId="{7E39CEF3-1874-4E06-A8D6-FCE909B7FE1E}" srcOrd="0" destOrd="0" presId="urn:microsoft.com/office/officeart/2005/8/layout/hierarchy1"/>
    <dgm:cxn modelId="{C97527EE-8246-45F0-B365-02FAF7BAC0E7}" type="presOf" srcId="{EB26759F-6CF9-43B9-8ADE-563B66FBAABB}" destId="{C0824479-CDCD-4EE0-9DB4-5CA43869C290}" srcOrd="0" destOrd="0" presId="urn:microsoft.com/office/officeart/2005/8/layout/hierarchy1"/>
    <dgm:cxn modelId="{CFAE11F1-9BCF-4380-8701-9D8555F58DF7}" srcId="{A0EAD92C-5233-42BE-A0F8-419B41B6AE90}" destId="{D40AC6EA-251F-4928-AE4A-9A11E1ACD51F}" srcOrd="0" destOrd="0" parTransId="{15D20039-4EC9-47D9-A874-2CB3FD0F9563}" sibTransId="{A3D96EC0-C916-4849-AB49-E7E6D441B0C6}"/>
    <dgm:cxn modelId="{F332E484-A25B-4C0E-8AF5-1D8FADF94D89}" type="presParOf" srcId="{7E39CEF3-1874-4E06-A8D6-FCE909B7FE1E}" destId="{B55C943E-82D4-4424-A666-A13A9DCC3660}" srcOrd="0" destOrd="0" presId="urn:microsoft.com/office/officeart/2005/8/layout/hierarchy1"/>
    <dgm:cxn modelId="{F911D4EE-CA87-4B0D-ABD7-5C822D19889D}" type="presParOf" srcId="{B55C943E-82D4-4424-A666-A13A9DCC3660}" destId="{DF8654F1-0E8A-4905-9EB5-3A392131C68E}" srcOrd="0" destOrd="0" presId="urn:microsoft.com/office/officeart/2005/8/layout/hierarchy1"/>
    <dgm:cxn modelId="{AF3F467C-82DA-4936-8F27-65481A3FB61C}" type="presParOf" srcId="{DF8654F1-0E8A-4905-9EB5-3A392131C68E}" destId="{36E94E05-F4FF-4F38-B1C7-1A1F65A955B9}" srcOrd="0" destOrd="0" presId="urn:microsoft.com/office/officeart/2005/8/layout/hierarchy1"/>
    <dgm:cxn modelId="{F608D30E-018E-4B22-AA4C-1371265AFDD6}" type="presParOf" srcId="{DF8654F1-0E8A-4905-9EB5-3A392131C68E}" destId="{C0824479-CDCD-4EE0-9DB4-5CA43869C290}" srcOrd="1" destOrd="0" presId="urn:microsoft.com/office/officeart/2005/8/layout/hierarchy1"/>
    <dgm:cxn modelId="{190B6630-7EE5-4081-AC75-AA3BE52779A5}" type="presParOf" srcId="{B55C943E-82D4-4424-A666-A13A9DCC3660}" destId="{6296C16B-2011-446A-817A-C35AF7005AED}" srcOrd="1" destOrd="0" presId="urn:microsoft.com/office/officeart/2005/8/layout/hierarchy1"/>
    <dgm:cxn modelId="{7060CA97-5359-414A-851A-1A09F2C08B0C}" type="presParOf" srcId="{6296C16B-2011-446A-817A-C35AF7005AED}" destId="{F68575E1-F911-4305-9CF0-6C0DBD28454E}" srcOrd="0" destOrd="0" presId="urn:microsoft.com/office/officeart/2005/8/layout/hierarchy1"/>
    <dgm:cxn modelId="{DA7282A2-1E94-4843-9ED3-A1A9DCCBDD4A}" type="presParOf" srcId="{6296C16B-2011-446A-817A-C35AF7005AED}" destId="{B8B743B4-694A-486F-AF51-9D94DFDDE815}" srcOrd="1" destOrd="0" presId="urn:microsoft.com/office/officeart/2005/8/layout/hierarchy1"/>
    <dgm:cxn modelId="{1E457890-DE59-423F-B700-DDEC03B2E874}" type="presParOf" srcId="{B8B743B4-694A-486F-AF51-9D94DFDDE815}" destId="{8D1A14B3-0ED0-4F06-BD04-7732C358C721}" srcOrd="0" destOrd="0" presId="urn:microsoft.com/office/officeart/2005/8/layout/hierarchy1"/>
    <dgm:cxn modelId="{E92D4053-2C00-48ED-A24B-15716E3BD258}" type="presParOf" srcId="{8D1A14B3-0ED0-4F06-BD04-7732C358C721}" destId="{D6E15951-1812-42D2-A975-7386865160C7}" srcOrd="0" destOrd="0" presId="urn:microsoft.com/office/officeart/2005/8/layout/hierarchy1"/>
    <dgm:cxn modelId="{E6323506-81EE-4D5C-8CD2-C7E16BDFEB59}" type="presParOf" srcId="{8D1A14B3-0ED0-4F06-BD04-7732C358C721}" destId="{F0513C00-4D3B-4848-81F0-222BFCB09CD2}" srcOrd="1" destOrd="0" presId="urn:microsoft.com/office/officeart/2005/8/layout/hierarchy1"/>
    <dgm:cxn modelId="{3C5F7947-7CD3-48EE-82A1-885666B69A18}" type="presParOf" srcId="{B8B743B4-694A-486F-AF51-9D94DFDDE815}" destId="{18D7DF1A-A302-4236-A8A3-D1AAF431D9E1}" srcOrd="1" destOrd="0" presId="urn:microsoft.com/office/officeart/2005/8/layout/hierarchy1"/>
    <dgm:cxn modelId="{E6CCFF0F-53BB-418E-8CD9-2BB0D348A9D1}" type="presParOf" srcId="{18D7DF1A-A302-4236-A8A3-D1AAF431D9E1}" destId="{B885008C-9CCE-4904-A625-DB97682E791C}" srcOrd="0" destOrd="0" presId="urn:microsoft.com/office/officeart/2005/8/layout/hierarchy1"/>
    <dgm:cxn modelId="{01EE9D13-3162-4AA6-BC43-909ED696CD17}" type="presParOf" srcId="{18D7DF1A-A302-4236-A8A3-D1AAF431D9E1}" destId="{B3525F16-C925-44A0-BBDD-692A01DBDF9B}" srcOrd="1" destOrd="0" presId="urn:microsoft.com/office/officeart/2005/8/layout/hierarchy1"/>
    <dgm:cxn modelId="{6DC39634-4B95-4190-B78F-CF6B6ED45041}" type="presParOf" srcId="{B3525F16-C925-44A0-BBDD-692A01DBDF9B}" destId="{9FE9EC90-0C66-429F-AB81-F7F21FB1C15B}" srcOrd="0" destOrd="0" presId="urn:microsoft.com/office/officeart/2005/8/layout/hierarchy1"/>
    <dgm:cxn modelId="{F06F3755-DD7D-4541-B135-6F8481BAB9BC}" type="presParOf" srcId="{9FE9EC90-0C66-429F-AB81-F7F21FB1C15B}" destId="{1A426E1F-3844-49DC-B859-52F2F1165CA4}" srcOrd="0" destOrd="0" presId="urn:microsoft.com/office/officeart/2005/8/layout/hierarchy1"/>
    <dgm:cxn modelId="{7A68D733-18B9-4428-9459-6BE0B82FFE00}" type="presParOf" srcId="{9FE9EC90-0C66-429F-AB81-F7F21FB1C15B}" destId="{4250597E-C22F-494F-BB12-C4C3C3F558FE}" srcOrd="1" destOrd="0" presId="urn:microsoft.com/office/officeart/2005/8/layout/hierarchy1"/>
    <dgm:cxn modelId="{B6B4EBD3-8E8A-4C6A-9CD7-F0D590B264F9}" type="presParOf" srcId="{B3525F16-C925-44A0-BBDD-692A01DBDF9B}" destId="{5745EBAA-F065-4DC3-99DA-15002ABA0601}" srcOrd="1" destOrd="0" presId="urn:microsoft.com/office/officeart/2005/8/layout/hierarchy1"/>
    <dgm:cxn modelId="{F5E1CD52-582E-4759-8B8E-455BF0D1CFC9}" type="presParOf" srcId="{6296C16B-2011-446A-817A-C35AF7005AED}" destId="{98A4F884-8CD5-47C8-B895-A2DC43F0CE2B}" srcOrd="2" destOrd="0" presId="urn:microsoft.com/office/officeart/2005/8/layout/hierarchy1"/>
    <dgm:cxn modelId="{73B59542-5C5D-42ED-988D-A63933A04C05}" type="presParOf" srcId="{6296C16B-2011-446A-817A-C35AF7005AED}" destId="{901209D6-4ED8-43B9-96DD-899FE084379A}" srcOrd="3" destOrd="0" presId="urn:microsoft.com/office/officeart/2005/8/layout/hierarchy1"/>
    <dgm:cxn modelId="{B77D181E-0476-4835-9ACC-0DC644F9A0F6}" type="presParOf" srcId="{901209D6-4ED8-43B9-96DD-899FE084379A}" destId="{177D2FE2-E014-4002-B3F7-FC97C24372EC}" srcOrd="0" destOrd="0" presId="urn:microsoft.com/office/officeart/2005/8/layout/hierarchy1"/>
    <dgm:cxn modelId="{B4F9C271-C724-4971-9829-3B291A16622E}" type="presParOf" srcId="{177D2FE2-E014-4002-B3F7-FC97C24372EC}" destId="{0BD0271F-ACAA-4419-BA8D-AD16204C51E1}" srcOrd="0" destOrd="0" presId="urn:microsoft.com/office/officeart/2005/8/layout/hierarchy1"/>
    <dgm:cxn modelId="{ED50BFCA-352A-4574-A66B-182B4F1194E8}" type="presParOf" srcId="{177D2FE2-E014-4002-B3F7-FC97C24372EC}" destId="{081352B1-BCD5-4BDB-A34E-16606E608FB0}" srcOrd="1" destOrd="0" presId="urn:microsoft.com/office/officeart/2005/8/layout/hierarchy1"/>
    <dgm:cxn modelId="{C3A9C7C6-DDE0-4EEB-92BD-FA6149C3B095}" type="presParOf" srcId="{901209D6-4ED8-43B9-96DD-899FE084379A}" destId="{93A8028E-D3F3-4D21-9024-83D9C18BD97C}" srcOrd="1" destOrd="0" presId="urn:microsoft.com/office/officeart/2005/8/layout/hierarchy1"/>
    <dgm:cxn modelId="{3B377BF4-1750-4410-B31C-1FF9E13BF25A}" type="presParOf" srcId="{93A8028E-D3F3-4D21-9024-83D9C18BD97C}" destId="{ABE87810-9C84-4D10-B7FD-EDCB1FEC8046}" srcOrd="0" destOrd="0" presId="urn:microsoft.com/office/officeart/2005/8/layout/hierarchy1"/>
    <dgm:cxn modelId="{5ECAAEF7-5958-4760-B644-F8962B2B30A6}" type="presParOf" srcId="{93A8028E-D3F3-4D21-9024-83D9C18BD97C}" destId="{9B250E5F-0971-43CE-BAE7-4399EA066826}" srcOrd="1" destOrd="0" presId="urn:microsoft.com/office/officeart/2005/8/layout/hierarchy1"/>
    <dgm:cxn modelId="{02053B1A-8E47-4000-8293-8566E66FCAE4}" type="presParOf" srcId="{9B250E5F-0971-43CE-BAE7-4399EA066826}" destId="{41C43345-928B-41C3-8603-4BEB63FE9C8D}" srcOrd="0" destOrd="0" presId="urn:microsoft.com/office/officeart/2005/8/layout/hierarchy1"/>
    <dgm:cxn modelId="{B32C6FA4-F673-4B4F-9C65-CD330D0A4BC5}" type="presParOf" srcId="{41C43345-928B-41C3-8603-4BEB63FE9C8D}" destId="{6546C5CD-B337-4F80-A3EA-7B445333A377}" srcOrd="0" destOrd="0" presId="urn:microsoft.com/office/officeart/2005/8/layout/hierarchy1"/>
    <dgm:cxn modelId="{DBA2C865-8490-4F4F-BC4B-96B1EA1B8DB8}" type="presParOf" srcId="{41C43345-928B-41C3-8603-4BEB63FE9C8D}" destId="{580CA73D-7031-4F89-9154-459662A555E5}" srcOrd="1" destOrd="0" presId="urn:microsoft.com/office/officeart/2005/8/layout/hierarchy1"/>
    <dgm:cxn modelId="{D7DDF143-416B-49A9-A9B1-04800C81D84A}" type="presParOf" srcId="{9B250E5F-0971-43CE-BAE7-4399EA066826}" destId="{54735C32-A53C-4F9E-813A-8E5C59A4474A}" srcOrd="1" destOrd="0" presId="urn:microsoft.com/office/officeart/2005/8/layout/hierarchy1"/>
    <dgm:cxn modelId="{586C3A00-2834-44C4-A2BD-4A6BFDA62CBE}" type="presParOf" srcId="{6296C16B-2011-446A-817A-C35AF7005AED}" destId="{5B5B7BD7-E3E9-4D0C-8E2E-783ACDDE3D42}" srcOrd="4" destOrd="0" presId="urn:microsoft.com/office/officeart/2005/8/layout/hierarchy1"/>
    <dgm:cxn modelId="{19CEB312-601E-4E65-B6EB-2342BEC6E037}" type="presParOf" srcId="{6296C16B-2011-446A-817A-C35AF7005AED}" destId="{D840D460-C2A0-4D71-ADB5-D9F51816ECC2}" srcOrd="5" destOrd="0" presId="urn:microsoft.com/office/officeart/2005/8/layout/hierarchy1"/>
    <dgm:cxn modelId="{051F17DD-4373-4299-90DE-2B999F48C1CE}" type="presParOf" srcId="{D840D460-C2A0-4D71-ADB5-D9F51816ECC2}" destId="{DCA8147D-3658-403B-8103-A60727F429EE}" srcOrd="0" destOrd="0" presId="urn:microsoft.com/office/officeart/2005/8/layout/hierarchy1"/>
    <dgm:cxn modelId="{6D2946DD-7651-47C6-88F5-B061CC738EAC}" type="presParOf" srcId="{DCA8147D-3658-403B-8103-A60727F429EE}" destId="{7873E81F-74CE-46E8-A6FF-C0879268D5AB}" srcOrd="0" destOrd="0" presId="urn:microsoft.com/office/officeart/2005/8/layout/hierarchy1"/>
    <dgm:cxn modelId="{9EA0F3E4-8280-42F5-A478-7D0C84329935}" type="presParOf" srcId="{DCA8147D-3658-403B-8103-A60727F429EE}" destId="{E84E5789-AEEB-4CCE-A1C1-61C265B66B6D}" srcOrd="1" destOrd="0" presId="urn:microsoft.com/office/officeart/2005/8/layout/hierarchy1"/>
    <dgm:cxn modelId="{3B940BA3-BF65-4086-8B40-998CB2F2DF97}" type="presParOf" srcId="{D840D460-C2A0-4D71-ADB5-D9F51816ECC2}" destId="{BA0AC7B4-A6F8-409E-86B6-A0A725C16E9D}" srcOrd="1" destOrd="0" presId="urn:microsoft.com/office/officeart/2005/8/layout/hierarchy1"/>
    <dgm:cxn modelId="{629358B7-88D3-4E9C-8D36-5291301D648D}" type="presParOf" srcId="{BA0AC7B4-A6F8-409E-86B6-A0A725C16E9D}" destId="{EF6E676C-DE97-447A-9BD6-B4ECB21234CC}" srcOrd="0" destOrd="0" presId="urn:microsoft.com/office/officeart/2005/8/layout/hierarchy1"/>
    <dgm:cxn modelId="{ACC3F9DE-E858-4DD6-A66A-992CE3529670}" type="presParOf" srcId="{BA0AC7B4-A6F8-409E-86B6-A0A725C16E9D}" destId="{1423C155-16DA-4A57-A860-9C7F6B7957D5}" srcOrd="1" destOrd="0" presId="urn:microsoft.com/office/officeart/2005/8/layout/hierarchy1"/>
    <dgm:cxn modelId="{1C11F4F6-796D-4028-93E4-0DB6B182F563}" type="presParOf" srcId="{1423C155-16DA-4A57-A860-9C7F6B7957D5}" destId="{114CDF09-1DD3-46BE-B3A1-3C9B221B4B29}" srcOrd="0" destOrd="0" presId="urn:microsoft.com/office/officeart/2005/8/layout/hierarchy1"/>
    <dgm:cxn modelId="{522FD324-B1F8-411E-8661-BB7D6E9FF4D6}" type="presParOf" srcId="{114CDF09-1DD3-46BE-B3A1-3C9B221B4B29}" destId="{61FBFC90-695E-4E35-8571-212815D05E04}" srcOrd="0" destOrd="0" presId="urn:microsoft.com/office/officeart/2005/8/layout/hierarchy1"/>
    <dgm:cxn modelId="{D0F5AB70-D309-48A8-9A54-EC2DD3CBF064}" type="presParOf" srcId="{114CDF09-1DD3-46BE-B3A1-3C9B221B4B29}" destId="{EDA33A2D-4D63-4449-955E-565E274DF54C}" srcOrd="1" destOrd="0" presId="urn:microsoft.com/office/officeart/2005/8/layout/hierarchy1"/>
    <dgm:cxn modelId="{6666C672-6E2A-4F72-9DA1-DCD65686B2D8}" type="presParOf" srcId="{1423C155-16DA-4A57-A860-9C7F6B7957D5}" destId="{6CCCDAD9-A180-41DF-866A-17606274D3E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02713C-0934-4224-91BC-22F50E3DF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26759F-6CF9-43B9-8ADE-563B66FBAABB}">
      <dgm:prSet phldrT="[Texto]"/>
      <dgm:spPr/>
      <dgm:t>
        <a:bodyPr/>
        <a:lstStyle/>
        <a:p>
          <a:pPr rtl="0"/>
          <a:r>
            <a:rPr lang="es-ES" dirty="0"/>
            <a:t>1 ton</a:t>
          </a:r>
          <a:r>
            <a:rPr lang="es-ES" dirty="0">
              <a:latin typeface="Tw Cen MT"/>
            </a:rPr>
            <a:t> of</a:t>
          </a:r>
          <a:r>
            <a:rPr lang="es-ES" dirty="0"/>
            <a:t> </a:t>
          </a:r>
          <a:r>
            <a:rPr lang="es-ES" dirty="0">
              <a:latin typeface="Tw Cen MT"/>
            </a:rPr>
            <a:t>plastic</a:t>
          </a:r>
          <a:endParaRPr lang="es-ES" dirty="0"/>
        </a:p>
      </dgm:t>
    </dgm:pt>
    <dgm:pt modelId="{51FBDA50-8C98-4989-94CA-FDEB1E1BFE9A}" type="parTrans" cxnId="{3888B29F-7438-4B79-B0C1-D6FD29F31287}">
      <dgm:prSet/>
      <dgm:spPr/>
      <dgm:t>
        <a:bodyPr/>
        <a:lstStyle/>
        <a:p>
          <a:endParaRPr lang="es-ES"/>
        </a:p>
      </dgm:t>
    </dgm:pt>
    <dgm:pt modelId="{D948DB70-1F4D-4F61-ACB1-DD8FBCF90DF3}" type="sibTrans" cxnId="{3888B29F-7438-4B79-B0C1-D6FD29F31287}">
      <dgm:prSet/>
      <dgm:spPr/>
      <dgm:t>
        <a:bodyPr/>
        <a:lstStyle/>
        <a:p>
          <a:endParaRPr lang="es-ES"/>
        </a:p>
      </dgm:t>
    </dgm:pt>
    <dgm:pt modelId="{A81DA31B-A950-4B58-ACFE-3BB62FB63A88}">
      <dgm:prSet phldrT="[Texto]"/>
      <dgm:spPr/>
      <dgm:t>
        <a:bodyPr/>
        <a:lstStyle/>
        <a:p>
          <a:pPr rtl="0"/>
          <a:r>
            <a:rPr lang="es-ES" dirty="0"/>
            <a:t>3333 l</a:t>
          </a:r>
          <a:r>
            <a:rPr lang="es-ES" dirty="0">
              <a:latin typeface="Tw Cen MT"/>
            </a:rPr>
            <a:t> of petroleum</a:t>
          </a:r>
          <a:endParaRPr lang="es-ES" dirty="0"/>
        </a:p>
      </dgm:t>
    </dgm:pt>
    <dgm:pt modelId="{0775C8C6-0F88-4911-9ACF-B3BD68052AE5}" type="parTrans" cxnId="{B9BCFDE1-1716-434B-96A1-93E430B647C2}">
      <dgm:prSet/>
      <dgm:spPr/>
      <dgm:t>
        <a:bodyPr/>
        <a:lstStyle/>
        <a:p>
          <a:endParaRPr lang="es-ES"/>
        </a:p>
      </dgm:t>
    </dgm:pt>
    <dgm:pt modelId="{26DB55E5-5219-462C-AFC2-107F9678C3BA}" type="sibTrans" cxnId="{B9BCFDE1-1716-434B-96A1-93E430B647C2}">
      <dgm:prSet/>
      <dgm:spPr/>
      <dgm:t>
        <a:bodyPr/>
        <a:lstStyle/>
        <a:p>
          <a:endParaRPr lang="es-ES"/>
        </a:p>
      </dgm:t>
    </dgm:pt>
    <dgm:pt modelId="{A0EAD92C-5233-42BE-A0F8-419B41B6AE90}">
      <dgm:prSet phldrT="[Texto]"/>
      <dgm:spPr/>
      <dgm:t>
        <a:bodyPr/>
        <a:lstStyle/>
        <a:p>
          <a:pPr rtl="0"/>
          <a:r>
            <a:rPr lang="es-ES" dirty="0"/>
            <a:t>1500 kg </a:t>
          </a:r>
          <a:r>
            <a:rPr lang="es-ES" baseline="0" dirty="0">
              <a:latin typeface="Tw Cen MT"/>
            </a:rPr>
            <a:t>of </a:t>
          </a:r>
          <a:r>
            <a:rPr lang="es-ES" baseline="-25000" dirty="0">
              <a:latin typeface="Tw Cen MT"/>
            </a:rPr>
            <a:t>CO2</a:t>
          </a:r>
          <a:endParaRPr lang="es-ES" baseline="-25000" dirty="0"/>
        </a:p>
      </dgm:t>
    </dgm:pt>
    <dgm:pt modelId="{4A3CA0A1-27AE-4254-9C60-14B7BD5A0E09}" type="parTrans" cxnId="{EFB99DBC-4349-4C69-B2BF-2C35BD0AF144}">
      <dgm:prSet/>
      <dgm:spPr/>
      <dgm:t>
        <a:bodyPr/>
        <a:lstStyle/>
        <a:p>
          <a:endParaRPr lang="es-ES"/>
        </a:p>
      </dgm:t>
    </dgm:pt>
    <dgm:pt modelId="{51849122-1A95-4A0C-A6AB-92602CB83FD8}" type="sibTrans" cxnId="{EFB99DBC-4349-4C69-B2BF-2C35BD0AF144}">
      <dgm:prSet/>
      <dgm:spPr/>
      <dgm:t>
        <a:bodyPr/>
        <a:lstStyle/>
        <a:p>
          <a:endParaRPr lang="es-ES"/>
        </a:p>
      </dgm:t>
    </dgm:pt>
    <dgm:pt modelId="{E0A286A4-C775-4EB5-97DA-439D8F8BD99B}">
      <dgm:prSet phldrT="[Texto]"/>
      <dgm:spPr/>
      <dgm:t>
        <a:bodyPr/>
        <a:lstStyle/>
        <a:p>
          <a:r>
            <a:rPr lang="es-ES" dirty="0"/>
            <a:t>1136,7 kWh</a:t>
          </a:r>
        </a:p>
      </dgm:t>
    </dgm:pt>
    <dgm:pt modelId="{A8A6BE56-9093-4164-A3FF-E30DD5B6E743}" type="parTrans" cxnId="{DEF6B700-2FE2-447B-9AE4-6825C9DDC88D}">
      <dgm:prSet/>
      <dgm:spPr/>
      <dgm:t>
        <a:bodyPr/>
        <a:lstStyle/>
        <a:p>
          <a:endParaRPr lang="es-ES"/>
        </a:p>
      </dgm:t>
    </dgm:pt>
    <dgm:pt modelId="{F8B676B0-E435-4A2A-B409-7775665A1F44}" type="sibTrans" cxnId="{DEF6B700-2FE2-447B-9AE4-6825C9DDC88D}">
      <dgm:prSet/>
      <dgm:spPr/>
      <dgm:t>
        <a:bodyPr/>
        <a:lstStyle/>
        <a:p>
          <a:endParaRPr lang="es-ES"/>
        </a:p>
      </dgm:t>
    </dgm:pt>
    <dgm:pt modelId="{E2127151-C4E6-4A8B-B24E-5A45F306F1DD}">
      <dgm:prSet phldrT="[Texto]"/>
      <dgm:spPr/>
      <dgm:t>
        <a:bodyPr/>
        <a:lstStyle/>
        <a:p>
          <a:pPr rtl="0"/>
          <a:r>
            <a:rPr lang="es-ES" dirty="0"/>
            <a:t>26800 l </a:t>
          </a:r>
          <a:r>
            <a:rPr lang="es-ES" dirty="0" err="1">
              <a:latin typeface="Tw Cen MT"/>
            </a:rPr>
            <a:t>of</a:t>
          </a:r>
          <a:r>
            <a:rPr lang="es-ES" dirty="0">
              <a:latin typeface="Tw Cen MT"/>
            </a:rPr>
            <a:t> </a:t>
          </a:r>
          <a:r>
            <a:rPr lang="es-ES" dirty="0" err="1">
              <a:latin typeface="Tw Cen MT"/>
            </a:rPr>
            <a:t>water</a:t>
          </a:r>
          <a:endParaRPr lang="es-ES" dirty="0"/>
        </a:p>
      </dgm:t>
    </dgm:pt>
    <dgm:pt modelId="{BF71625A-CCC9-40CC-8CCC-235F778AFD09}" type="parTrans" cxnId="{3DE64B5E-AAB5-4F27-808B-F09785C59AD0}">
      <dgm:prSet/>
      <dgm:spPr/>
      <dgm:t>
        <a:bodyPr/>
        <a:lstStyle/>
        <a:p>
          <a:endParaRPr lang="es-ES"/>
        </a:p>
      </dgm:t>
    </dgm:pt>
    <dgm:pt modelId="{AD6F6D64-E582-4BDC-914F-BC7964487C13}" type="sibTrans" cxnId="{3DE64B5E-AAB5-4F27-808B-F09785C59AD0}">
      <dgm:prSet/>
      <dgm:spPr/>
      <dgm:t>
        <a:bodyPr/>
        <a:lstStyle/>
        <a:p>
          <a:endParaRPr lang="es-ES"/>
        </a:p>
      </dgm:t>
    </dgm:pt>
    <dgm:pt modelId="{EDA78112-73F8-4334-A6F3-3BBAA42E33FA}">
      <dgm:prSet phldrT="[Texto]"/>
      <dgm:spPr/>
      <dgm:t>
        <a:bodyPr/>
        <a:lstStyle/>
        <a:p>
          <a:pPr rtl="0"/>
          <a:r>
            <a:rPr lang="es-ES" b="1" dirty="0">
              <a:solidFill>
                <a:srgbClr val="FF0000"/>
              </a:solidFill>
            </a:rPr>
            <a:t>52.920 l</a:t>
          </a:r>
          <a:r>
            <a:rPr lang="es-ES" b="1" dirty="0">
              <a:solidFill>
                <a:srgbClr val="FF0000"/>
              </a:solidFill>
              <a:latin typeface="Tw Cen MT"/>
            </a:rPr>
            <a:t> </a:t>
          </a:r>
          <a:r>
            <a:rPr lang="es-ES" b="1" dirty="0" err="1">
              <a:solidFill>
                <a:srgbClr val="FF0000"/>
              </a:solidFill>
              <a:latin typeface="Tw Cen MT"/>
            </a:rPr>
            <a:t>of</a:t>
          </a:r>
          <a:r>
            <a:rPr lang="es-ES" b="1" dirty="0">
              <a:solidFill>
                <a:srgbClr val="FF0000"/>
              </a:solidFill>
              <a:latin typeface="Tw Cen MT"/>
            </a:rPr>
            <a:t> </a:t>
          </a:r>
          <a:r>
            <a:rPr lang="es-ES" b="1" dirty="0" err="1">
              <a:solidFill>
                <a:srgbClr val="FF0000"/>
              </a:solidFill>
              <a:latin typeface="Tw Cen MT"/>
            </a:rPr>
            <a:t>petroleum</a:t>
          </a:r>
          <a:endParaRPr lang="es-ES" b="1" dirty="0">
            <a:solidFill>
              <a:srgbClr val="FF0000"/>
            </a:solidFill>
          </a:endParaRPr>
        </a:p>
      </dgm:t>
    </dgm:pt>
    <dgm:pt modelId="{3BCAD8DE-BE4F-47F6-9612-B7A98CFA886C}" type="parTrans" cxnId="{002DF4EA-156E-45F0-B3DD-8953A61DAD5D}">
      <dgm:prSet/>
      <dgm:spPr/>
      <dgm:t>
        <a:bodyPr/>
        <a:lstStyle/>
        <a:p>
          <a:endParaRPr lang="es-ES"/>
        </a:p>
      </dgm:t>
    </dgm:pt>
    <dgm:pt modelId="{BB2B805B-44C2-46BD-A38E-1BB6A69ABE9F}" type="sibTrans" cxnId="{002DF4EA-156E-45F0-B3DD-8953A61DAD5D}">
      <dgm:prSet/>
      <dgm:spPr/>
      <dgm:t>
        <a:bodyPr/>
        <a:lstStyle/>
        <a:p>
          <a:endParaRPr lang="es-ES"/>
        </a:p>
      </dgm:t>
    </dgm:pt>
    <dgm:pt modelId="{39557E1E-95D6-4D56-BD59-0CE08949A6EA}">
      <dgm:prSet phldrT="[Texto]"/>
      <dgm:spPr/>
      <dgm:t>
        <a:bodyPr/>
        <a:lstStyle/>
        <a:p>
          <a:r>
            <a:rPr lang="es-ES" b="1" dirty="0">
              <a:solidFill>
                <a:srgbClr val="FF0000"/>
              </a:solidFill>
            </a:rPr>
            <a:t>18.046,25 kWh</a:t>
          </a:r>
        </a:p>
      </dgm:t>
    </dgm:pt>
    <dgm:pt modelId="{88DFEAF1-916B-4B52-B7D3-5BE607775DFE}" type="parTrans" cxnId="{239CC92B-85FF-4B9C-91EB-0D7DE90ADFCC}">
      <dgm:prSet/>
      <dgm:spPr/>
      <dgm:t>
        <a:bodyPr/>
        <a:lstStyle/>
        <a:p>
          <a:endParaRPr lang="es-ES"/>
        </a:p>
      </dgm:t>
    </dgm:pt>
    <dgm:pt modelId="{5E01F37F-A417-4726-88EF-4D02A57FD2AC}" type="sibTrans" cxnId="{239CC92B-85FF-4B9C-91EB-0D7DE90ADFCC}">
      <dgm:prSet/>
      <dgm:spPr/>
      <dgm:t>
        <a:bodyPr/>
        <a:lstStyle/>
        <a:p>
          <a:endParaRPr lang="es-ES"/>
        </a:p>
      </dgm:t>
    </dgm:pt>
    <dgm:pt modelId="{C75423CE-7B7E-4F99-AA03-723B54F8FD68}">
      <dgm:prSet phldrT="[Texto]"/>
      <dgm:spPr/>
      <dgm:t>
        <a:bodyPr/>
        <a:lstStyle/>
        <a:p>
          <a:pPr rtl="0"/>
          <a:r>
            <a:rPr lang="es-ES" b="1" dirty="0">
              <a:solidFill>
                <a:srgbClr val="FF0000"/>
              </a:solidFill>
            </a:rPr>
            <a:t>425.048 l </a:t>
          </a:r>
          <a:r>
            <a:rPr lang="es-ES" b="1" dirty="0" err="1">
              <a:solidFill>
                <a:srgbClr val="FF0000"/>
              </a:solidFill>
              <a:latin typeface="Tw Cen MT"/>
            </a:rPr>
            <a:t>of</a:t>
          </a:r>
          <a:r>
            <a:rPr lang="es-ES" b="1" dirty="0">
              <a:solidFill>
                <a:srgbClr val="FF0000"/>
              </a:solidFill>
              <a:latin typeface="Tw Cen MT"/>
            </a:rPr>
            <a:t> </a:t>
          </a:r>
          <a:r>
            <a:rPr lang="es-ES" b="1" dirty="0" err="1">
              <a:solidFill>
                <a:srgbClr val="FF0000"/>
              </a:solidFill>
              <a:latin typeface="Tw Cen MT"/>
            </a:rPr>
            <a:t>water</a:t>
          </a:r>
          <a:endParaRPr lang="es-ES" b="1" dirty="0">
            <a:solidFill>
              <a:srgbClr val="FF0000"/>
            </a:solidFill>
          </a:endParaRPr>
        </a:p>
      </dgm:t>
    </dgm:pt>
    <dgm:pt modelId="{694EF999-DEE6-4E93-98EC-298D4DD50590}" type="parTrans" cxnId="{21234EA9-1B76-486C-8C41-140BB2A63AD9}">
      <dgm:prSet/>
      <dgm:spPr/>
      <dgm:t>
        <a:bodyPr/>
        <a:lstStyle/>
        <a:p>
          <a:endParaRPr lang="es-ES"/>
        </a:p>
      </dgm:t>
    </dgm:pt>
    <dgm:pt modelId="{C1E33217-FE4E-4260-835A-13942BF5ED6E}" type="sibTrans" cxnId="{21234EA9-1B76-486C-8C41-140BB2A63AD9}">
      <dgm:prSet/>
      <dgm:spPr/>
      <dgm:t>
        <a:bodyPr/>
        <a:lstStyle/>
        <a:p>
          <a:endParaRPr lang="es-ES"/>
        </a:p>
      </dgm:t>
    </dgm:pt>
    <dgm:pt modelId="{B21CDB88-045D-4283-8EBA-766B529F7BD1}">
      <dgm:prSet phldrT="[Texto]" custT="1"/>
      <dgm:spPr/>
      <dgm:t>
        <a:bodyPr/>
        <a:lstStyle/>
        <a:p>
          <a:r>
            <a:rPr lang="es-ES" sz="2800" b="1" baseline="-25000" dirty="0">
              <a:solidFill>
                <a:srgbClr val="FF0000"/>
              </a:solidFill>
            </a:rPr>
            <a:t>23.814 kg CO2</a:t>
          </a:r>
        </a:p>
      </dgm:t>
    </dgm:pt>
    <dgm:pt modelId="{084B8818-A7EB-4CC8-828F-D17BD0CC62ED}" type="parTrans" cxnId="{5CDF4CEC-C146-4547-B5D0-B222E37C5DB4}">
      <dgm:prSet/>
      <dgm:spPr/>
      <dgm:t>
        <a:bodyPr/>
        <a:lstStyle/>
        <a:p>
          <a:endParaRPr lang="es-ES"/>
        </a:p>
      </dgm:t>
    </dgm:pt>
    <dgm:pt modelId="{7A30E138-8C2E-4056-AE76-ECB813414C50}" type="sibTrans" cxnId="{5CDF4CEC-C146-4547-B5D0-B222E37C5DB4}">
      <dgm:prSet/>
      <dgm:spPr/>
      <dgm:t>
        <a:bodyPr/>
        <a:lstStyle/>
        <a:p>
          <a:endParaRPr lang="es-ES"/>
        </a:p>
      </dgm:t>
    </dgm:pt>
    <dgm:pt modelId="{7E39CEF3-1874-4E06-A8D6-FCE909B7FE1E}" type="pres">
      <dgm:prSet presAssocID="{4602713C-0934-4224-91BC-22F50E3DF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C943E-82D4-4424-A666-A13A9DCC3660}" type="pres">
      <dgm:prSet presAssocID="{EB26759F-6CF9-43B9-8ADE-563B66FBAABB}" presName="hierRoot1" presStyleCnt="0"/>
      <dgm:spPr/>
    </dgm:pt>
    <dgm:pt modelId="{DF8654F1-0E8A-4905-9EB5-3A392131C68E}" type="pres">
      <dgm:prSet presAssocID="{EB26759F-6CF9-43B9-8ADE-563B66FBAABB}" presName="composite" presStyleCnt="0"/>
      <dgm:spPr/>
    </dgm:pt>
    <dgm:pt modelId="{36E94E05-F4FF-4F38-B1C7-1A1F65A955B9}" type="pres">
      <dgm:prSet presAssocID="{EB26759F-6CF9-43B9-8ADE-563B66FBAABB}" presName="background" presStyleLbl="node0" presStyleIdx="0" presStyleCnt="1"/>
      <dgm:spPr/>
    </dgm:pt>
    <dgm:pt modelId="{C0824479-CDCD-4EE0-9DB4-5CA43869C290}" type="pres">
      <dgm:prSet presAssocID="{EB26759F-6CF9-43B9-8ADE-563B66FBAABB}" presName="text" presStyleLbl="fgAcc0" presStyleIdx="0" presStyleCnt="1" custScaleX="152170" custScaleY="182732" custLinFactNeighborX="2416" custLinFactNeighborY="-1482">
        <dgm:presLayoutVars>
          <dgm:chPref val="3"/>
        </dgm:presLayoutVars>
      </dgm:prSet>
      <dgm:spPr/>
    </dgm:pt>
    <dgm:pt modelId="{6296C16B-2011-446A-817A-C35AF7005AED}" type="pres">
      <dgm:prSet presAssocID="{EB26759F-6CF9-43B9-8ADE-563B66FBAABB}" presName="hierChild2" presStyleCnt="0"/>
      <dgm:spPr/>
    </dgm:pt>
    <dgm:pt modelId="{BBB504AC-95A1-4614-A946-BA5DE2EC7644}" type="pres">
      <dgm:prSet presAssocID="{0775C8C6-0F88-4911-9ACF-B3BD68052AE5}" presName="Name10" presStyleLbl="parChTrans1D2" presStyleIdx="0" presStyleCnt="4"/>
      <dgm:spPr/>
    </dgm:pt>
    <dgm:pt modelId="{9CBDEA30-AD7D-4C8E-A38D-A27C5A808153}" type="pres">
      <dgm:prSet presAssocID="{A81DA31B-A950-4B58-ACFE-3BB62FB63A88}" presName="hierRoot2" presStyleCnt="0"/>
      <dgm:spPr/>
    </dgm:pt>
    <dgm:pt modelId="{D964FFD8-B532-40E8-826A-AF14F801F17E}" type="pres">
      <dgm:prSet presAssocID="{A81DA31B-A950-4B58-ACFE-3BB62FB63A88}" presName="composite2" presStyleCnt="0"/>
      <dgm:spPr/>
    </dgm:pt>
    <dgm:pt modelId="{A20B83A1-DAAD-4E34-B46C-AF513580F16D}" type="pres">
      <dgm:prSet presAssocID="{A81DA31B-A950-4B58-ACFE-3BB62FB63A88}" presName="background2" presStyleLbl="node2" presStyleIdx="0" presStyleCnt="4"/>
      <dgm:spPr/>
    </dgm:pt>
    <dgm:pt modelId="{243384E2-DB42-4336-999C-D2797AA3FF60}" type="pres">
      <dgm:prSet presAssocID="{A81DA31B-A950-4B58-ACFE-3BB62FB63A88}" presName="text2" presStyleLbl="fgAcc2" presStyleIdx="0" presStyleCnt="4" custScaleX="110616" custScaleY="168018">
        <dgm:presLayoutVars>
          <dgm:chPref val="3"/>
        </dgm:presLayoutVars>
      </dgm:prSet>
      <dgm:spPr/>
    </dgm:pt>
    <dgm:pt modelId="{7378113C-2C28-4BDD-8B0B-20511D75958F}" type="pres">
      <dgm:prSet presAssocID="{A81DA31B-A950-4B58-ACFE-3BB62FB63A88}" presName="hierChild3" presStyleCnt="0"/>
      <dgm:spPr/>
    </dgm:pt>
    <dgm:pt modelId="{1E500F16-5F6D-462D-87B3-6ACA66C55F63}" type="pres">
      <dgm:prSet presAssocID="{3BCAD8DE-BE4F-47F6-9612-B7A98CFA886C}" presName="Name17" presStyleLbl="parChTrans1D3" presStyleIdx="0" presStyleCnt="4"/>
      <dgm:spPr/>
    </dgm:pt>
    <dgm:pt modelId="{D8A6F7E9-327C-4CB3-82FE-C572C331F668}" type="pres">
      <dgm:prSet presAssocID="{EDA78112-73F8-4334-A6F3-3BBAA42E33FA}" presName="hierRoot3" presStyleCnt="0"/>
      <dgm:spPr/>
    </dgm:pt>
    <dgm:pt modelId="{ABD713B5-EEDE-4892-A2EF-23F4ABBC9361}" type="pres">
      <dgm:prSet presAssocID="{EDA78112-73F8-4334-A6F3-3BBAA42E33FA}" presName="composite3" presStyleCnt="0"/>
      <dgm:spPr/>
    </dgm:pt>
    <dgm:pt modelId="{2C4E2FC7-ACA4-481D-A07E-989C77E292AC}" type="pres">
      <dgm:prSet presAssocID="{EDA78112-73F8-4334-A6F3-3BBAA42E33FA}" presName="background3" presStyleLbl="node3" presStyleIdx="0" presStyleCnt="4"/>
      <dgm:spPr/>
    </dgm:pt>
    <dgm:pt modelId="{22BE8E05-E017-4C1A-A62C-6E0B063ED0CC}" type="pres">
      <dgm:prSet presAssocID="{EDA78112-73F8-4334-A6F3-3BBAA42E33FA}" presName="text3" presStyleLbl="fgAcc3" presStyleIdx="0" presStyleCnt="4" custScaleX="145269" custScaleY="145374">
        <dgm:presLayoutVars>
          <dgm:chPref val="3"/>
        </dgm:presLayoutVars>
      </dgm:prSet>
      <dgm:spPr/>
    </dgm:pt>
    <dgm:pt modelId="{145A9008-FFE4-489E-A74E-4BDC7F610CBC}" type="pres">
      <dgm:prSet presAssocID="{EDA78112-73F8-4334-A6F3-3BBAA42E33FA}" presName="hierChild4" presStyleCnt="0"/>
      <dgm:spPr/>
    </dgm:pt>
    <dgm:pt modelId="{F68575E1-F911-4305-9CF0-6C0DBD28454E}" type="pres">
      <dgm:prSet presAssocID="{A8A6BE56-9093-4164-A3FF-E30DD5B6E743}" presName="Name10" presStyleLbl="parChTrans1D2" presStyleIdx="1" presStyleCnt="4"/>
      <dgm:spPr/>
    </dgm:pt>
    <dgm:pt modelId="{B8B743B4-694A-486F-AF51-9D94DFDDE815}" type="pres">
      <dgm:prSet presAssocID="{E0A286A4-C775-4EB5-97DA-439D8F8BD99B}" presName="hierRoot2" presStyleCnt="0"/>
      <dgm:spPr/>
    </dgm:pt>
    <dgm:pt modelId="{8D1A14B3-0ED0-4F06-BD04-7732C358C721}" type="pres">
      <dgm:prSet presAssocID="{E0A286A4-C775-4EB5-97DA-439D8F8BD99B}" presName="composite2" presStyleCnt="0"/>
      <dgm:spPr/>
    </dgm:pt>
    <dgm:pt modelId="{D6E15951-1812-42D2-A975-7386865160C7}" type="pres">
      <dgm:prSet presAssocID="{E0A286A4-C775-4EB5-97DA-439D8F8BD99B}" presName="background2" presStyleLbl="node2" presStyleIdx="1" presStyleCnt="4"/>
      <dgm:spPr/>
    </dgm:pt>
    <dgm:pt modelId="{F0513C00-4D3B-4848-81F0-222BFCB09CD2}" type="pres">
      <dgm:prSet presAssocID="{E0A286A4-C775-4EB5-97DA-439D8F8BD99B}" presName="text2" presStyleLbl="fgAcc2" presStyleIdx="1" presStyleCnt="4" custScaleX="95225" custScaleY="147329">
        <dgm:presLayoutVars>
          <dgm:chPref val="3"/>
        </dgm:presLayoutVars>
      </dgm:prSet>
      <dgm:spPr/>
    </dgm:pt>
    <dgm:pt modelId="{18D7DF1A-A302-4236-A8A3-D1AAF431D9E1}" type="pres">
      <dgm:prSet presAssocID="{E0A286A4-C775-4EB5-97DA-439D8F8BD99B}" presName="hierChild3" presStyleCnt="0"/>
      <dgm:spPr/>
    </dgm:pt>
    <dgm:pt modelId="{90FD81F4-0FBA-4FD4-9F4F-D5667FF813A2}" type="pres">
      <dgm:prSet presAssocID="{88DFEAF1-916B-4B52-B7D3-5BE607775DFE}" presName="Name17" presStyleLbl="parChTrans1D3" presStyleIdx="1" presStyleCnt="4"/>
      <dgm:spPr/>
    </dgm:pt>
    <dgm:pt modelId="{D5617912-CEF0-4194-BCE7-F61CC3BC0E46}" type="pres">
      <dgm:prSet presAssocID="{39557E1E-95D6-4D56-BD59-0CE08949A6EA}" presName="hierRoot3" presStyleCnt="0"/>
      <dgm:spPr/>
    </dgm:pt>
    <dgm:pt modelId="{B09F1FF3-A0AA-42F5-882E-7B8F08534FF5}" type="pres">
      <dgm:prSet presAssocID="{39557E1E-95D6-4D56-BD59-0CE08949A6EA}" presName="composite3" presStyleCnt="0"/>
      <dgm:spPr/>
    </dgm:pt>
    <dgm:pt modelId="{88414023-8F46-4DBC-8669-7E9EB48A9A8F}" type="pres">
      <dgm:prSet presAssocID="{39557E1E-95D6-4D56-BD59-0CE08949A6EA}" presName="background3" presStyleLbl="node3" presStyleIdx="1" presStyleCnt="4"/>
      <dgm:spPr/>
    </dgm:pt>
    <dgm:pt modelId="{F10CA4CA-D273-4D19-85C5-A180C80959F5}" type="pres">
      <dgm:prSet presAssocID="{39557E1E-95D6-4D56-BD59-0CE08949A6EA}" presName="text3" presStyleLbl="fgAcc3" presStyleIdx="1" presStyleCnt="4" custScaleY="165833">
        <dgm:presLayoutVars>
          <dgm:chPref val="3"/>
        </dgm:presLayoutVars>
      </dgm:prSet>
      <dgm:spPr/>
    </dgm:pt>
    <dgm:pt modelId="{5E912471-FAAE-4920-9F9C-EF5EDD7E31E5}" type="pres">
      <dgm:prSet presAssocID="{39557E1E-95D6-4D56-BD59-0CE08949A6EA}" presName="hierChild4" presStyleCnt="0"/>
      <dgm:spPr/>
    </dgm:pt>
    <dgm:pt modelId="{98A4F884-8CD5-47C8-B895-A2DC43F0CE2B}" type="pres">
      <dgm:prSet presAssocID="{BF71625A-CCC9-40CC-8CCC-235F778AFD09}" presName="Name10" presStyleLbl="parChTrans1D2" presStyleIdx="2" presStyleCnt="4"/>
      <dgm:spPr/>
    </dgm:pt>
    <dgm:pt modelId="{901209D6-4ED8-43B9-96DD-899FE084379A}" type="pres">
      <dgm:prSet presAssocID="{E2127151-C4E6-4A8B-B24E-5A45F306F1DD}" presName="hierRoot2" presStyleCnt="0"/>
      <dgm:spPr/>
    </dgm:pt>
    <dgm:pt modelId="{177D2FE2-E014-4002-B3F7-FC97C24372EC}" type="pres">
      <dgm:prSet presAssocID="{E2127151-C4E6-4A8B-B24E-5A45F306F1DD}" presName="composite2" presStyleCnt="0"/>
      <dgm:spPr/>
    </dgm:pt>
    <dgm:pt modelId="{0BD0271F-ACAA-4419-BA8D-AD16204C51E1}" type="pres">
      <dgm:prSet presAssocID="{E2127151-C4E6-4A8B-B24E-5A45F306F1DD}" presName="background2" presStyleLbl="node2" presStyleIdx="2" presStyleCnt="4"/>
      <dgm:spPr/>
    </dgm:pt>
    <dgm:pt modelId="{081352B1-BCD5-4BDB-A34E-16606E608FB0}" type="pres">
      <dgm:prSet presAssocID="{E2127151-C4E6-4A8B-B24E-5A45F306F1DD}" presName="text2" presStyleLbl="fgAcc2" presStyleIdx="2" presStyleCnt="4" custScaleX="90709" custScaleY="145011">
        <dgm:presLayoutVars>
          <dgm:chPref val="3"/>
        </dgm:presLayoutVars>
      </dgm:prSet>
      <dgm:spPr/>
    </dgm:pt>
    <dgm:pt modelId="{93A8028E-D3F3-4D21-9024-83D9C18BD97C}" type="pres">
      <dgm:prSet presAssocID="{E2127151-C4E6-4A8B-B24E-5A45F306F1DD}" presName="hierChild3" presStyleCnt="0"/>
      <dgm:spPr/>
    </dgm:pt>
    <dgm:pt modelId="{3EF98723-2537-4337-9764-E88BBA5276DE}" type="pres">
      <dgm:prSet presAssocID="{694EF999-DEE6-4E93-98EC-298D4DD50590}" presName="Name17" presStyleLbl="parChTrans1D3" presStyleIdx="2" presStyleCnt="4"/>
      <dgm:spPr/>
    </dgm:pt>
    <dgm:pt modelId="{06A333D9-62F6-462F-BCFD-BC9C2384CE78}" type="pres">
      <dgm:prSet presAssocID="{C75423CE-7B7E-4F99-AA03-723B54F8FD68}" presName="hierRoot3" presStyleCnt="0"/>
      <dgm:spPr/>
    </dgm:pt>
    <dgm:pt modelId="{5109F8B0-0872-4D8D-96A7-7058EDAE0F79}" type="pres">
      <dgm:prSet presAssocID="{C75423CE-7B7E-4F99-AA03-723B54F8FD68}" presName="composite3" presStyleCnt="0"/>
      <dgm:spPr/>
    </dgm:pt>
    <dgm:pt modelId="{85DD6176-FD3C-4A3A-9305-B08CBA7C2E91}" type="pres">
      <dgm:prSet presAssocID="{C75423CE-7B7E-4F99-AA03-723B54F8FD68}" presName="background3" presStyleLbl="node3" presStyleIdx="2" presStyleCnt="4"/>
      <dgm:spPr/>
    </dgm:pt>
    <dgm:pt modelId="{A9DD9006-17DA-4C1B-A7D1-40ED85ABA2C7}" type="pres">
      <dgm:prSet presAssocID="{C75423CE-7B7E-4F99-AA03-723B54F8FD68}" presName="text3" presStyleLbl="fgAcc3" presStyleIdx="2" presStyleCnt="4" custScaleY="141702">
        <dgm:presLayoutVars>
          <dgm:chPref val="3"/>
        </dgm:presLayoutVars>
      </dgm:prSet>
      <dgm:spPr/>
    </dgm:pt>
    <dgm:pt modelId="{3DE4538A-CEDA-4013-BBAB-BC0983577C11}" type="pres">
      <dgm:prSet presAssocID="{C75423CE-7B7E-4F99-AA03-723B54F8FD68}" presName="hierChild4" presStyleCnt="0"/>
      <dgm:spPr/>
    </dgm:pt>
    <dgm:pt modelId="{5B5B7BD7-E3E9-4D0C-8E2E-783ACDDE3D42}" type="pres">
      <dgm:prSet presAssocID="{4A3CA0A1-27AE-4254-9C60-14B7BD5A0E09}" presName="Name10" presStyleLbl="parChTrans1D2" presStyleIdx="3" presStyleCnt="4"/>
      <dgm:spPr/>
    </dgm:pt>
    <dgm:pt modelId="{D840D460-C2A0-4D71-ADB5-D9F51816ECC2}" type="pres">
      <dgm:prSet presAssocID="{A0EAD92C-5233-42BE-A0F8-419B41B6AE90}" presName="hierRoot2" presStyleCnt="0"/>
      <dgm:spPr/>
    </dgm:pt>
    <dgm:pt modelId="{DCA8147D-3658-403B-8103-A60727F429EE}" type="pres">
      <dgm:prSet presAssocID="{A0EAD92C-5233-42BE-A0F8-419B41B6AE90}" presName="composite2" presStyleCnt="0"/>
      <dgm:spPr/>
    </dgm:pt>
    <dgm:pt modelId="{7873E81F-74CE-46E8-A6FF-C0879268D5AB}" type="pres">
      <dgm:prSet presAssocID="{A0EAD92C-5233-42BE-A0F8-419B41B6AE90}" presName="background2" presStyleLbl="node2" presStyleIdx="3" presStyleCnt="4"/>
      <dgm:spPr/>
    </dgm:pt>
    <dgm:pt modelId="{E84E5789-AEEB-4CCE-A1C1-61C265B66B6D}" type="pres">
      <dgm:prSet presAssocID="{A0EAD92C-5233-42BE-A0F8-419B41B6AE90}" presName="text2" presStyleLbl="fgAcc2" presStyleIdx="3" presStyleCnt="4" custScaleX="98527" custScaleY="144864">
        <dgm:presLayoutVars>
          <dgm:chPref val="3"/>
        </dgm:presLayoutVars>
      </dgm:prSet>
      <dgm:spPr/>
    </dgm:pt>
    <dgm:pt modelId="{BA0AC7B4-A6F8-409E-86B6-A0A725C16E9D}" type="pres">
      <dgm:prSet presAssocID="{A0EAD92C-5233-42BE-A0F8-419B41B6AE90}" presName="hierChild3" presStyleCnt="0"/>
      <dgm:spPr/>
    </dgm:pt>
    <dgm:pt modelId="{CECDFA6B-6268-40D4-93D5-9AD0741FE3FB}" type="pres">
      <dgm:prSet presAssocID="{084B8818-A7EB-4CC8-828F-D17BD0CC62ED}" presName="Name17" presStyleLbl="parChTrans1D3" presStyleIdx="3" presStyleCnt="4"/>
      <dgm:spPr/>
    </dgm:pt>
    <dgm:pt modelId="{C024C61E-07F8-4B4D-86DB-3C2C356ACC92}" type="pres">
      <dgm:prSet presAssocID="{B21CDB88-045D-4283-8EBA-766B529F7BD1}" presName="hierRoot3" presStyleCnt="0"/>
      <dgm:spPr/>
    </dgm:pt>
    <dgm:pt modelId="{12B5C4D0-6A1A-4F17-A3D3-C738034EC68D}" type="pres">
      <dgm:prSet presAssocID="{B21CDB88-045D-4283-8EBA-766B529F7BD1}" presName="composite3" presStyleCnt="0"/>
      <dgm:spPr/>
    </dgm:pt>
    <dgm:pt modelId="{37C0870F-8ECE-48F9-AD8C-E75EAEE9C287}" type="pres">
      <dgm:prSet presAssocID="{B21CDB88-045D-4283-8EBA-766B529F7BD1}" presName="background3" presStyleLbl="node3" presStyleIdx="3" presStyleCnt="4"/>
      <dgm:spPr/>
    </dgm:pt>
    <dgm:pt modelId="{C47361C6-18AF-4933-A941-5C054843C0AE}" type="pres">
      <dgm:prSet presAssocID="{B21CDB88-045D-4283-8EBA-766B529F7BD1}" presName="text3" presStyleLbl="fgAcc3" presStyleIdx="3" presStyleCnt="4" custScaleY="151526">
        <dgm:presLayoutVars>
          <dgm:chPref val="3"/>
        </dgm:presLayoutVars>
      </dgm:prSet>
      <dgm:spPr/>
    </dgm:pt>
    <dgm:pt modelId="{FFA5278F-7383-4EA0-B611-AAA2B97327A6}" type="pres">
      <dgm:prSet presAssocID="{B21CDB88-045D-4283-8EBA-766B529F7BD1}" presName="hierChild4" presStyleCnt="0"/>
      <dgm:spPr/>
    </dgm:pt>
  </dgm:ptLst>
  <dgm:cxnLst>
    <dgm:cxn modelId="{DEF6B700-2FE2-447B-9AE4-6825C9DDC88D}" srcId="{EB26759F-6CF9-43B9-8ADE-563B66FBAABB}" destId="{E0A286A4-C775-4EB5-97DA-439D8F8BD99B}" srcOrd="1" destOrd="0" parTransId="{A8A6BE56-9093-4164-A3FF-E30DD5B6E743}" sibTransId="{F8B676B0-E435-4A2A-B409-7775665A1F44}"/>
    <dgm:cxn modelId="{6554A804-A514-4B2D-A026-4F630D1B524A}" type="presOf" srcId="{A8A6BE56-9093-4164-A3FF-E30DD5B6E743}" destId="{F68575E1-F911-4305-9CF0-6C0DBD28454E}" srcOrd="0" destOrd="0" presId="urn:microsoft.com/office/officeart/2005/8/layout/hierarchy1"/>
    <dgm:cxn modelId="{B79D6C0C-E75F-4F1C-B4C4-7F71673FD9F5}" type="presOf" srcId="{4602713C-0934-4224-91BC-22F50E3DF13F}" destId="{7E39CEF3-1874-4E06-A8D6-FCE909B7FE1E}" srcOrd="0" destOrd="0" presId="urn:microsoft.com/office/officeart/2005/8/layout/hierarchy1"/>
    <dgm:cxn modelId="{239CC92B-85FF-4B9C-91EB-0D7DE90ADFCC}" srcId="{E0A286A4-C775-4EB5-97DA-439D8F8BD99B}" destId="{39557E1E-95D6-4D56-BD59-0CE08949A6EA}" srcOrd="0" destOrd="0" parTransId="{88DFEAF1-916B-4B52-B7D3-5BE607775DFE}" sibTransId="{5E01F37F-A417-4726-88EF-4D02A57FD2AC}"/>
    <dgm:cxn modelId="{F09A3E2E-7C37-48C9-A792-F32FBE445DFF}" type="presOf" srcId="{A0EAD92C-5233-42BE-A0F8-419B41B6AE90}" destId="{E84E5789-AEEB-4CCE-A1C1-61C265B66B6D}" srcOrd="0" destOrd="0" presId="urn:microsoft.com/office/officeart/2005/8/layout/hierarchy1"/>
    <dgm:cxn modelId="{447EBA36-71C1-4348-A456-55B04BB15301}" type="presOf" srcId="{3BCAD8DE-BE4F-47F6-9612-B7A98CFA886C}" destId="{1E500F16-5F6D-462D-87B3-6ACA66C55F63}" srcOrd="0" destOrd="0" presId="urn:microsoft.com/office/officeart/2005/8/layout/hierarchy1"/>
    <dgm:cxn modelId="{3DE64B5E-AAB5-4F27-808B-F09785C59AD0}" srcId="{EB26759F-6CF9-43B9-8ADE-563B66FBAABB}" destId="{E2127151-C4E6-4A8B-B24E-5A45F306F1DD}" srcOrd="2" destOrd="0" parTransId="{BF71625A-CCC9-40CC-8CCC-235F778AFD09}" sibTransId="{AD6F6D64-E582-4BDC-914F-BC7964487C13}"/>
    <dgm:cxn modelId="{59554D60-6DF6-402C-B626-15395E388F61}" type="presOf" srcId="{BF71625A-CCC9-40CC-8CCC-235F778AFD09}" destId="{98A4F884-8CD5-47C8-B895-A2DC43F0CE2B}" srcOrd="0" destOrd="0" presId="urn:microsoft.com/office/officeart/2005/8/layout/hierarchy1"/>
    <dgm:cxn modelId="{79B31766-DDF3-4BB2-A522-6680C424F2C0}" type="presOf" srcId="{E0A286A4-C775-4EB5-97DA-439D8F8BD99B}" destId="{F0513C00-4D3B-4848-81F0-222BFCB09CD2}" srcOrd="0" destOrd="0" presId="urn:microsoft.com/office/officeart/2005/8/layout/hierarchy1"/>
    <dgm:cxn modelId="{E2C59D77-BC66-466B-A101-FC8071FAC5DB}" type="presOf" srcId="{694EF999-DEE6-4E93-98EC-298D4DD50590}" destId="{3EF98723-2537-4337-9764-E88BBA5276DE}" srcOrd="0" destOrd="0" presId="urn:microsoft.com/office/officeart/2005/8/layout/hierarchy1"/>
    <dgm:cxn modelId="{5A92585A-147C-43C0-8103-0ABC36586095}" type="presOf" srcId="{C75423CE-7B7E-4F99-AA03-723B54F8FD68}" destId="{A9DD9006-17DA-4C1B-A7D1-40ED85ABA2C7}" srcOrd="0" destOrd="0" presId="urn:microsoft.com/office/officeart/2005/8/layout/hierarchy1"/>
    <dgm:cxn modelId="{B9F9FB81-900E-4EBD-AE1D-991E0E5C3A75}" type="presOf" srcId="{EDA78112-73F8-4334-A6F3-3BBAA42E33FA}" destId="{22BE8E05-E017-4C1A-A62C-6E0B063ED0CC}" srcOrd="0" destOrd="0" presId="urn:microsoft.com/office/officeart/2005/8/layout/hierarchy1"/>
    <dgm:cxn modelId="{F886AE93-F199-4E37-A0DB-4A35877417C0}" type="presOf" srcId="{4A3CA0A1-27AE-4254-9C60-14B7BD5A0E09}" destId="{5B5B7BD7-E3E9-4D0C-8E2E-783ACDDE3D42}" srcOrd="0" destOrd="0" presId="urn:microsoft.com/office/officeart/2005/8/layout/hierarchy1"/>
    <dgm:cxn modelId="{B5A6C49B-3B6C-40F9-B8E2-F8C530B46B0E}" type="presOf" srcId="{EB26759F-6CF9-43B9-8ADE-563B66FBAABB}" destId="{C0824479-CDCD-4EE0-9DB4-5CA43869C290}" srcOrd="0" destOrd="0" presId="urn:microsoft.com/office/officeart/2005/8/layout/hierarchy1"/>
    <dgm:cxn modelId="{3888B29F-7438-4B79-B0C1-D6FD29F31287}" srcId="{4602713C-0934-4224-91BC-22F50E3DF13F}" destId="{EB26759F-6CF9-43B9-8ADE-563B66FBAABB}" srcOrd="0" destOrd="0" parTransId="{51FBDA50-8C98-4989-94CA-FDEB1E1BFE9A}" sibTransId="{D948DB70-1F4D-4F61-ACB1-DD8FBCF90DF3}"/>
    <dgm:cxn modelId="{21234EA9-1B76-486C-8C41-140BB2A63AD9}" srcId="{E2127151-C4E6-4A8B-B24E-5A45F306F1DD}" destId="{C75423CE-7B7E-4F99-AA03-723B54F8FD68}" srcOrd="0" destOrd="0" parTransId="{694EF999-DEE6-4E93-98EC-298D4DD50590}" sibTransId="{C1E33217-FE4E-4260-835A-13942BF5ED6E}"/>
    <dgm:cxn modelId="{5CF7FDB4-4F5A-4D04-8A77-EC7FC99ED917}" type="presOf" srcId="{A81DA31B-A950-4B58-ACFE-3BB62FB63A88}" destId="{243384E2-DB42-4336-999C-D2797AA3FF60}" srcOrd="0" destOrd="0" presId="urn:microsoft.com/office/officeart/2005/8/layout/hierarchy1"/>
    <dgm:cxn modelId="{E6479DB9-1204-4945-95F8-9A8A07EB80B9}" type="presOf" srcId="{084B8818-A7EB-4CC8-828F-D17BD0CC62ED}" destId="{CECDFA6B-6268-40D4-93D5-9AD0741FE3FB}" srcOrd="0" destOrd="0" presId="urn:microsoft.com/office/officeart/2005/8/layout/hierarchy1"/>
    <dgm:cxn modelId="{1EAC3CBB-44BF-41D1-88AC-28A582997DD7}" type="presOf" srcId="{0775C8C6-0F88-4911-9ACF-B3BD68052AE5}" destId="{BBB504AC-95A1-4614-A946-BA5DE2EC7644}" srcOrd="0" destOrd="0" presId="urn:microsoft.com/office/officeart/2005/8/layout/hierarchy1"/>
    <dgm:cxn modelId="{EFB99DBC-4349-4C69-B2BF-2C35BD0AF144}" srcId="{EB26759F-6CF9-43B9-8ADE-563B66FBAABB}" destId="{A0EAD92C-5233-42BE-A0F8-419B41B6AE90}" srcOrd="3" destOrd="0" parTransId="{4A3CA0A1-27AE-4254-9C60-14B7BD5A0E09}" sibTransId="{51849122-1A95-4A0C-A6AB-92602CB83FD8}"/>
    <dgm:cxn modelId="{A93CF2C0-9757-41EA-AE62-2E8C40BD3557}" type="presOf" srcId="{88DFEAF1-916B-4B52-B7D3-5BE607775DFE}" destId="{90FD81F4-0FBA-4FD4-9F4F-D5667FF813A2}" srcOrd="0" destOrd="0" presId="urn:microsoft.com/office/officeart/2005/8/layout/hierarchy1"/>
    <dgm:cxn modelId="{4FB5A3DD-0D19-4189-8A74-0187E2445623}" type="presOf" srcId="{B21CDB88-045D-4283-8EBA-766B529F7BD1}" destId="{C47361C6-18AF-4933-A941-5C054843C0AE}" srcOrd="0" destOrd="0" presId="urn:microsoft.com/office/officeart/2005/8/layout/hierarchy1"/>
    <dgm:cxn modelId="{B9BCFDE1-1716-434B-96A1-93E430B647C2}" srcId="{EB26759F-6CF9-43B9-8ADE-563B66FBAABB}" destId="{A81DA31B-A950-4B58-ACFE-3BB62FB63A88}" srcOrd="0" destOrd="0" parTransId="{0775C8C6-0F88-4911-9ACF-B3BD68052AE5}" sibTransId="{26DB55E5-5219-462C-AFC2-107F9678C3BA}"/>
    <dgm:cxn modelId="{002DF4EA-156E-45F0-B3DD-8953A61DAD5D}" srcId="{A81DA31B-A950-4B58-ACFE-3BB62FB63A88}" destId="{EDA78112-73F8-4334-A6F3-3BBAA42E33FA}" srcOrd="0" destOrd="0" parTransId="{3BCAD8DE-BE4F-47F6-9612-B7A98CFA886C}" sibTransId="{BB2B805B-44C2-46BD-A38E-1BB6A69ABE9F}"/>
    <dgm:cxn modelId="{92E0C6EB-58B5-4615-AB2F-457580FEAFCF}" type="presOf" srcId="{39557E1E-95D6-4D56-BD59-0CE08949A6EA}" destId="{F10CA4CA-D273-4D19-85C5-A180C80959F5}" srcOrd="0" destOrd="0" presId="urn:microsoft.com/office/officeart/2005/8/layout/hierarchy1"/>
    <dgm:cxn modelId="{5CDF4CEC-C146-4547-B5D0-B222E37C5DB4}" srcId="{A0EAD92C-5233-42BE-A0F8-419B41B6AE90}" destId="{B21CDB88-045D-4283-8EBA-766B529F7BD1}" srcOrd="0" destOrd="0" parTransId="{084B8818-A7EB-4CC8-828F-D17BD0CC62ED}" sibTransId="{7A30E138-8C2E-4056-AE76-ECB813414C50}"/>
    <dgm:cxn modelId="{E9554CF7-C698-4B56-92C0-2ADD120AF846}" type="presOf" srcId="{E2127151-C4E6-4A8B-B24E-5A45F306F1DD}" destId="{081352B1-BCD5-4BDB-A34E-16606E608FB0}" srcOrd="0" destOrd="0" presId="urn:microsoft.com/office/officeart/2005/8/layout/hierarchy1"/>
    <dgm:cxn modelId="{26E95629-7249-4FB2-A09D-24F022EAB34A}" type="presParOf" srcId="{7E39CEF3-1874-4E06-A8D6-FCE909B7FE1E}" destId="{B55C943E-82D4-4424-A666-A13A9DCC3660}" srcOrd="0" destOrd="0" presId="urn:microsoft.com/office/officeart/2005/8/layout/hierarchy1"/>
    <dgm:cxn modelId="{49A924BE-0518-4F16-A182-1A988CFBCB37}" type="presParOf" srcId="{B55C943E-82D4-4424-A666-A13A9DCC3660}" destId="{DF8654F1-0E8A-4905-9EB5-3A392131C68E}" srcOrd="0" destOrd="0" presId="urn:microsoft.com/office/officeart/2005/8/layout/hierarchy1"/>
    <dgm:cxn modelId="{D84B1260-6D3A-435E-AE6B-E014E318EE0A}" type="presParOf" srcId="{DF8654F1-0E8A-4905-9EB5-3A392131C68E}" destId="{36E94E05-F4FF-4F38-B1C7-1A1F65A955B9}" srcOrd="0" destOrd="0" presId="urn:microsoft.com/office/officeart/2005/8/layout/hierarchy1"/>
    <dgm:cxn modelId="{36273504-454C-492C-B7FC-41EEDB9784AE}" type="presParOf" srcId="{DF8654F1-0E8A-4905-9EB5-3A392131C68E}" destId="{C0824479-CDCD-4EE0-9DB4-5CA43869C290}" srcOrd="1" destOrd="0" presId="urn:microsoft.com/office/officeart/2005/8/layout/hierarchy1"/>
    <dgm:cxn modelId="{2AEB55DE-BB18-4554-A7C2-F84C2F54015A}" type="presParOf" srcId="{B55C943E-82D4-4424-A666-A13A9DCC3660}" destId="{6296C16B-2011-446A-817A-C35AF7005AED}" srcOrd="1" destOrd="0" presId="urn:microsoft.com/office/officeart/2005/8/layout/hierarchy1"/>
    <dgm:cxn modelId="{003963C4-CA44-45F7-AD33-A4F8BF24F251}" type="presParOf" srcId="{6296C16B-2011-446A-817A-C35AF7005AED}" destId="{BBB504AC-95A1-4614-A946-BA5DE2EC7644}" srcOrd="0" destOrd="0" presId="urn:microsoft.com/office/officeart/2005/8/layout/hierarchy1"/>
    <dgm:cxn modelId="{052FA3F2-ABBF-484D-9556-E81D52116FBD}" type="presParOf" srcId="{6296C16B-2011-446A-817A-C35AF7005AED}" destId="{9CBDEA30-AD7D-4C8E-A38D-A27C5A808153}" srcOrd="1" destOrd="0" presId="urn:microsoft.com/office/officeart/2005/8/layout/hierarchy1"/>
    <dgm:cxn modelId="{3EE4104B-3E5E-4E6E-8469-9FDDC329EA10}" type="presParOf" srcId="{9CBDEA30-AD7D-4C8E-A38D-A27C5A808153}" destId="{D964FFD8-B532-40E8-826A-AF14F801F17E}" srcOrd="0" destOrd="0" presId="urn:microsoft.com/office/officeart/2005/8/layout/hierarchy1"/>
    <dgm:cxn modelId="{337E3536-7A5B-4047-BBA7-D42193D41DFA}" type="presParOf" srcId="{D964FFD8-B532-40E8-826A-AF14F801F17E}" destId="{A20B83A1-DAAD-4E34-B46C-AF513580F16D}" srcOrd="0" destOrd="0" presId="urn:microsoft.com/office/officeart/2005/8/layout/hierarchy1"/>
    <dgm:cxn modelId="{8B2BB8B6-7907-4D24-ABC4-B9845A4EA547}" type="presParOf" srcId="{D964FFD8-B532-40E8-826A-AF14F801F17E}" destId="{243384E2-DB42-4336-999C-D2797AA3FF60}" srcOrd="1" destOrd="0" presId="urn:microsoft.com/office/officeart/2005/8/layout/hierarchy1"/>
    <dgm:cxn modelId="{0591EFDB-421A-4FA5-BE32-2930E6ECC364}" type="presParOf" srcId="{9CBDEA30-AD7D-4C8E-A38D-A27C5A808153}" destId="{7378113C-2C28-4BDD-8B0B-20511D75958F}" srcOrd="1" destOrd="0" presId="urn:microsoft.com/office/officeart/2005/8/layout/hierarchy1"/>
    <dgm:cxn modelId="{47447D87-0DE0-4BE6-9A97-A3550D3DDA33}" type="presParOf" srcId="{7378113C-2C28-4BDD-8B0B-20511D75958F}" destId="{1E500F16-5F6D-462D-87B3-6ACA66C55F63}" srcOrd="0" destOrd="0" presId="urn:microsoft.com/office/officeart/2005/8/layout/hierarchy1"/>
    <dgm:cxn modelId="{2A9F539C-1F59-4CF7-BC9D-3E1301BC3880}" type="presParOf" srcId="{7378113C-2C28-4BDD-8B0B-20511D75958F}" destId="{D8A6F7E9-327C-4CB3-82FE-C572C331F668}" srcOrd="1" destOrd="0" presId="urn:microsoft.com/office/officeart/2005/8/layout/hierarchy1"/>
    <dgm:cxn modelId="{48DEE3FD-46ED-40AA-A43F-B6340403D0DB}" type="presParOf" srcId="{D8A6F7E9-327C-4CB3-82FE-C572C331F668}" destId="{ABD713B5-EEDE-4892-A2EF-23F4ABBC9361}" srcOrd="0" destOrd="0" presId="urn:microsoft.com/office/officeart/2005/8/layout/hierarchy1"/>
    <dgm:cxn modelId="{87422E64-A83A-4E4D-AFD0-2E9ED6A8F32E}" type="presParOf" srcId="{ABD713B5-EEDE-4892-A2EF-23F4ABBC9361}" destId="{2C4E2FC7-ACA4-481D-A07E-989C77E292AC}" srcOrd="0" destOrd="0" presId="urn:microsoft.com/office/officeart/2005/8/layout/hierarchy1"/>
    <dgm:cxn modelId="{D9974226-01BD-4CB7-B605-9567C0A6E472}" type="presParOf" srcId="{ABD713B5-EEDE-4892-A2EF-23F4ABBC9361}" destId="{22BE8E05-E017-4C1A-A62C-6E0B063ED0CC}" srcOrd="1" destOrd="0" presId="urn:microsoft.com/office/officeart/2005/8/layout/hierarchy1"/>
    <dgm:cxn modelId="{0B02C139-8280-496F-A308-3FBD851C2F67}" type="presParOf" srcId="{D8A6F7E9-327C-4CB3-82FE-C572C331F668}" destId="{145A9008-FFE4-489E-A74E-4BDC7F610CBC}" srcOrd="1" destOrd="0" presId="urn:microsoft.com/office/officeart/2005/8/layout/hierarchy1"/>
    <dgm:cxn modelId="{E5B77A91-408B-4A54-98F6-978B58D3AFD8}" type="presParOf" srcId="{6296C16B-2011-446A-817A-C35AF7005AED}" destId="{F68575E1-F911-4305-9CF0-6C0DBD28454E}" srcOrd="2" destOrd="0" presId="urn:microsoft.com/office/officeart/2005/8/layout/hierarchy1"/>
    <dgm:cxn modelId="{ECF40270-C1FB-4870-9B00-711328FBC664}" type="presParOf" srcId="{6296C16B-2011-446A-817A-C35AF7005AED}" destId="{B8B743B4-694A-486F-AF51-9D94DFDDE815}" srcOrd="3" destOrd="0" presId="urn:microsoft.com/office/officeart/2005/8/layout/hierarchy1"/>
    <dgm:cxn modelId="{EC5F7FFC-F08D-4AE9-94EC-89A70E00FE56}" type="presParOf" srcId="{B8B743B4-694A-486F-AF51-9D94DFDDE815}" destId="{8D1A14B3-0ED0-4F06-BD04-7732C358C721}" srcOrd="0" destOrd="0" presId="urn:microsoft.com/office/officeart/2005/8/layout/hierarchy1"/>
    <dgm:cxn modelId="{03389759-1EB1-4998-B0F9-5615EED7C69A}" type="presParOf" srcId="{8D1A14B3-0ED0-4F06-BD04-7732C358C721}" destId="{D6E15951-1812-42D2-A975-7386865160C7}" srcOrd="0" destOrd="0" presId="urn:microsoft.com/office/officeart/2005/8/layout/hierarchy1"/>
    <dgm:cxn modelId="{073C9D14-E0D6-4F78-9B0D-B177E01F5A76}" type="presParOf" srcId="{8D1A14B3-0ED0-4F06-BD04-7732C358C721}" destId="{F0513C00-4D3B-4848-81F0-222BFCB09CD2}" srcOrd="1" destOrd="0" presId="urn:microsoft.com/office/officeart/2005/8/layout/hierarchy1"/>
    <dgm:cxn modelId="{92C08194-154F-4671-ACF4-702B84FD5E58}" type="presParOf" srcId="{B8B743B4-694A-486F-AF51-9D94DFDDE815}" destId="{18D7DF1A-A302-4236-A8A3-D1AAF431D9E1}" srcOrd="1" destOrd="0" presId="urn:microsoft.com/office/officeart/2005/8/layout/hierarchy1"/>
    <dgm:cxn modelId="{403D5885-16CB-47D9-93C8-BD87B11F8EDE}" type="presParOf" srcId="{18D7DF1A-A302-4236-A8A3-D1AAF431D9E1}" destId="{90FD81F4-0FBA-4FD4-9F4F-D5667FF813A2}" srcOrd="0" destOrd="0" presId="urn:microsoft.com/office/officeart/2005/8/layout/hierarchy1"/>
    <dgm:cxn modelId="{9E278802-4694-46E4-B591-049D784BFAC1}" type="presParOf" srcId="{18D7DF1A-A302-4236-A8A3-D1AAF431D9E1}" destId="{D5617912-CEF0-4194-BCE7-F61CC3BC0E46}" srcOrd="1" destOrd="0" presId="urn:microsoft.com/office/officeart/2005/8/layout/hierarchy1"/>
    <dgm:cxn modelId="{FC9EF639-16BA-4A24-90C4-46B2D3E9070D}" type="presParOf" srcId="{D5617912-CEF0-4194-BCE7-F61CC3BC0E46}" destId="{B09F1FF3-A0AA-42F5-882E-7B8F08534FF5}" srcOrd="0" destOrd="0" presId="urn:microsoft.com/office/officeart/2005/8/layout/hierarchy1"/>
    <dgm:cxn modelId="{A317394C-EE3E-4B32-93B0-77F867686E10}" type="presParOf" srcId="{B09F1FF3-A0AA-42F5-882E-7B8F08534FF5}" destId="{88414023-8F46-4DBC-8669-7E9EB48A9A8F}" srcOrd="0" destOrd="0" presId="urn:microsoft.com/office/officeart/2005/8/layout/hierarchy1"/>
    <dgm:cxn modelId="{02F5084D-A49B-43C8-9F41-27AADF39024C}" type="presParOf" srcId="{B09F1FF3-A0AA-42F5-882E-7B8F08534FF5}" destId="{F10CA4CA-D273-4D19-85C5-A180C80959F5}" srcOrd="1" destOrd="0" presId="urn:microsoft.com/office/officeart/2005/8/layout/hierarchy1"/>
    <dgm:cxn modelId="{8C93787B-0DB6-4823-9D1F-B523030390D4}" type="presParOf" srcId="{D5617912-CEF0-4194-BCE7-F61CC3BC0E46}" destId="{5E912471-FAAE-4920-9F9C-EF5EDD7E31E5}" srcOrd="1" destOrd="0" presId="urn:microsoft.com/office/officeart/2005/8/layout/hierarchy1"/>
    <dgm:cxn modelId="{7DBF5DE4-B18C-4721-AAB5-B626168065C8}" type="presParOf" srcId="{6296C16B-2011-446A-817A-C35AF7005AED}" destId="{98A4F884-8CD5-47C8-B895-A2DC43F0CE2B}" srcOrd="4" destOrd="0" presId="urn:microsoft.com/office/officeart/2005/8/layout/hierarchy1"/>
    <dgm:cxn modelId="{4B1B1371-E9FA-4BCD-BA00-8FB63C48C22E}" type="presParOf" srcId="{6296C16B-2011-446A-817A-C35AF7005AED}" destId="{901209D6-4ED8-43B9-96DD-899FE084379A}" srcOrd="5" destOrd="0" presId="urn:microsoft.com/office/officeart/2005/8/layout/hierarchy1"/>
    <dgm:cxn modelId="{2808EDDA-7862-40ED-8F8F-D88231A75265}" type="presParOf" srcId="{901209D6-4ED8-43B9-96DD-899FE084379A}" destId="{177D2FE2-E014-4002-B3F7-FC97C24372EC}" srcOrd="0" destOrd="0" presId="urn:microsoft.com/office/officeart/2005/8/layout/hierarchy1"/>
    <dgm:cxn modelId="{AD5B392C-A3C8-40EA-89B3-64371B4BDC14}" type="presParOf" srcId="{177D2FE2-E014-4002-B3F7-FC97C24372EC}" destId="{0BD0271F-ACAA-4419-BA8D-AD16204C51E1}" srcOrd="0" destOrd="0" presId="urn:microsoft.com/office/officeart/2005/8/layout/hierarchy1"/>
    <dgm:cxn modelId="{6BDA6649-5312-4E53-BA0B-8537F1045E9B}" type="presParOf" srcId="{177D2FE2-E014-4002-B3F7-FC97C24372EC}" destId="{081352B1-BCD5-4BDB-A34E-16606E608FB0}" srcOrd="1" destOrd="0" presId="urn:microsoft.com/office/officeart/2005/8/layout/hierarchy1"/>
    <dgm:cxn modelId="{2A072008-8BAF-4549-8248-26EFA6A10CFE}" type="presParOf" srcId="{901209D6-4ED8-43B9-96DD-899FE084379A}" destId="{93A8028E-D3F3-4D21-9024-83D9C18BD97C}" srcOrd="1" destOrd="0" presId="urn:microsoft.com/office/officeart/2005/8/layout/hierarchy1"/>
    <dgm:cxn modelId="{A11B6D38-7EE7-453A-8E6C-0F2A3ECA43FC}" type="presParOf" srcId="{93A8028E-D3F3-4D21-9024-83D9C18BD97C}" destId="{3EF98723-2537-4337-9764-E88BBA5276DE}" srcOrd="0" destOrd="0" presId="urn:microsoft.com/office/officeart/2005/8/layout/hierarchy1"/>
    <dgm:cxn modelId="{E11C0E30-6950-40B8-9764-0CA59C8F5FBD}" type="presParOf" srcId="{93A8028E-D3F3-4D21-9024-83D9C18BD97C}" destId="{06A333D9-62F6-462F-BCFD-BC9C2384CE78}" srcOrd="1" destOrd="0" presId="urn:microsoft.com/office/officeart/2005/8/layout/hierarchy1"/>
    <dgm:cxn modelId="{0CD89C6E-CEDC-4781-9BD9-E501AFDE1777}" type="presParOf" srcId="{06A333D9-62F6-462F-BCFD-BC9C2384CE78}" destId="{5109F8B0-0872-4D8D-96A7-7058EDAE0F79}" srcOrd="0" destOrd="0" presId="urn:microsoft.com/office/officeart/2005/8/layout/hierarchy1"/>
    <dgm:cxn modelId="{BFDBA958-D8AE-49E4-A1C1-5523AD68AE6B}" type="presParOf" srcId="{5109F8B0-0872-4D8D-96A7-7058EDAE0F79}" destId="{85DD6176-FD3C-4A3A-9305-B08CBA7C2E91}" srcOrd="0" destOrd="0" presId="urn:microsoft.com/office/officeart/2005/8/layout/hierarchy1"/>
    <dgm:cxn modelId="{B4C1BD67-2C20-41E2-8F24-1C5A94384A7C}" type="presParOf" srcId="{5109F8B0-0872-4D8D-96A7-7058EDAE0F79}" destId="{A9DD9006-17DA-4C1B-A7D1-40ED85ABA2C7}" srcOrd="1" destOrd="0" presId="urn:microsoft.com/office/officeart/2005/8/layout/hierarchy1"/>
    <dgm:cxn modelId="{9025100C-73CD-4B86-9AD7-1C9122FEB7B5}" type="presParOf" srcId="{06A333D9-62F6-462F-BCFD-BC9C2384CE78}" destId="{3DE4538A-CEDA-4013-BBAB-BC0983577C11}" srcOrd="1" destOrd="0" presId="urn:microsoft.com/office/officeart/2005/8/layout/hierarchy1"/>
    <dgm:cxn modelId="{F737ABD5-1360-4AD7-A529-55BA997D78A0}" type="presParOf" srcId="{6296C16B-2011-446A-817A-C35AF7005AED}" destId="{5B5B7BD7-E3E9-4D0C-8E2E-783ACDDE3D42}" srcOrd="6" destOrd="0" presId="urn:microsoft.com/office/officeart/2005/8/layout/hierarchy1"/>
    <dgm:cxn modelId="{82FE3CF0-07A3-47D8-B3BC-23207A64BC3D}" type="presParOf" srcId="{6296C16B-2011-446A-817A-C35AF7005AED}" destId="{D840D460-C2A0-4D71-ADB5-D9F51816ECC2}" srcOrd="7" destOrd="0" presId="urn:microsoft.com/office/officeart/2005/8/layout/hierarchy1"/>
    <dgm:cxn modelId="{E4E2BBAF-07F9-43B2-8DA5-A43B8AF7A8E9}" type="presParOf" srcId="{D840D460-C2A0-4D71-ADB5-D9F51816ECC2}" destId="{DCA8147D-3658-403B-8103-A60727F429EE}" srcOrd="0" destOrd="0" presId="urn:microsoft.com/office/officeart/2005/8/layout/hierarchy1"/>
    <dgm:cxn modelId="{3371FCD5-8B1D-43C2-91A9-6689EFF4F2F4}" type="presParOf" srcId="{DCA8147D-3658-403B-8103-A60727F429EE}" destId="{7873E81F-74CE-46E8-A6FF-C0879268D5AB}" srcOrd="0" destOrd="0" presId="urn:microsoft.com/office/officeart/2005/8/layout/hierarchy1"/>
    <dgm:cxn modelId="{26D0EBA7-59B0-4AFA-8378-8518E169858F}" type="presParOf" srcId="{DCA8147D-3658-403B-8103-A60727F429EE}" destId="{E84E5789-AEEB-4CCE-A1C1-61C265B66B6D}" srcOrd="1" destOrd="0" presId="urn:microsoft.com/office/officeart/2005/8/layout/hierarchy1"/>
    <dgm:cxn modelId="{8F47757C-A775-4B8D-A149-089FE7573E1B}" type="presParOf" srcId="{D840D460-C2A0-4D71-ADB5-D9F51816ECC2}" destId="{BA0AC7B4-A6F8-409E-86B6-A0A725C16E9D}" srcOrd="1" destOrd="0" presId="urn:microsoft.com/office/officeart/2005/8/layout/hierarchy1"/>
    <dgm:cxn modelId="{113A515E-766C-4104-BE84-B3FE8524D7AB}" type="presParOf" srcId="{BA0AC7B4-A6F8-409E-86B6-A0A725C16E9D}" destId="{CECDFA6B-6268-40D4-93D5-9AD0741FE3FB}" srcOrd="0" destOrd="0" presId="urn:microsoft.com/office/officeart/2005/8/layout/hierarchy1"/>
    <dgm:cxn modelId="{05D67060-C5AE-465E-89CF-0295E17B7297}" type="presParOf" srcId="{BA0AC7B4-A6F8-409E-86B6-A0A725C16E9D}" destId="{C024C61E-07F8-4B4D-86DB-3C2C356ACC92}" srcOrd="1" destOrd="0" presId="urn:microsoft.com/office/officeart/2005/8/layout/hierarchy1"/>
    <dgm:cxn modelId="{8A16A0BA-07ED-4D70-AC74-4D8418D7AB7D}" type="presParOf" srcId="{C024C61E-07F8-4B4D-86DB-3C2C356ACC92}" destId="{12B5C4D0-6A1A-4F17-A3D3-C738034EC68D}" srcOrd="0" destOrd="0" presId="urn:microsoft.com/office/officeart/2005/8/layout/hierarchy1"/>
    <dgm:cxn modelId="{0FE72F3E-897E-4F93-B999-4DBF478DDAD0}" type="presParOf" srcId="{12B5C4D0-6A1A-4F17-A3D3-C738034EC68D}" destId="{37C0870F-8ECE-48F9-AD8C-E75EAEE9C287}" srcOrd="0" destOrd="0" presId="urn:microsoft.com/office/officeart/2005/8/layout/hierarchy1"/>
    <dgm:cxn modelId="{01399BB9-538B-4792-804B-4F3E1681EBF7}" type="presParOf" srcId="{12B5C4D0-6A1A-4F17-A3D3-C738034EC68D}" destId="{C47361C6-18AF-4933-A941-5C054843C0AE}" srcOrd="1" destOrd="0" presId="urn:microsoft.com/office/officeart/2005/8/layout/hierarchy1"/>
    <dgm:cxn modelId="{E93C0A2F-A767-4EFB-B3EC-8710EC3C0A56}" type="presParOf" srcId="{C024C61E-07F8-4B4D-86DB-3C2C356ACC92}" destId="{FFA5278F-7383-4EA0-B611-AAA2B97327A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8D19F-FBD8-4054-AC9D-31393036298A}">
      <dsp:nvSpPr>
        <dsp:cNvPr id="0" name=""/>
        <dsp:cNvSpPr/>
      </dsp:nvSpPr>
      <dsp:spPr>
        <a:xfrm>
          <a:off x="0" y="0"/>
          <a:ext cx="8229600" cy="24302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6A69E-89D0-49DF-906D-F79D97354A66}">
      <dsp:nvSpPr>
        <dsp:cNvPr id="0" name=""/>
        <dsp:cNvSpPr/>
      </dsp:nvSpPr>
      <dsp:spPr>
        <a:xfrm>
          <a:off x="246887" y="324036"/>
          <a:ext cx="2417445" cy="17821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8EB17-67EC-43DB-8F0D-198E83E4251E}">
      <dsp:nvSpPr>
        <dsp:cNvPr id="0" name=""/>
        <dsp:cNvSpPr/>
      </dsp:nvSpPr>
      <dsp:spPr>
        <a:xfrm rot="10800000">
          <a:off x="246887" y="2430269"/>
          <a:ext cx="2417445" cy="29703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err="1"/>
            <a:t>Ecovidrio</a:t>
          </a:r>
          <a:endParaRPr lang="es-ES" sz="2600" kern="120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/>
            <a:t>1995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/>
            <a:t>Management of </a:t>
          </a:r>
          <a:r>
            <a:rPr lang="es-ES" sz="2600" kern="1200" err="1"/>
            <a:t>glass</a:t>
          </a:r>
          <a:r>
            <a:rPr lang="es-ES" sz="2600" kern="1200"/>
            <a:t> </a:t>
          </a:r>
          <a:r>
            <a:rPr lang="es-ES" sz="2600" kern="1200" err="1"/>
            <a:t>recycling</a:t>
          </a:r>
          <a:endParaRPr lang="es-ES" sz="2600" kern="1200"/>
        </a:p>
      </dsp:txBody>
      <dsp:txXfrm rot="10800000">
        <a:off x="321232" y="2430269"/>
        <a:ext cx="2268755" cy="2895985"/>
      </dsp:txXfrm>
    </dsp:sp>
    <dsp:sp modelId="{313797F3-0C81-416E-BF7B-EFDDF0446475}">
      <dsp:nvSpPr>
        <dsp:cNvPr id="0" name=""/>
        <dsp:cNvSpPr/>
      </dsp:nvSpPr>
      <dsp:spPr>
        <a:xfrm>
          <a:off x="2906077" y="324036"/>
          <a:ext cx="2417445" cy="17821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1F22F-9CDC-4D4E-904B-FF60AFB9C22F}">
      <dsp:nvSpPr>
        <dsp:cNvPr id="0" name=""/>
        <dsp:cNvSpPr/>
      </dsp:nvSpPr>
      <dsp:spPr>
        <a:xfrm rot="10800000">
          <a:off x="2906077" y="2430269"/>
          <a:ext cx="2417445" cy="29703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err="1"/>
            <a:t>Ecoembes</a:t>
          </a:r>
          <a:endParaRPr lang="es-ES" sz="2600" kern="120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/>
            <a:t>1996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/>
            <a:t>Management of </a:t>
          </a:r>
          <a:r>
            <a:rPr lang="es-ES" sz="2600" kern="1200" err="1"/>
            <a:t>paper</a:t>
          </a:r>
          <a:r>
            <a:rPr lang="es-ES" sz="2600" kern="1200"/>
            <a:t>, </a:t>
          </a:r>
          <a:r>
            <a:rPr lang="es-ES" sz="2600" kern="1200" err="1"/>
            <a:t>plastic</a:t>
          </a:r>
          <a:r>
            <a:rPr lang="es-ES" sz="2600" kern="1200"/>
            <a:t>, </a:t>
          </a:r>
          <a:r>
            <a:rPr lang="es-ES" sz="2600" kern="1200" err="1"/>
            <a:t>tins</a:t>
          </a:r>
          <a:r>
            <a:rPr lang="es-ES" sz="2600" kern="1200"/>
            <a:t> and </a:t>
          </a:r>
          <a:r>
            <a:rPr lang="es-ES" sz="2600" kern="1200" err="1"/>
            <a:t>cans</a:t>
          </a:r>
          <a:r>
            <a:rPr lang="es-ES" sz="2600" kern="1200"/>
            <a:t> </a:t>
          </a:r>
          <a:r>
            <a:rPr lang="es-ES" sz="2600" kern="1200" err="1"/>
            <a:t>recycling</a:t>
          </a:r>
          <a:endParaRPr lang="es-ES" sz="2600" kern="1200"/>
        </a:p>
      </dsp:txBody>
      <dsp:txXfrm rot="10800000">
        <a:off x="2980422" y="2430269"/>
        <a:ext cx="2268755" cy="2895985"/>
      </dsp:txXfrm>
    </dsp:sp>
    <dsp:sp modelId="{3DED2457-029F-45C8-BFAC-F4B952447959}">
      <dsp:nvSpPr>
        <dsp:cNvPr id="0" name=""/>
        <dsp:cNvSpPr/>
      </dsp:nvSpPr>
      <dsp:spPr>
        <a:xfrm>
          <a:off x="5565267" y="324036"/>
          <a:ext cx="2417445" cy="17821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768BE-1030-44FF-93D2-A13BA3E9A13C}">
      <dsp:nvSpPr>
        <dsp:cNvPr id="0" name=""/>
        <dsp:cNvSpPr/>
      </dsp:nvSpPr>
      <dsp:spPr>
        <a:xfrm rot="10800000">
          <a:off x="5565267" y="2430269"/>
          <a:ext cx="2417445" cy="29703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err="1"/>
            <a:t>Anarpla</a:t>
          </a:r>
          <a:endParaRPr lang="es-ES" sz="2600" kern="120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/>
            <a:t>1996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err="1"/>
            <a:t>Society</a:t>
          </a:r>
          <a:r>
            <a:rPr lang="es-ES" sz="2600" kern="1200"/>
            <a:t> of </a:t>
          </a:r>
          <a:r>
            <a:rPr lang="es-ES" sz="2600" kern="1200" err="1"/>
            <a:t>plastic</a:t>
          </a:r>
          <a:r>
            <a:rPr lang="es-ES" sz="2600" kern="1200"/>
            <a:t> </a:t>
          </a:r>
          <a:r>
            <a:rPr lang="es-ES" sz="2600" kern="1200" err="1"/>
            <a:t>recycling</a:t>
          </a:r>
          <a:r>
            <a:rPr lang="es-ES" sz="2600" kern="1200"/>
            <a:t> </a:t>
          </a:r>
          <a:r>
            <a:rPr lang="es-ES" sz="2600" kern="1200" err="1"/>
            <a:t>enterprises</a:t>
          </a:r>
          <a:endParaRPr lang="es-ES" sz="2600" kern="1200"/>
        </a:p>
      </dsp:txBody>
      <dsp:txXfrm rot="10800000">
        <a:off x="5639612" y="2430269"/>
        <a:ext cx="2268755" cy="28959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306DE-E286-41EE-B5E1-327A8A16D8DE}">
      <dsp:nvSpPr>
        <dsp:cNvPr id="0" name=""/>
        <dsp:cNvSpPr/>
      </dsp:nvSpPr>
      <dsp:spPr>
        <a:xfrm>
          <a:off x="7866401" y="3409758"/>
          <a:ext cx="91440" cy="4179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799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B7BD7-E3E9-4D0C-8E2E-783ACDDE3D42}">
      <dsp:nvSpPr>
        <dsp:cNvPr id="0" name=""/>
        <dsp:cNvSpPr/>
      </dsp:nvSpPr>
      <dsp:spPr>
        <a:xfrm>
          <a:off x="4369184" y="1656146"/>
          <a:ext cx="3542937" cy="431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377"/>
              </a:lnTo>
              <a:lnTo>
                <a:pt x="3542937" y="298377"/>
              </a:lnTo>
              <a:lnTo>
                <a:pt x="3542937" y="4315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15DE7-1897-4FEA-A72C-2F607109F8CB}">
      <dsp:nvSpPr>
        <dsp:cNvPr id="0" name=""/>
        <dsp:cNvSpPr/>
      </dsp:nvSpPr>
      <dsp:spPr>
        <a:xfrm>
          <a:off x="6109783" y="3411100"/>
          <a:ext cx="91440" cy="4179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799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4F884-8CD5-47C8-B895-A2DC43F0CE2B}">
      <dsp:nvSpPr>
        <dsp:cNvPr id="0" name=""/>
        <dsp:cNvSpPr/>
      </dsp:nvSpPr>
      <dsp:spPr>
        <a:xfrm>
          <a:off x="4369184" y="1656146"/>
          <a:ext cx="1786318" cy="431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377"/>
              </a:lnTo>
              <a:lnTo>
                <a:pt x="1786318" y="298377"/>
              </a:lnTo>
              <a:lnTo>
                <a:pt x="1786318" y="4315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6177D-3BE0-465C-A88A-E9B2AB0E77BB}">
      <dsp:nvSpPr>
        <dsp:cNvPr id="0" name=""/>
        <dsp:cNvSpPr/>
      </dsp:nvSpPr>
      <dsp:spPr>
        <a:xfrm>
          <a:off x="4353165" y="3432255"/>
          <a:ext cx="91440" cy="4179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799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575E1-F911-4305-9CF0-6C0DBD28454E}">
      <dsp:nvSpPr>
        <dsp:cNvPr id="0" name=""/>
        <dsp:cNvSpPr/>
      </dsp:nvSpPr>
      <dsp:spPr>
        <a:xfrm>
          <a:off x="4323464" y="1656146"/>
          <a:ext cx="91440" cy="4315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377"/>
              </a:lnTo>
              <a:lnTo>
                <a:pt x="75420" y="298377"/>
              </a:lnTo>
              <a:lnTo>
                <a:pt x="75420" y="4315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C2C00E-0633-4F75-8CD5-3914851914C4}">
      <dsp:nvSpPr>
        <dsp:cNvPr id="0" name=""/>
        <dsp:cNvSpPr/>
      </dsp:nvSpPr>
      <dsp:spPr>
        <a:xfrm>
          <a:off x="2554572" y="3621072"/>
          <a:ext cx="91440" cy="4179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799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504AC-95A1-4614-A946-BA5DE2EC7644}">
      <dsp:nvSpPr>
        <dsp:cNvPr id="0" name=""/>
        <dsp:cNvSpPr/>
      </dsp:nvSpPr>
      <dsp:spPr>
        <a:xfrm>
          <a:off x="2600292" y="1656146"/>
          <a:ext cx="1768892" cy="431520"/>
        </a:xfrm>
        <a:custGeom>
          <a:avLst/>
          <a:gdLst/>
          <a:ahLst/>
          <a:cxnLst/>
          <a:rect l="0" t="0" r="0" b="0"/>
          <a:pathLst>
            <a:path>
              <a:moveTo>
                <a:pt x="1768892" y="0"/>
              </a:moveTo>
              <a:lnTo>
                <a:pt x="1768892" y="298377"/>
              </a:lnTo>
              <a:lnTo>
                <a:pt x="0" y="298377"/>
              </a:lnTo>
              <a:lnTo>
                <a:pt x="0" y="4315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FAF79E-20F9-43F6-B09F-15F31370E7D5}">
      <dsp:nvSpPr>
        <dsp:cNvPr id="0" name=""/>
        <dsp:cNvSpPr/>
      </dsp:nvSpPr>
      <dsp:spPr>
        <a:xfrm>
          <a:off x="721665" y="3000310"/>
          <a:ext cx="91440" cy="4179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799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939304-8B6C-49E1-8F35-338A8B59D44E}">
      <dsp:nvSpPr>
        <dsp:cNvPr id="0" name=""/>
        <dsp:cNvSpPr/>
      </dsp:nvSpPr>
      <dsp:spPr>
        <a:xfrm>
          <a:off x="767385" y="1656146"/>
          <a:ext cx="3601799" cy="431520"/>
        </a:xfrm>
        <a:custGeom>
          <a:avLst/>
          <a:gdLst/>
          <a:ahLst/>
          <a:cxnLst/>
          <a:rect l="0" t="0" r="0" b="0"/>
          <a:pathLst>
            <a:path>
              <a:moveTo>
                <a:pt x="3601799" y="0"/>
              </a:moveTo>
              <a:lnTo>
                <a:pt x="3601799" y="298377"/>
              </a:lnTo>
              <a:lnTo>
                <a:pt x="0" y="298377"/>
              </a:lnTo>
              <a:lnTo>
                <a:pt x="0" y="4315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4E05-F4FF-4F38-B1C7-1A1F65A955B9}">
      <dsp:nvSpPr>
        <dsp:cNvPr id="0" name=""/>
        <dsp:cNvSpPr/>
      </dsp:nvSpPr>
      <dsp:spPr>
        <a:xfrm>
          <a:off x="3275665" y="-11544"/>
          <a:ext cx="2187037" cy="16676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4479-CDCD-4EE0-9DB4-5CA43869C290}">
      <dsp:nvSpPr>
        <dsp:cNvPr id="0" name=""/>
        <dsp:cNvSpPr/>
      </dsp:nvSpPr>
      <dsp:spPr>
        <a:xfrm>
          <a:off x="3435358" y="140163"/>
          <a:ext cx="2187037" cy="1667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/>
            <a:t>1 ton of paper</a:t>
          </a:r>
        </a:p>
      </dsp:txBody>
      <dsp:txXfrm>
        <a:off x="3484203" y="189008"/>
        <a:ext cx="2089347" cy="1570000"/>
      </dsp:txXfrm>
    </dsp:sp>
    <dsp:sp modelId="{730BBB1B-8E34-4745-A247-E3EF153FA837}">
      <dsp:nvSpPr>
        <dsp:cNvPr id="0" name=""/>
        <dsp:cNvSpPr/>
      </dsp:nvSpPr>
      <dsp:spPr>
        <a:xfrm>
          <a:off x="48769" y="2087667"/>
          <a:ext cx="1437233" cy="912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6B74E-1995-42B5-AA5F-EBC01D0F17F8}">
      <dsp:nvSpPr>
        <dsp:cNvPr id="0" name=""/>
        <dsp:cNvSpPr/>
      </dsp:nvSpPr>
      <dsp:spPr>
        <a:xfrm>
          <a:off x="208461" y="2239375"/>
          <a:ext cx="1437233" cy="91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1400 kg of residues</a:t>
          </a:r>
        </a:p>
      </dsp:txBody>
      <dsp:txXfrm>
        <a:off x="235191" y="2266105"/>
        <a:ext cx="1383773" cy="859183"/>
      </dsp:txXfrm>
    </dsp:sp>
    <dsp:sp modelId="{FCDA0587-D3D4-4296-A6BC-9408E1166AE5}">
      <dsp:nvSpPr>
        <dsp:cNvPr id="0" name=""/>
        <dsp:cNvSpPr/>
      </dsp:nvSpPr>
      <dsp:spPr>
        <a:xfrm>
          <a:off x="48769" y="3418306"/>
          <a:ext cx="1437233" cy="1271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BFEE1-9CCC-4487-B407-29E122245F27}">
      <dsp:nvSpPr>
        <dsp:cNvPr id="0" name=""/>
        <dsp:cNvSpPr/>
      </dsp:nvSpPr>
      <dsp:spPr>
        <a:xfrm>
          <a:off x="208461" y="3570013"/>
          <a:ext cx="1437233" cy="12711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>
              <a:solidFill>
                <a:srgbClr val="FF0000"/>
              </a:solidFill>
            </a:rPr>
            <a:t>22.673 kg of residues</a:t>
          </a:r>
        </a:p>
      </dsp:txBody>
      <dsp:txXfrm>
        <a:off x="245692" y="3607244"/>
        <a:ext cx="1362771" cy="1196694"/>
      </dsp:txXfrm>
    </dsp:sp>
    <dsp:sp modelId="{A20B83A1-DAAD-4E34-B46C-AF513580F16D}">
      <dsp:nvSpPr>
        <dsp:cNvPr id="0" name=""/>
        <dsp:cNvSpPr/>
      </dsp:nvSpPr>
      <dsp:spPr>
        <a:xfrm>
          <a:off x="1805387" y="2087667"/>
          <a:ext cx="1589809" cy="1533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84E2-DB42-4336-999C-D2797AA3FF60}">
      <dsp:nvSpPr>
        <dsp:cNvPr id="0" name=""/>
        <dsp:cNvSpPr/>
      </dsp:nvSpPr>
      <dsp:spPr>
        <a:xfrm>
          <a:off x="1965079" y="2239375"/>
          <a:ext cx="1589809" cy="1533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5,48 trees</a:t>
          </a:r>
        </a:p>
      </dsp:txBody>
      <dsp:txXfrm>
        <a:off x="2009991" y="2284287"/>
        <a:ext cx="1499985" cy="1443580"/>
      </dsp:txXfrm>
    </dsp:sp>
    <dsp:sp modelId="{11C47989-8FFC-4378-B9F7-A08B643888AE}">
      <dsp:nvSpPr>
        <dsp:cNvPr id="0" name=""/>
        <dsp:cNvSpPr/>
      </dsp:nvSpPr>
      <dsp:spPr>
        <a:xfrm>
          <a:off x="1881675" y="4039067"/>
          <a:ext cx="1437233" cy="912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55C79-90F6-40E8-81B9-5173A9B7C358}">
      <dsp:nvSpPr>
        <dsp:cNvPr id="0" name=""/>
        <dsp:cNvSpPr/>
      </dsp:nvSpPr>
      <dsp:spPr>
        <a:xfrm>
          <a:off x="2041368" y="4190775"/>
          <a:ext cx="1437233" cy="91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>
              <a:solidFill>
                <a:srgbClr val="FF0000"/>
              </a:solidFill>
            </a:rPr>
            <a:t>88 trees</a:t>
          </a:r>
        </a:p>
      </dsp:txBody>
      <dsp:txXfrm>
        <a:off x="2068098" y="4217505"/>
        <a:ext cx="1383773" cy="859183"/>
      </dsp:txXfrm>
    </dsp:sp>
    <dsp:sp modelId="{D6E15951-1812-42D2-A975-7386865160C7}">
      <dsp:nvSpPr>
        <dsp:cNvPr id="0" name=""/>
        <dsp:cNvSpPr/>
      </dsp:nvSpPr>
      <dsp:spPr>
        <a:xfrm>
          <a:off x="3714582" y="2087667"/>
          <a:ext cx="1368605" cy="1344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3C00-4D3B-4848-81F0-222BFCB09CD2}">
      <dsp:nvSpPr>
        <dsp:cNvPr id="0" name=""/>
        <dsp:cNvSpPr/>
      </dsp:nvSpPr>
      <dsp:spPr>
        <a:xfrm>
          <a:off x="3874274" y="2239375"/>
          <a:ext cx="1368605" cy="1344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2907,5 kWh</a:t>
          </a:r>
        </a:p>
      </dsp:txBody>
      <dsp:txXfrm>
        <a:off x="3913656" y="2278757"/>
        <a:ext cx="1289841" cy="1265823"/>
      </dsp:txXfrm>
    </dsp:sp>
    <dsp:sp modelId="{0928A89C-72CA-4040-8207-C26B4A7A7A45}">
      <dsp:nvSpPr>
        <dsp:cNvPr id="0" name=""/>
        <dsp:cNvSpPr/>
      </dsp:nvSpPr>
      <dsp:spPr>
        <a:xfrm>
          <a:off x="3680268" y="3850250"/>
          <a:ext cx="1437233" cy="912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2BB5B-69FC-4528-8E8F-BBBB3777BD33}">
      <dsp:nvSpPr>
        <dsp:cNvPr id="0" name=""/>
        <dsp:cNvSpPr/>
      </dsp:nvSpPr>
      <dsp:spPr>
        <a:xfrm>
          <a:off x="3839961" y="4001958"/>
          <a:ext cx="1437233" cy="91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>
              <a:solidFill>
                <a:srgbClr val="FF0000"/>
              </a:solidFill>
            </a:rPr>
            <a:t>47.087 </a:t>
          </a:r>
          <a:r>
            <a:rPr lang="es-ES" sz="2200" b="1" kern="1200" err="1">
              <a:solidFill>
                <a:srgbClr val="FF0000"/>
              </a:solidFill>
            </a:rPr>
            <a:t>kWh</a:t>
          </a:r>
          <a:endParaRPr lang="es-ES" sz="2200" b="1" kern="1200">
            <a:solidFill>
              <a:srgbClr val="FF0000"/>
            </a:solidFill>
          </a:endParaRPr>
        </a:p>
      </dsp:txBody>
      <dsp:txXfrm>
        <a:off x="3866691" y="4028688"/>
        <a:ext cx="1383773" cy="859183"/>
      </dsp:txXfrm>
    </dsp:sp>
    <dsp:sp modelId="{0BD0271F-ACAA-4419-BA8D-AD16204C51E1}">
      <dsp:nvSpPr>
        <dsp:cNvPr id="0" name=""/>
        <dsp:cNvSpPr/>
      </dsp:nvSpPr>
      <dsp:spPr>
        <a:xfrm>
          <a:off x="5503653" y="2087667"/>
          <a:ext cx="1303699" cy="1323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352B1-BCD5-4BDB-A34E-16606E608FB0}">
      <dsp:nvSpPr>
        <dsp:cNvPr id="0" name=""/>
        <dsp:cNvSpPr/>
      </dsp:nvSpPr>
      <dsp:spPr>
        <a:xfrm>
          <a:off x="5663346" y="2239375"/>
          <a:ext cx="1303699" cy="13234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14000 l of water</a:t>
          </a:r>
        </a:p>
      </dsp:txBody>
      <dsp:txXfrm>
        <a:off x="5701530" y="2277559"/>
        <a:ext cx="1227331" cy="1247064"/>
      </dsp:txXfrm>
    </dsp:sp>
    <dsp:sp modelId="{571B7C91-12FD-426A-A9E9-F0959DC2A10B}">
      <dsp:nvSpPr>
        <dsp:cNvPr id="0" name=""/>
        <dsp:cNvSpPr/>
      </dsp:nvSpPr>
      <dsp:spPr>
        <a:xfrm>
          <a:off x="5436886" y="3829095"/>
          <a:ext cx="1437233" cy="912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C26CD-466D-4B7A-9D91-03DD3915C427}">
      <dsp:nvSpPr>
        <dsp:cNvPr id="0" name=""/>
        <dsp:cNvSpPr/>
      </dsp:nvSpPr>
      <dsp:spPr>
        <a:xfrm>
          <a:off x="5596579" y="3980803"/>
          <a:ext cx="1437233" cy="91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>
              <a:solidFill>
                <a:srgbClr val="FF0000"/>
              </a:solidFill>
            </a:rPr>
            <a:t>226.730 l of water</a:t>
          </a:r>
        </a:p>
      </dsp:txBody>
      <dsp:txXfrm>
        <a:off x="5623309" y="4007533"/>
        <a:ext cx="1383773" cy="859183"/>
      </dsp:txXfrm>
    </dsp:sp>
    <dsp:sp modelId="{7873E81F-74CE-46E8-A6FF-C0879268D5AB}">
      <dsp:nvSpPr>
        <dsp:cNvPr id="0" name=""/>
        <dsp:cNvSpPr/>
      </dsp:nvSpPr>
      <dsp:spPr>
        <a:xfrm>
          <a:off x="7204090" y="2087667"/>
          <a:ext cx="1416062" cy="13220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5789-AEEB-4CCE-A1C1-61C265B66B6D}">
      <dsp:nvSpPr>
        <dsp:cNvPr id="0" name=""/>
        <dsp:cNvSpPr/>
      </dsp:nvSpPr>
      <dsp:spPr>
        <a:xfrm>
          <a:off x="7363782" y="2239375"/>
          <a:ext cx="1416062" cy="13220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177 kg </a:t>
          </a:r>
          <a:r>
            <a:rPr lang="es-ES" sz="2200" kern="1200" baseline="0" dirty="0">
              <a:latin typeface="Tw Cen MT"/>
            </a:rPr>
            <a:t>of </a:t>
          </a:r>
          <a:r>
            <a:rPr lang="es-ES" sz="2200" kern="1200" baseline="-25000" dirty="0">
              <a:latin typeface="Tw Cen MT"/>
            </a:rPr>
            <a:t>CO2</a:t>
          </a:r>
          <a:endParaRPr lang="es-ES" sz="2200" kern="1200" baseline="-25000" dirty="0"/>
        </a:p>
      </dsp:txBody>
      <dsp:txXfrm>
        <a:off x="7402505" y="2278098"/>
        <a:ext cx="1338616" cy="1244645"/>
      </dsp:txXfrm>
    </dsp:sp>
    <dsp:sp modelId="{1F65CC85-9F7B-4B12-8576-8453AAF87E31}">
      <dsp:nvSpPr>
        <dsp:cNvPr id="0" name=""/>
        <dsp:cNvSpPr/>
      </dsp:nvSpPr>
      <dsp:spPr>
        <a:xfrm>
          <a:off x="7193505" y="3827754"/>
          <a:ext cx="1437233" cy="1099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BCA3B-8E2D-4411-A0E1-315656555D69}">
      <dsp:nvSpPr>
        <dsp:cNvPr id="0" name=""/>
        <dsp:cNvSpPr/>
      </dsp:nvSpPr>
      <dsp:spPr>
        <a:xfrm>
          <a:off x="7353197" y="3979462"/>
          <a:ext cx="1437233" cy="10999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baseline="-25000">
              <a:solidFill>
                <a:srgbClr val="FF0000"/>
              </a:solidFill>
            </a:rPr>
            <a:t>2.866,5 kg CO2</a:t>
          </a:r>
        </a:p>
      </dsp:txBody>
      <dsp:txXfrm>
        <a:off x="7385412" y="4011677"/>
        <a:ext cx="1372803" cy="10354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B029D-B75A-4661-A68B-414E5D617EDB}">
      <dsp:nvSpPr>
        <dsp:cNvPr id="0" name=""/>
        <dsp:cNvSpPr/>
      </dsp:nvSpPr>
      <dsp:spPr>
        <a:xfrm>
          <a:off x="5870908" y="3537557"/>
          <a:ext cx="91440" cy="4338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386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B7BD7-E3E9-4D0C-8E2E-783ACDDE3D42}">
      <dsp:nvSpPr>
        <dsp:cNvPr id="0" name=""/>
        <dsp:cNvSpPr/>
      </dsp:nvSpPr>
      <dsp:spPr>
        <a:xfrm>
          <a:off x="4062469" y="1717347"/>
          <a:ext cx="1854158" cy="447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708"/>
              </a:lnTo>
              <a:lnTo>
                <a:pt x="1854158" y="309708"/>
              </a:lnTo>
              <a:lnTo>
                <a:pt x="1854158" y="44790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280AE-558D-44B9-B117-C6BB629D5F51}">
      <dsp:nvSpPr>
        <dsp:cNvPr id="0" name=""/>
        <dsp:cNvSpPr/>
      </dsp:nvSpPr>
      <dsp:spPr>
        <a:xfrm>
          <a:off x="4047578" y="3560909"/>
          <a:ext cx="91440" cy="4338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386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575E1-F911-4305-9CF0-6C0DBD28454E}">
      <dsp:nvSpPr>
        <dsp:cNvPr id="0" name=""/>
        <dsp:cNvSpPr/>
      </dsp:nvSpPr>
      <dsp:spPr>
        <a:xfrm>
          <a:off x="4016749" y="1717347"/>
          <a:ext cx="91440" cy="4479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9708"/>
              </a:lnTo>
              <a:lnTo>
                <a:pt x="76548" y="309708"/>
              </a:lnTo>
              <a:lnTo>
                <a:pt x="76548" y="44790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BDEC3C-D8AB-419C-A586-4796849503E2}">
      <dsp:nvSpPr>
        <dsp:cNvPr id="0" name=""/>
        <dsp:cNvSpPr/>
      </dsp:nvSpPr>
      <dsp:spPr>
        <a:xfrm>
          <a:off x="2180679" y="3756896"/>
          <a:ext cx="91440" cy="4338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386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504AC-95A1-4614-A946-BA5DE2EC7644}">
      <dsp:nvSpPr>
        <dsp:cNvPr id="0" name=""/>
        <dsp:cNvSpPr/>
      </dsp:nvSpPr>
      <dsp:spPr>
        <a:xfrm>
          <a:off x="2226399" y="1717347"/>
          <a:ext cx="1836070" cy="447908"/>
        </a:xfrm>
        <a:custGeom>
          <a:avLst/>
          <a:gdLst/>
          <a:ahLst/>
          <a:cxnLst/>
          <a:rect l="0" t="0" r="0" b="0"/>
          <a:pathLst>
            <a:path>
              <a:moveTo>
                <a:pt x="1836070" y="0"/>
              </a:moveTo>
              <a:lnTo>
                <a:pt x="1836070" y="309708"/>
              </a:lnTo>
              <a:lnTo>
                <a:pt x="0" y="309708"/>
              </a:lnTo>
              <a:lnTo>
                <a:pt x="0" y="44790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4E05-F4FF-4F38-B1C7-1A1F65A955B9}">
      <dsp:nvSpPr>
        <dsp:cNvPr id="0" name=""/>
        <dsp:cNvSpPr/>
      </dsp:nvSpPr>
      <dsp:spPr>
        <a:xfrm>
          <a:off x="2927421" y="-13677"/>
          <a:ext cx="2270096" cy="1731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4479-CDCD-4EE0-9DB4-5CA43869C290}">
      <dsp:nvSpPr>
        <dsp:cNvPr id="0" name=""/>
        <dsp:cNvSpPr/>
      </dsp:nvSpPr>
      <dsp:spPr>
        <a:xfrm>
          <a:off x="3093179" y="143791"/>
          <a:ext cx="2270096" cy="1731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/>
            <a:t>1 ton of glass</a:t>
          </a:r>
        </a:p>
      </dsp:txBody>
      <dsp:txXfrm>
        <a:off x="3143879" y="194491"/>
        <a:ext cx="2168696" cy="1629625"/>
      </dsp:txXfrm>
    </dsp:sp>
    <dsp:sp modelId="{A20B83A1-DAAD-4E34-B46C-AF513580F16D}">
      <dsp:nvSpPr>
        <dsp:cNvPr id="0" name=""/>
        <dsp:cNvSpPr/>
      </dsp:nvSpPr>
      <dsp:spPr>
        <a:xfrm>
          <a:off x="1401305" y="2165256"/>
          <a:ext cx="1650187" cy="1591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84E2-DB42-4336-999C-D2797AA3FF60}">
      <dsp:nvSpPr>
        <dsp:cNvPr id="0" name=""/>
        <dsp:cNvSpPr/>
      </dsp:nvSpPr>
      <dsp:spPr>
        <a:xfrm>
          <a:off x="1567063" y="2322726"/>
          <a:ext cx="1650187" cy="15916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2,66 ton of residues</a:t>
          </a:r>
        </a:p>
      </dsp:txBody>
      <dsp:txXfrm>
        <a:off x="1613681" y="2369344"/>
        <a:ext cx="1556951" cy="1498403"/>
      </dsp:txXfrm>
    </dsp:sp>
    <dsp:sp modelId="{18BDA4FA-7B3C-4229-9045-2A69D7E1E12D}">
      <dsp:nvSpPr>
        <dsp:cNvPr id="0" name=""/>
        <dsp:cNvSpPr/>
      </dsp:nvSpPr>
      <dsp:spPr>
        <a:xfrm>
          <a:off x="1480491" y="4190766"/>
          <a:ext cx="1491815" cy="947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E81F9-84CF-4310-AC97-D0D58EF32152}">
      <dsp:nvSpPr>
        <dsp:cNvPr id="0" name=""/>
        <dsp:cNvSpPr/>
      </dsp:nvSpPr>
      <dsp:spPr>
        <a:xfrm>
          <a:off x="1646248" y="4348235"/>
          <a:ext cx="1491815" cy="94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>
              <a:solidFill>
                <a:srgbClr val="FF0000"/>
              </a:solidFill>
            </a:rPr>
            <a:t>43 ton of residues</a:t>
          </a:r>
        </a:p>
      </dsp:txBody>
      <dsp:txXfrm>
        <a:off x="1673994" y="4375981"/>
        <a:ext cx="1436323" cy="891811"/>
      </dsp:txXfrm>
    </dsp:sp>
    <dsp:sp modelId="{D6E15951-1812-42D2-A975-7386865160C7}">
      <dsp:nvSpPr>
        <dsp:cNvPr id="0" name=""/>
        <dsp:cNvSpPr/>
      </dsp:nvSpPr>
      <dsp:spPr>
        <a:xfrm>
          <a:off x="3383007" y="2165256"/>
          <a:ext cx="1420581" cy="13956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3C00-4D3B-4848-81F0-222BFCB09CD2}">
      <dsp:nvSpPr>
        <dsp:cNvPr id="0" name=""/>
        <dsp:cNvSpPr/>
      </dsp:nvSpPr>
      <dsp:spPr>
        <a:xfrm>
          <a:off x="3548764" y="2322726"/>
          <a:ext cx="1420581" cy="1395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1.000 </a:t>
          </a:r>
          <a:r>
            <a:rPr lang="es-ES" sz="2300" kern="1200" err="1"/>
            <a:t>kWh</a:t>
          </a:r>
          <a:endParaRPr lang="es-ES" sz="2300" kern="1200"/>
        </a:p>
      </dsp:txBody>
      <dsp:txXfrm>
        <a:off x="3589641" y="2363603"/>
        <a:ext cx="1338827" cy="1313898"/>
      </dsp:txXfrm>
    </dsp:sp>
    <dsp:sp modelId="{AD87B2B2-806F-40BF-A2AB-3BB4C5190AB4}">
      <dsp:nvSpPr>
        <dsp:cNvPr id="0" name=""/>
        <dsp:cNvSpPr/>
      </dsp:nvSpPr>
      <dsp:spPr>
        <a:xfrm>
          <a:off x="3347390" y="3994778"/>
          <a:ext cx="1491815" cy="947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C492C-EFFE-48C1-B0FA-F04B79126A4B}">
      <dsp:nvSpPr>
        <dsp:cNvPr id="0" name=""/>
        <dsp:cNvSpPr/>
      </dsp:nvSpPr>
      <dsp:spPr>
        <a:xfrm>
          <a:off x="3513147" y="4152248"/>
          <a:ext cx="1491815" cy="94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>
              <a:solidFill>
                <a:srgbClr val="FF0000"/>
              </a:solidFill>
            </a:rPr>
            <a:t>16.183 </a:t>
          </a:r>
          <a:r>
            <a:rPr lang="es-ES" sz="2300" b="1" kern="1200" err="1">
              <a:solidFill>
                <a:srgbClr val="FF0000"/>
              </a:solidFill>
            </a:rPr>
            <a:t>kWh</a:t>
          </a:r>
          <a:endParaRPr lang="es-ES" sz="2300" b="1" kern="1200">
            <a:solidFill>
              <a:srgbClr val="FF0000"/>
            </a:solidFill>
          </a:endParaRPr>
        </a:p>
      </dsp:txBody>
      <dsp:txXfrm>
        <a:off x="3540893" y="4179994"/>
        <a:ext cx="1436323" cy="891811"/>
      </dsp:txXfrm>
    </dsp:sp>
    <dsp:sp modelId="{7873E81F-74CE-46E8-A6FF-C0879268D5AB}">
      <dsp:nvSpPr>
        <dsp:cNvPr id="0" name=""/>
        <dsp:cNvSpPr/>
      </dsp:nvSpPr>
      <dsp:spPr>
        <a:xfrm>
          <a:off x="5181708" y="2165256"/>
          <a:ext cx="1469841" cy="1372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5789-AEEB-4CCE-A1C1-61C265B66B6D}">
      <dsp:nvSpPr>
        <dsp:cNvPr id="0" name=""/>
        <dsp:cNvSpPr/>
      </dsp:nvSpPr>
      <dsp:spPr>
        <a:xfrm>
          <a:off x="5347465" y="2322726"/>
          <a:ext cx="1469841" cy="1372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167 kg </a:t>
          </a:r>
          <a:r>
            <a:rPr lang="es-ES" sz="2300" kern="1200" baseline="0" dirty="0">
              <a:latin typeface="Tw Cen MT"/>
            </a:rPr>
            <a:t>of </a:t>
          </a:r>
          <a:r>
            <a:rPr lang="es-ES" sz="2300" kern="1200" baseline="-25000" dirty="0">
              <a:latin typeface="Tw Cen MT"/>
            </a:rPr>
            <a:t>CO2</a:t>
          </a:r>
          <a:endParaRPr lang="es-ES" sz="2300" kern="1200" baseline="-25000" dirty="0"/>
        </a:p>
      </dsp:txBody>
      <dsp:txXfrm>
        <a:off x="5387658" y="2362919"/>
        <a:ext cx="1389455" cy="1291915"/>
      </dsp:txXfrm>
    </dsp:sp>
    <dsp:sp modelId="{CC1DD03F-070C-49BF-BA39-8CDA36311D8D}">
      <dsp:nvSpPr>
        <dsp:cNvPr id="0" name=""/>
        <dsp:cNvSpPr/>
      </dsp:nvSpPr>
      <dsp:spPr>
        <a:xfrm>
          <a:off x="5170720" y="3971427"/>
          <a:ext cx="1491815" cy="947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EFF84-F83B-444B-8E44-0E3C0EB3AB06}">
      <dsp:nvSpPr>
        <dsp:cNvPr id="0" name=""/>
        <dsp:cNvSpPr/>
      </dsp:nvSpPr>
      <dsp:spPr>
        <a:xfrm>
          <a:off x="5336478" y="4128897"/>
          <a:ext cx="1491815" cy="94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baseline="0">
              <a:solidFill>
                <a:srgbClr val="FF0000"/>
              </a:solidFill>
            </a:rPr>
            <a:t>2.702,6 kg of CO</a:t>
          </a:r>
          <a:r>
            <a:rPr lang="es-ES" sz="2300" b="1" kern="1200" baseline="-25000">
              <a:solidFill>
                <a:srgbClr val="FF0000"/>
              </a:solidFill>
            </a:rPr>
            <a:t>2</a:t>
          </a:r>
        </a:p>
      </dsp:txBody>
      <dsp:txXfrm>
        <a:off x="5364224" y="4156643"/>
        <a:ext cx="1436323" cy="8918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B7BD7-E3E9-4D0C-8E2E-783ACDDE3D42}">
      <dsp:nvSpPr>
        <dsp:cNvPr id="0" name=""/>
        <dsp:cNvSpPr/>
      </dsp:nvSpPr>
      <dsp:spPr>
        <a:xfrm>
          <a:off x="4070461" y="2035766"/>
          <a:ext cx="3302043" cy="424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190"/>
              </a:lnTo>
              <a:lnTo>
                <a:pt x="3302043" y="293190"/>
              </a:lnTo>
              <a:lnTo>
                <a:pt x="3302043" y="4240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4F884-8CD5-47C8-B895-A2DC43F0CE2B}">
      <dsp:nvSpPr>
        <dsp:cNvPr id="0" name=""/>
        <dsp:cNvSpPr/>
      </dsp:nvSpPr>
      <dsp:spPr>
        <a:xfrm>
          <a:off x="4070461" y="2035766"/>
          <a:ext cx="1651964" cy="424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190"/>
              </a:lnTo>
              <a:lnTo>
                <a:pt x="1651964" y="293190"/>
              </a:lnTo>
              <a:lnTo>
                <a:pt x="1651964" y="4240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575E1-F911-4305-9CF0-6C0DBD28454E}">
      <dsp:nvSpPr>
        <dsp:cNvPr id="0" name=""/>
        <dsp:cNvSpPr/>
      </dsp:nvSpPr>
      <dsp:spPr>
        <a:xfrm>
          <a:off x="4024741" y="2035766"/>
          <a:ext cx="91440" cy="424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190"/>
              </a:lnTo>
              <a:lnTo>
                <a:pt x="70921" y="293190"/>
              </a:lnTo>
              <a:lnTo>
                <a:pt x="70921" y="4240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9906D-78C9-473B-BB2B-B40A67754D92}">
      <dsp:nvSpPr>
        <dsp:cNvPr id="0" name=""/>
        <dsp:cNvSpPr/>
      </dsp:nvSpPr>
      <dsp:spPr>
        <a:xfrm>
          <a:off x="2494942" y="2035766"/>
          <a:ext cx="1575518" cy="424020"/>
        </a:xfrm>
        <a:custGeom>
          <a:avLst/>
          <a:gdLst/>
          <a:ahLst/>
          <a:cxnLst/>
          <a:rect l="0" t="0" r="0" b="0"/>
          <a:pathLst>
            <a:path>
              <a:moveTo>
                <a:pt x="1575518" y="0"/>
              </a:moveTo>
              <a:lnTo>
                <a:pt x="1575518" y="293190"/>
              </a:lnTo>
              <a:lnTo>
                <a:pt x="0" y="293190"/>
              </a:lnTo>
              <a:lnTo>
                <a:pt x="0" y="4240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504AC-95A1-4614-A946-BA5DE2EC7644}">
      <dsp:nvSpPr>
        <dsp:cNvPr id="0" name=""/>
        <dsp:cNvSpPr/>
      </dsp:nvSpPr>
      <dsp:spPr>
        <a:xfrm>
          <a:off x="785542" y="2035766"/>
          <a:ext cx="3284919" cy="424020"/>
        </a:xfrm>
        <a:custGeom>
          <a:avLst/>
          <a:gdLst/>
          <a:ahLst/>
          <a:cxnLst/>
          <a:rect l="0" t="0" r="0" b="0"/>
          <a:pathLst>
            <a:path>
              <a:moveTo>
                <a:pt x="3284919" y="0"/>
              </a:moveTo>
              <a:lnTo>
                <a:pt x="3284919" y="293190"/>
              </a:lnTo>
              <a:lnTo>
                <a:pt x="0" y="293190"/>
              </a:lnTo>
              <a:lnTo>
                <a:pt x="0" y="4240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4E05-F4FF-4F38-B1C7-1A1F65A955B9}">
      <dsp:nvSpPr>
        <dsp:cNvPr id="0" name=""/>
        <dsp:cNvSpPr/>
      </dsp:nvSpPr>
      <dsp:spPr>
        <a:xfrm>
          <a:off x="2995949" y="397062"/>
          <a:ext cx="2149024" cy="16387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4479-CDCD-4EE0-9DB4-5CA43869C290}">
      <dsp:nvSpPr>
        <dsp:cNvPr id="0" name=""/>
        <dsp:cNvSpPr/>
      </dsp:nvSpPr>
      <dsp:spPr>
        <a:xfrm>
          <a:off x="3152866" y="546133"/>
          <a:ext cx="2149024" cy="16387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1 ton </a:t>
          </a:r>
          <a:r>
            <a:rPr lang="es-ES" sz="2000" kern="1200">
              <a:latin typeface="Tw Cen MT"/>
            </a:rPr>
            <a:t>of steel</a:t>
          </a:r>
          <a:endParaRPr lang="es-ES" sz="2000" kern="1200"/>
        </a:p>
      </dsp:txBody>
      <dsp:txXfrm>
        <a:off x="3200862" y="594129"/>
        <a:ext cx="2053032" cy="1542712"/>
      </dsp:txXfrm>
    </dsp:sp>
    <dsp:sp modelId="{A20B83A1-DAAD-4E34-B46C-AF513580F16D}">
      <dsp:nvSpPr>
        <dsp:cNvPr id="0" name=""/>
        <dsp:cNvSpPr/>
      </dsp:nvSpPr>
      <dsp:spPr>
        <a:xfrm>
          <a:off x="4453" y="2459787"/>
          <a:ext cx="1562177" cy="1506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84E2-DB42-4336-999C-D2797AA3FF60}">
      <dsp:nvSpPr>
        <dsp:cNvPr id="0" name=""/>
        <dsp:cNvSpPr/>
      </dsp:nvSpPr>
      <dsp:spPr>
        <a:xfrm>
          <a:off x="161370" y="2608858"/>
          <a:ext cx="1562177" cy="1506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1,5 ton of mineral</a:t>
          </a:r>
        </a:p>
      </dsp:txBody>
      <dsp:txXfrm>
        <a:off x="205501" y="2652989"/>
        <a:ext cx="1473915" cy="1418490"/>
      </dsp:txXfrm>
    </dsp:sp>
    <dsp:sp modelId="{3A58B397-265D-4164-911C-4238B41B324D}">
      <dsp:nvSpPr>
        <dsp:cNvPr id="0" name=""/>
        <dsp:cNvSpPr/>
      </dsp:nvSpPr>
      <dsp:spPr>
        <a:xfrm>
          <a:off x="1880464" y="2459787"/>
          <a:ext cx="1228956" cy="1482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C1223-CB08-456A-9B6F-2481CABF9DDC}">
      <dsp:nvSpPr>
        <dsp:cNvPr id="0" name=""/>
        <dsp:cNvSpPr/>
      </dsp:nvSpPr>
      <dsp:spPr>
        <a:xfrm>
          <a:off x="2037381" y="2608858"/>
          <a:ext cx="1228956" cy="1482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0,5 ton of coal</a:t>
          </a:r>
        </a:p>
      </dsp:txBody>
      <dsp:txXfrm>
        <a:off x="2073376" y="2644853"/>
        <a:ext cx="1156966" cy="1410477"/>
      </dsp:txXfrm>
    </dsp:sp>
    <dsp:sp modelId="{D6E15951-1812-42D2-A975-7386865160C7}">
      <dsp:nvSpPr>
        <dsp:cNvPr id="0" name=""/>
        <dsp:cNvSpPr/>
      </dsp:nvSpPr>
      <dsp:spPr>
        <a:xfrm>
          <a:off x="3423254" y="2459787"/>
          <a:ext cx="1344817" cy="1321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3C00-4D3B-4848-81F0-222BFCB09CD2}">
      <dsp:nvSpPr>
        <dsp:cNvPr id="0" name=""/>
        <dsp:cNvSpPr/>
      </dsp:nvSpPr>
      <dsp:spPr>
        <a:xfrm>
          <a:off x="3580171" y="2608858"/>
          <a:ext cx="1344817" cy="1321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66,8 </a:t>
          </a:r>
          <a:r>
            <a:rPr lang="es-ES" sz="2000" kern="1200">
              <a:latin typeface="Tw Cen MT"/>
            </a:rPr>
            <a:t> </a:t>
          </a:r>
          <a:r>
            <a:rPr lang="es-ES" sz="2000" kern="1200" dirty="0">
              <a:latin typeface="Tw Cen MT"/>
            </a:rPr>
            <a:t>kWh</a:t>
          </a:r>
          <a:endParaRPr lang="es-ES" sz="2000" kern="1200" dirty="0"/>
        </a:p>
      </dsp:txBody>
      <dsp:txXfrm>
        <a:off x="3618868" y="2647555"/>
        <a:ext cx="1267423" cy="1243823"/>
      </dsp:txXfrm>
    </dsp:sp>
    <dsp:sp modelId="{0BD0271F-ACAA-4419-BA8D-AD16204C51E1}">
      <dsp:nvSpPr>
        <dsp:cNvPr id="0" name=""/>
        <dsp:cNvSpPr/>
      </dsp:nvSpPr>
      <dsp:spPr>
        <a:xfrm>
          <a:off x="5081905" y="2459787"/>
          <a:ext cx="1281040" cy="1300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352B1-BCD5-4BDB-A34E-16606E608FB0}">
      <dsp:nvSpPr>
        <dsp:cNvPr id="0" name=""/>
        <dsp:cNvSpPr/>
      </dsp:nvSpPr>
      <dsp:spPr>
        <a:xfrm>
          <a:off x="5238822" y="2608858"/>
          <a:ext cx="1281040" cy="1300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6.420 l of water</a:t>
          </a:r>
        </a:p>
      </dsp:txBody>
      <dsp:txXfrm>
        <a:off x="5276342" y="2646378"/>
        <a:ext cx="1206000" cy="1225390"/>
      </dsp:txXfrm>
    </dsp:sp>
    <dsp:sp modelId="{7873E81F-74CE-46E8-A6FF-C0879268D5AB}">
      <dsp:nvSpPr>
        <dsp:cNvPr id="0" name=""/>
        <dsp:cNvSpPr/>
      </dsp:nvSpPr>
      <dsp:spPr>
        <a:xfrm>
          <a:off x="6676779" y="2459787"/>
          <a:ext cx="1391449" cy="1299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5789-AEEB-4CCE-A1C1-61C265B66B6D}">
      <dsp:nvSpPr>
        <dsp:cNvPr id="0" name=""/>
        <dsp:cNvSpPr/>
      </dsp:nvSpPr>
      <dsp:spPr>
        <a:xfrm>
          <a:off x="6833696" y="2608858"/>
          <a:ext cx="1391449" cy="1299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3.890 kg </a:t>
          </a:r>
          <a:r>
            <a:rPr lang="es-ES" sz="2000" kern="1200" baseline="0" dirty="0">
              <a:latin typeface="Tw Cen MT"/>
            </a:rPr>
            <a:t>of </a:t>
          </a:r>
          <a:r>
            <a:rPr lang="es-ES" sz="2000" kern="1200" baseline="-25000" dirty="0">
              <a:latin typeface="Tw Cen MT"/>
            </a:rPr>
            <a:t>CO2</a:t>
          </a:r>
          <a:endParaRPr lang="es-ES" sz="2000" kern="1200" baseline="-25000" dirty="0"/>
        </a:p>
      </dsp:txBody>
      <dsp:txXfrm>
        <a:off x="6871746" y="2646908"/>
        <a:ext cx="1315349" cy="1223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B7BD7-E3E9-4D0C-8E2E-783ACDDE3D42}">
      <dsp:nvSpPr>
        <dsp:cNvPr id="0" name=""/>
        <dsp:cNvSpPr/>
      </dsp:nvSpPr>
      <dsp:spPr>
        <a:xfrm>
          <a:off x="4057801" y="2090145"/>
          <a:ext cx="2047391" cy="545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906"/>
              </a:lnTo>
              <a:lnTo>
                <a:pt x="2047391" y="376906"/>
              </a:lnTo>
              <a:lnTo>
                <a:pt x="2047391" y="54509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4F884-8CD5-47C8-B895-A2DC43F0CE2B}">
      <dsp:nvSpPr>
        <dsp:cNvPr id="0" name=""/>
        <dsp:cNvSpPr/>
      </dsp:nvSpPr>
      <dsp:spPr>
        <a:xfrm>
          <a:off x="3938245" y="2090145"/>
          <a:ext cx="91440" cy="545091"/>
        </a:xfrm>
        <a:custGeom>
          <a:avLst/>
          <a:gdLst/>
          <a:ahLst/>
          <a:cxnLst/>
          <a:rect l="0" t="0" r="0" b="0"/>
          <a:pathLst>
            <a:path>
              <a:moveTo>
                <a:pt x="119556" y="0"/>
              </a:moveTo>
              <a:lnTo>
                <a:pt x="119556" y="376906"/>
              </a:lnTo>
              <a:lnTo>
                <a:pt x="45720" y="376906"/>
              </a:lnTo>
              <a:lnTo>
                <a:pt x="45720" y="54509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575E1-F911-4305-9CF0-6C0DBD28454E}">
      <dsp:nvSpPr>
        <dsp:cNvPr id="0" name=""/>
        <dsp:cNvSpPr/>
      </dsp:nvSpPr>
      <dsp:spPr>
        <a:xfrm>
          <a:off x="1892711" y="2090145"/>
          <a:ext cx="2165090" cy="545091"/>
        </a:xfrm>
        <a:custGeom>
          <a:avLst/>
          <a:gdLst/>
          <a:ahLst/>
          <a:cxnLst/>
          <a:rect l="0" t="0" r="0" b="0"/>
          <a:pathLst>
            <a:path>
              <a:moveTo>
                <a:pt x="2165090" y="0"/>
              </a:moveTo>
              <a:lnTo>
                <a:pt x="2165090" y="376906"/>
              </a:lnTo>
              <a:lnTo>
                <a:pt x="0" y="376906"/>
              </a:lnTo>
              <a:lnTo>
                <a:pt x="0" y="54509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4E05-F4FF-4F38-B1C7-1A1F65A955B9}">
      <dsp:nvSpPr>
        <dsp:cNvPr id="0" name=""/>
        <dsp:cNvSpPr/>
      </dsp:nvSpPr>
      <dsp:spPr>
        <a:xfrm>
          <a:off x="2676482" y="-16460"/>
          <a:ext cx="2762638" cy="2106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4479-CDCD-4EE0-9DB4-5CA43869C290}">
      <dsp:nvSpPr>
        <dsp:cNvPr id="0" name=""/>
        <dsp:cNvSpPr/>
      </dsp:nvSpPr>
      <dsp:spPr>
        <a:xfrm>
          <a:off x="2878203" y="175174"/>
          <a:ext cx="2762638" cy="21066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1 ton </a:t>
          </a:r>
          <a:r>
            <a:rPr lang="es-ES" sz="3400" kern="1200">
              <a:latin typeface="Tw Cen MT"/>
            </a:rPr>
            <a:t>of aluminium</a:t>
          </a:r>
          <a:endParaRPr lang="es-ES" sz="3400" kern="1200"/>
        </a:p>
      </dsp:txBody>
      <dsp:txXfrm>
        <a:off x="2939903" y="236874"/>
        <a:ext cx="2639238" cy="1983206"/>
      </dsp:txXfrm>
    </dsp:sp>
    <dsp:sp modelId="{D6E15951-1812-42D2-A975-7386865160C7}">
      <dsp:nvSpPr>
        <dsp:cNvPr id="0" name=""/>
        <dsp:cNvSpPr/>
      </dsp:nvSpPr>
      <dsp:spPr>
        <a:xfrm>
          <a:off x="1028308" y="2635236"/>
          <a:ext cx="1728804" cy="16984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3C00-4D3B-4848-81F0-222BFCB09CD2}">
      <dsp:nvSpPr>
        <dsp:cNvPr id="0" name=""/>
        <dsp:cNvSpPr/>
      </dsp:nvSpPr>
      <dsp:spPr>
        <a:xfrm>
          <a:off x="1230030" y="2826872"/>
          <a:ext cx="1728804" cy="16984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14.630 </a:t>
          </a:r>
          <a:r>
            <a:rPr lang="es-ES" sz="3400" kern="1200" err="1"/>
            <a:t>kWh</a:t>
          </a:r>
          <a:endParaRPr lang="es-ES" sz="3400" kern="1200"/>
        </a:p>
      </dsp:txBody>
      <dsp:txXfrm>
        <a:off x="1279776" y="2876618"/>
        <a:ext cx="1629312" cy="1598974"/>
      </dsp:txXfrm>
    </dsp:sp>
    <dsp:sp modelId="{0BD0271F-ACAA-4419-BA8D-AD16204C51E1}">
      <dsp:nvSpPr>
        <dsp:cNvPr id="0" name=""/>
        <dsp:cNvSpPr/>
      </dsp:nvSpPr>
      <dsp:spPr>
        <a:xfrm>
          <a:off x="3160556" y="2635236"/>
          <a:ext cx="1646817" cy="1671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352B1-BCD5-4BDB-A34E-16606E608FB0}">
      <dsp:nvSpPr>
        <dsp:cNvPr id="0" name=""/>
        <dsp:cNvSpPr/>
      </dsp:nvSpPr>
      <dsp:spPr>
        <a:xfrm>
          <a:off x="3362278" y="2826872"/>
          <a:ext cx="1646817" cy="16717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91.200 l of water</a:t>
          </a:r>
        </a:p>
      </dsp:txBody>
      <dsp:txXfrm>
        <a:off x="3410512" y="2875106"/>
        <a:ext cx="1550349" cy="1575275"/>
      </dsp:txXfrm>
    </dsp:sp>
    <dsp:sp modelId="{7873E81F-74CE-46E8-A6FF-C0879268D5AB}">
      <dsp:nvSpPr>
        <dsp:cNvPr id="0" name=""/>
        <dsp:cNvSpPr/>
      </dsp:nvSpPr>
      <dsp:spPr>
        <a:xfrm>
          <a:off x="5210817" y="2635236"/>
          <a:ext cx="1788752" cy="1670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5789-AEEB-4CCE-A1C1-61C265B66B6D}">
      <dsp:nvSpPr>
        <dsp:cNvPr id="0" name=""/>
        <dsp:cNvSpPr/>
      </dsp:nvSpPr>
      <dsp:spPr>
        <a:xfrm>
          <a:off x="5412538" y="2826872"/>
          <a:ext cx="1788752" cy="1670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1.162 kg </a:t>
          </a:r>
          <a:r>
            <a:rPr lang="es-ES" sz="3400" kern="1200" baseline="0" dirty="0">
              <a:latin typeface="Tw Cen MT"/>
            </a:rPr>
            <a:t>of </a:t>
          </a:r>
          <a:r>
            <a:rPr lang="es-ES" sz="3400" kern="1200" baseline="-25000" dirty="0">
              <a:latin typeface="Tw Cen MT"/>
            </a:rPr>
            <a:t>CO2</a:t>
          </a:r>
          <a:endParaRPr lang="es-ES" sz="3400" kern="1200" baseline="-25000" dirty="0"/>
        </a:p>
      </dsp:txBody>
      <dsp:txXfrm>
        <a:off x="5461452" y="2875786"/>
        <a:ext cx="1690924" cy="15722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B7BD7-E3E9-4D0C-8E2E-783ACDDE3D42}">
      <dsp:nvSpPr>
        <dsp:cNvPr id="0" name=""/>
        <dsp:cNvSpPr/>
      </dsp:nvSpPr>
      <dsp:spPr>
        <a:xfrm>
          <a:off x="4060696" y="1985727"/>
          <a:ext cx="3087973" cy="5174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760"/>
              </a:lnTo>
              <a:lnTo>
                <a:pt x="3087973" y="357760"/>
              </a:lnTo>
              <a:lnTo>
                <a:pt x="3087973" y="51740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4F884-8CD5-47C8-B895-A2DC43F0CE2B}">
      <dsp:nvSpPr>
        <dsp:cNvPr id="0" name=""/>
        <dsp:cNvSpPr/>
      </dsp:nvSpPr>
      <dsp:spPr>
        <a:xfrm>
          <a:off x="4060696" y="1985727"/>
          <a:ext cx="1074497" cy="5174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760"/>
              </a:lnTo>
              <a:lnTo>
                <a:pt x="1074497" y="357760"/>
              </a:lnTo>
              <a:lnTo>
                <a:pt x="1074497" y="51740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575E1-F911-4305-9CF0-6C0DBD28454E}">
      <dsp:nvSpPr>
        <dsp:cNvPr id="0" name=""/>
        <dsp:cNvSpPr/>
      </dsp:nvSpPr>
      <dsp:spPr>
        <a:xfrm>
          <a:off x="3150168" y="1985727"/>
          <a:ext cx="910527" cy="517402"/>
        </a:xfrm>
        <a:custGeom>
          <a:avLst/>
          <a:gdLst/>
          <a:ahLst/>
          <a:cxnLst/>
          <a:rect l="0" t="0" r="0" b="0"/>
          <a:pathLst>
            <a:path>
              <a:moveTo>
                <a:pt x="910527" y="0"/>
              </a:moveTo>
              <a:lnTo>
                <a:pt x="910527" y="357760"/>
              </a:lnTo>
              <a:lnTo>
                <a:pt x="0" y="357760"/>
              </a:lnTo>
              <a:lnTo>
                <a:pt x="0" y="51740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504AC-95A1-4614-A946-BA5DE2EC7644}">
      <dsp:nvSpPr>
        <dsp:cNvPr id="0" name=""/>
        <dsp:cNvSpPr/>
      </dsp:nvSpPr>
      <dsp:spPr>
        <a:xfrm>
          <a:off x="993617" y="1985727"/>
          <a:ext cx="3067079" cy="517402"/>
        </a:xfrm>
        <a:custGeom>
          <a:avLst/>
          <a:gdLst/>
          <a:ahLst/>
          <a:cxnLst/>
          <a:rect l="0" t="0" r="0" b="0"/>
          <a:pathLst>
            <a:path>
              <a:moveTo>
                <a:pt x="3067079" y="0"/>
              </a:moveTo>
              <a:lnTo>
                <a:pt x="3067079" y="357760"/>
              </a:lnTo>
              <a:lnTo>
                <a:pt x="0" y="357760"/>
              </a:lnTo>
              <a:lnTo>
                <a:pt x="0" y="51740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4E05-F4FF-4F38-B1C7-1A1F65A955B9}">
      <dsp:nvSpPr>
        <dsp:cNvPr id="0" name=""/>
        <dsp:cNvSpPr/>
      </dsp:nvSpPr>
      <dsp:spPr>
        <a:xfrm>
          <a:off x="2749544" y="-13870"/>
          <a:ext cx="2622305" cy="1999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4479-CDCD-4EE0-9DB4-5CA43869C290}">
      <dsp:nvSpPr>
        <dsp:cNvPr id="0" name=""/>
        <dsp:cNvSpPr/>
      </dsp:nvSpPr>
      <dsp:spPr>
        <a:xfrm>
          <a:off x="2941019" y="168031"/>
          <a:ext cx="2622305" cy="19995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/>
            <a:t>1 ton </a:t>
          </a:r>
          <a:r>
            <a:rPr lang="es-ES" sz="3100" kern="1200">
              <a:latin typeface="Tw Cen MT"/>
            </a:rPr>
            <a:t>of plastic</a:t>
          </a:r>
          <a:endParaRPr lang="es-ES" sz="3100" kern="1200"/>
        </a:p>
      </dsp:txBody>
      <dsp:txXfrm>
        <a:off x="2999585" y="226597"/>
        <a:ext cx="2505173" cy="1882465"/>
      </dsp:txXfrm>
    </dsp:sp>
    <dsp:sp modelId="{A20B83A1-DAAD-4E34-B46C-AF513580F16D}">
      <dsp:nvSpPr>
        <dsp:cNvPr id="0" name=""/>
        <dsp:cNvSpPr/>
      </dsp:nvSpPr>
      <dsp:spPr>
        <a:xfrm>
          <a:off x="40509" y="2503129"/>
          <a:ext cx="1906216" cy="1838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84E2-DB42-4336-999C-D2797AA3FF60}">
      <dsp:nvSpPr>
        <dsp:cNvPr id="0" name=""/>
        <dsp:cNvSpPr/>
      </dsp:nvSpPr>
      <dsp:spPr>
        <a:xfrm>
          <a:off x="231984" y="2685030"/>
          <a:ext cx="1906216" cy="1838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/>
            <a:t>3333 l of petroleum</a:t>
          </a:r>
        </a:p>
      </dsp:txBody>
      <dsp:txXfrm>
        <a:off x="285834" y="2738880"/>
        <a:ext cx="1798516" cy="1730885"/>
      </dsp:txXfrm>
    </dsp:sp>
    <dsp:sp modelId="{D6E15951-1812-42D2-A975-7386865160C7}">
      <dsp:nvSpPr>
        <dsp:cNvPr id="0" name=""/>
        <dsp:cNvSpPr/>
      </dsp:nvSpPr>
      <dsp:spPr>
        <a:xfrm>
          <a:off x="2329675" y="2503129"/>
          <a:ext cx="1640987" cy="1612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3C00-4D3B-4848-81F0-222BFCB09CD2}">
      <dsp:nvSpPr>
        <dsp:cNvPr id="0" name=""/>
        <dsp:cNvSpPr/>
      </dsp:nvSpPr>
      <dsp:spPr>
        <a:xfrm>
          <a:off x="2521150" y="2685030"/>
          <a:ext cx="1640987" cy="1612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/>
            <a:t>1136,7 </a:t>
          </a:r>
          <a:r>
            <a:rPr lang="es-ES" sz="3100" kern="1200" err="1"/>
            <a:t>kWh</a:t>
          </a:r>
          <a:endParaRPr lang="es-ES" sz="3100" kern="1200"/>
        </a:p>
      </dsp:txBody>
      <dsp:txXfrm>
        <a:off x="2568369" y="2732249"/>
        <a:ext cx="1546549" cy="1517751"/>
      </dsp:txXfrm>
    </dsp:sp>
    <dsp:sp modelId="{0BD0271F-ACAA-4419-BA8D-AD16204C51E1}">
      <dsp:nvSpPr>
        <dsp:cNvPr id="0" name=""/>
        <dsp:cNvSpPr/>
      </dsp:nvSpPr>
      <dsp:spPr>
        <a:xfrm>
          <a:off x="4353612" y="2503129"/>
          <a:ext cx="1563164" cy="15868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352B1-BCD5-4BDB-A34E-16606E608FB0}">
      <dsp:nvSpPr>
        <dsp:cNvPr id="0" name=""/>
        <dsp:cNvSpPr/>
      </dsp:nvSpPr>
      <dsp:spPr>
        <a:xfrm>
          <a:off x="4545087" y="2685030"/>
          <a:ext cx="1563164" cy="1586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/>
            <a:t>26800 l of water</a:t>
          </a:r>
        </a:p>
      </dsp:txBody>
      <dsp:txXfrm>
        <a:off x="4590871" y="2730814"/>
        <a:ext cx="1471596" cy="1495256"/>
      </dsp:txXfrm>
    </dsp:sp>
    <dsp:sp modelId="{7873E81F-74CE-46E8-A6FF-C0879268D5AB}">
      <dsp:nvSpPr>
        <dsp:cNvPr id="0" name=""/>
        <dsp:cNvSpPr/>
      </dsp:nvSpPr>
      <dsp:spPr>
        <a:xfrm>
          <a:off x="6299725" y="2503129"/>
          <a:ext cx="1697889" cy="1585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5789-AEEB-4CCE-A1C1-61C265B66B6D}">
      <dsp:nvSpPr>
        <dsp:cNvPr id="0" name=""/>
        <dsp:cNvSpPr/>
      </dsp:nvSpPr>
      <dsp:spPr>
        <a:xfrm>
          <a:off x="6491200" y="2685030"/>
          <a:ext cx="1697889" cy="1585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/>
            <a:t>1500 kg </a:t>
          </a:r>
          <a:r>
            <a:rPr lang="es-ES" sz="3100" kern="1200" baseline="0" dirty="0">
              <a:latin typeface="Tw Cen MT"/>
            </a:rPr>
            <a:t>of </a:t>
          </a:r>
          <a:r>
            <a:rPr lang="es-ES" sz="3100" kern="1200" baseline="-25000" dirty="0">
              <a:latin typeface="Tw Cen MT"/>
            </a:rPr>
            <a:t>CO2</a:t>
          </a:r>
          <a:endParaRPr lang="es-ES" sz="3100" kern="1200" baseline="-25000" dirty="0"/>
        </a:p>
      </dsp:txBody>
      <dsp:txXfrm>
        <a:off x="6537629" y="2731459"/>
        <a:ext cx="1605031" cy="14923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B7BD7-E3E9-4D0C-8E2E-783ACDDE3D42}">
      <dsp:nvSpPr>
        <dsp:cNvPr id="0" name=""/>
        <dsp:cNvSpPr/>
      </dsp:nvSpPr>
      <dsp:spPr>
        <a:xfrm>
          <a:off x="4363589" y="2024762"/>
          <a:ext cx="3558048" cy="444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390"/>
              </a:lnTo>
              <a:lnTo>
                <a:pt x="3558048" y="307390"/>
              </a:lnTo>
              <a:lnTo>
                <a:pt x="3558048" y="4445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4F884-8CD5-47C8-B895-A2DC43F0CE2B}">
      <dsp:nvSpPr>
        <dsp:cNvPr id="0" name=""/>
        <dsp:cNvSpPr/>
      </dsp:nvSpPr>
      <dsp:spPr>
        <a:xfrm>
          <a:off x="4363589" y="2024762"/>
          <a:ext cx="1828056" cy="444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390"/>
              </a:lnTo>
              <a:lnTo>
                <a:pt x="1828056" y="307390"/>
              </a:lnTo>
              <a:lnTo>
                <a:pt x="1828056" y="4445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575E1-F911-4305-9CF0-6C0DBD28454E}">
      <dsp:nvSpPr>
        <dsp:cNvPr id="0" name=""/>
        <dsp:cNvSpPr/>
      </dsp:nvSpPr>
      <dsp:spPr>
        <a:xfrm>
          <a:off x="4363589" y="2024762"/>
          <a:ext cx="122508" cy="444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390"/>
              </a:lnTo>
              <a:lnTo>
                <a:pt x="122508" y="307390"/>
              </a:lnTo>
              <a:lnTo>
                <a:pt x="122508" y="4445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504AC-95A1-4614-A946-BA5DE2EC7644}">
      <dsp:nvSpPr>
        <dsp:cNvPr id="0" name=""/>
        <dsp:cNvSpPr/>
      </dsp:nvSpPr>
      <dsp:spPr>
        <a:xfrm>
          <a:off x="2633174" y="2024762"/>
          <a:ext cx="1730414" cy="444555"/>
        </a:xfrm>
        <a:custGeom>
          <a:avLst/>
          <a:gdLst/>
          <a:ahLst/>
          <a:cxnLst/>
          <a:rect l="0" t="0" r="0" b="0"/>
          <a:pathLst>
            <a:path>
              <a:moveTo>
                <a:pt x="1730414" y="0"/>
              </a:moveTo>
              <a:lnTo>
                <a:pt x="1730414" y="307390"/>
              </a:lnTo>
              <a:lnTo>
                <a:pt x="0" y="307390"/>
              </a:lnTo>
              <a:lnTo>
                <a:pt x="0" y="4445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939304-8B6C-49E1-8F35-338A8B59D44E}">
      <dsp:nvSpPr>
        <dsp:cNvPr id="0" name=""/>
        <dsp:cNvSpPr/>
      </dsp:nvSpPr>
      <dsp:spPr>
        <a:xfrm>
          <a:off x="744900" y="2024762"/>
          <a:ext cx="3618688" cy="444555"/>
        </a:xfrm>
        <a:custGeom>
          <a:avLst/>
          <a:gdLst/>
          <a:ahLst/>
          <a:cxnLst/>
          <a:rect l="0" t="0" r="0" b="0"/>
          <a:pathLst>
            <a:path>
              <a:moveTo>
                <a:pt x="3618688" y="0"/>
              </a:moveTo>
              <a:lnTo>
                <a:pt x="3618688" y="307390"/>
              </a:lnTo>
              <a:lnTo>
                <a:pt x="0" y="307390"/>
              </a:lnTo>
              <a:lnTo>
                <a:pt x="0" y="4445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4E05-F4FF-4F38-B1C7-1A1F65A955B9}">
      <dsp:nvSpPr>
        <dsp:cNvPr id="0" name=""/>
        <dsp:cNvSpPr/>
      </dsp:nvSpPr>
      <dsp:spPr>
        <a:xfrm>
          <a:off x="3237038" y="306695"/>
          <a:ext cx="2253102" cy="1718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4479-CDCD-4EE0-9DB4-5CA43869C290}">
      <dsp:nvSpPr>
        <dsp:cNvPr id="0" name=""/>
        <dsp:cNvSpPr/>
      </dsp:nvSpPr>
      <dsp:spPr>
        <a:xfrm>
          <a:off x="3401554" y="462985"/>
          <a:ext cx="2253102" cy="17180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/>
            <a:t>1 ton of paper</a:t>
          </a:r>
        </a:p>
      </dsp:txBody>
      <dsp:txXfrm>
        <a:off x="3451874" y="513305"/>
        <a:ext cx="2152462" cy="1617427"/>
      </dsp:txXfrm>
    </dsp:sp>
    <dsp:sp modelId="{730BBB1B-8E34-4745-A247-E3EF153FA837}">
      <dsp:nvSpPr>
        <dsp:cNvPr id="0" name=""/>
        <dsp:cNvSpPr/>
      </dsp:nvSpPr>
      <dsp:spPr>
        <a:xfrm>
          <a:off x="4576" y="2469318"/>
          <a:ext cx="1480648" cy="940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6B74E-1995-42B5-AA5F-EBC01D0F17F8}">
      <dsp:nvSpPr>
        <dsp:cNvPr id="0" name=""/>
        <dsp:cNvSpPr/>
      </dsp:nvSpPr>
      <dsp:spPr>
        <a:xfrm>
          <a:off x="169092" y="2625609"/>
          <a:ext cx="1480648" cy="94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/>
            <a:t>1.400 kg </a:t>
          </a:r>
          <a:r>
            <a:rPr lang="es-ES" sz="2000" b="0" kern="1200">
              <a:latin typeface="Tw Cen MT"/>
            </a:rPr>
            <a:t>of residues</a:t>
          </a:r>
          <a:endParaRPr lang="es-ES" sz="2000" b="0" kern="1200"/>
        </a:p>
      </dsp:txBody>
      <dsp:txXfrm>
        <a:off x="196630" y="2653147"/>
        <a:ext cx="1425572" cy="885135"/>
      </dsp:txXfrm>
    </dsp:sp>
    <dsp:sp modelId="{A20B83A1-DAAD-4E34-B46C-AF513580F16D}">
      <dsp:nvSpPr>
        <dsp:cNvPr id="0" name=""/>
        <dsp:cNvSpPr/>
      </dsp:nvSpPr>
      <dsp:spPr>
        <a:xfrm>
          <a:off x="1814257" y="2469318"/>
          <a:ext cx="1637833" cy="15797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84E2-DB42-4336-999C-D2797AA3FF60}">
      <dsp:nvSpPr>
        <dsp:cNvPr id="0" name=""/>
        <dsp:cNvSpPr/>
      </dsp:nvSpPr>
      <dsp:spPr>
        <a:xfrm>
          <a:off x="1978774" y="2625609"/>
          <a:ext cx="1637833" cy="15797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/>
            <a:t>5,48 trees</a:t>
          </a:r>
        </a:p>
      </dsp:txBody>
      <dsp:txXfrm>
        <a:off x="2025043" y="2671878"/>
        <a:ext cx="1545295" cy="1487186"/>
      </dsp:txXfrm>
    </dsp:sp>
    <dsp:sp modelId="{D6E15951-1812-42D2-A975-7386865160C7}">
      <dsp:nvSpPr>
        <dsp:cNvPr id="0" name=""/>
        <dsp:cNvSpPr/>
      </dsp:nvSpPr>
      <dsp:spPr>
        <a:xfrm>
          <a:off x="3781124" y="2469318"/>
          <a:ext cx="1409947" cy="1385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3C00-4D3B-4848-81F0-222BFCB09CD2}">
      <dsp:nvSpPr>
        <dsp:cNvPr id="0" name=""/>
        <dsp:cNvSpPr/>
      </dsp:nvSpPr>
      <dsp:spPr>
        <a:xfrm>
          <a:off x="3945640" y="2625609"/>
          <a:ext cx="1409947" cy="1385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/>
            <a:t>2.907,5 </a:t>
          </a:r>
          <a:r>
            <a:rPr lang="es-ES" sz="2700" kern="1200" err="1"/>
            <a:t>kWh</a:t>
          </a:r>
          <a:endParaRPr lang="es-ES" sz="2700" kern="1200"/>
        </a:p>
      </dsp:txBody>
      <dsp:txXfrm>
        <a:off x="3986211" y="2666180"/>
        <a:ext cx="1328805" cy="1304062"/>
      </dsp:txXfrm>
    </dsp:sp>
    <dsp:sp modelId="{0BD0271F-ACAA-4419-BA8D-AD16204C51E1}">
      <dsp:nvSpPr>
        <dsp:cNvPr id="0" name=""/>
        <dsp:cNvSpPr/>
      </dsp:nvSpPr>
      <dsp:spPr>
        <a:xfrm>
          <a:off x="5520104" y="2469318"/>
          <a:ext cx="1343081" cy="13634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352B1-BCD5-4BDB-A34E-16606E608FB0}">
      <dsp:nvSpPr>
        <dsp:cNvPr id="0" name=""/>
        <dsp:cNvSpPr/>
      </dsp:nvSpPr>
      <dsp:spPr>
        <a:xfrm>
          <a:off x="5684621" y="2625609"/>
          <a:ext cx="1343081" cy="13634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/>
            <a:t>14.000 l of water</a:t>
          </a:r>
        </a:p>
      </dsp:txBody>
      <dsp:txXfrm>
        <a:off x="5723958" y="2664946"/>
        <a:ext cx="1264407" cy="1284736"/>
      </dsp:txXfrm>
    </dsp:sp>
    <dsp:sp modelId="{7873E81F-74CE-46E8-A6FF-C0879268D5AB}">
      <dsp:nvSpPr>
        <dsp:cNvPr id="0" name=""/>
        <dsp:cNvSpPr/>
      </dsp:nvSpPr>
      <dsp:spPr>
        <a:xfrm>
          <a:off x="7192218" y="2469318"/>
          <a:ext cx="1458838" cy="1362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5789-AEEB-4CCE-A1C1-61C265B66B6D}">
      <dsp:nvSpPr>
        <dsp:cNvPr id="0" name=""/>
        <dsp:cNvSpPr/>
      </dsp:nvSpPr>
      <dsp:spPr>
        <a:xfrm>
          <a:off x="7356735" y="2625609"/>
          <a:ext cx="1458838" cy="1362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/>
            <a:t>177 kg</a:t>
          </a:r>
          <a:r>
            <a:rPr lang="es-ES" sz="2700" kern="1200">
              <a:latin typeface="Tw Cen MT"/>
            </a:rPr>
            <a:t> of</a:t>
          </a:r>
          <a:r>
            <a:rPr lang="es-ES" sz="2700" kern="1200"/>
            <a:t> CO</a:t>
          </a:r>
          <a:r>
            <a:rPr lang="es-ES" sz="2700" kern="1200" baseline="-25000" dirty="0"/>
            <a:t>2</a:t>
          </a:r>
        </a:p>
      </dsp:txBody>
      <dsp:txXfrm>
        <a:off x="7396627" y="2665501"/>
        <a:ext cx="1379054" cy="12822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B7BD7-E3E9-4D0C-8E2E-783ACDDE3D42}">
      <dsp:nvSpPr>
        <dsp:cNvPr id="0" name=""/>
        <dsp:cNvSpPr/>
      </dsp:nvSpPr>
      <dsp:spPr>
        <a:xfrm>
          <a:off x="4060696" y="1985727"/>
          <a:ext cx="2114916" cy="5174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760"/>
              </a:lnTo>
              <a:lnTo>
                <a:pt x="2114916" y="357760"/>
              </a:lnTo>
              <a:lnTo>
                <a:pt x="2114916" y="51740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575E1-F911-4305-9CF0-6C0DBD28454E}">
      <dsp:nvSpPr>
        <dsp:cNvPr id="0" name=""/>
        <dsp:cNvSpPr/>
      </dsp:nvSpPr>
      <dsp:spPr>
        <a:xfrm>
          <a:off x="4014976" y="1985727"/>
          <a:ext cx="91440" cy="5174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7760"/>
              </a:lnTo>
              <a:lnTo>
                <a:pt x="108248" y="357760"/>
              </a:lnTo>
              <a:lnTo>
                <a:pt x="108248" y="51740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504AC-95A1-4614-A946-BA5DE2EC7644}">
      <dsp:nvSpPr>
        <dsp:cNvPr id="0" name=""/>
        <dsp:cNvSpPr/>
      </dsp:nvSpPr>
      <dsp:spPr>
        <a:xfrm>
          <a:off x="1966674" y="1985727"/>
          <a:ext cx="2094022" cy="517402"/>
        </a:xfrm>
        <a:custGeom>
          <a:avLst/>
          <a:gdLst/>
          <a:ahLst/>
          <a:cxnLst/>
          <a:rect l="0" t="0" r="0" b="0"/>
          <a:pathLst>
            <a:path>
              <a:moveTo>
                <a:pt x="2094022" y="0"/>
              </a:moveTo>
              <a:lnTo>
                <a:pt x="2094022" y="357760"/>
              </a:lnTo>
              <a:lnTo>
                <a:pt x="0" y="357760"/>
              </a:lnTo>
              <a:lnTo>
                <a:pt x="0" y="51740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4E05-F4FF-4F38-B1C7-1A1F65A955B9}">
      <dsp:nvSpPr>
        <dsp:cNvPr id="0" name=""/>
        <dsp:cNvSpPr/>
      </dsp:nvSpPr>
      <dsp:spPr>
        <a:xfrm>
          <a:off x="2749544" y="-13870"/>
          <a:ext cx="2622305" cy="1999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4479-CDCD-4EE0-9DB4-5CA43869C290}">
      <dsp:nvSpPr>
        <dsp:cNvPr id="0" name=""/>
        <dsp:cNvSpPr/>
      </dsp:nvSpPr>
      <dsp:spPr>
        <a:xfrm>
          <a:off x="2941019" y="168031"/>
          <a:ext cx="2622305" cy="19995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/>
            <a:t>1 ton of glass</a:t>
          </a:r>
        </a:p>
      </dsp:txBody>
      <dsp:txXfrm>
        <a:off x="2999585" y="226597"/>
        <a:ext cx="2505173" cy="1882465"/>
      </dsp:txXfrm>
    </dsp:sp>
    <dsp:sp modelId="{A20B83A1-DAAD-4E34-B46C-AF513580F16D}">
      <dsp:nvSpPr>
        <dsp:cNvPr id="0" name=""/>
        <dsp:cNvSpPr/>
      </dsp:nvSpPr>
      <dsp:spPr>
        <a:xfrm>
          <a:off x="1013566" y="2503129"/>
          <a:ext cx="1906216" cy="1838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84E2-DB42-4336-999C-D2797AA3FF60}">
      <dsp:nvSpPr>
        <dsp:cNvPr id="0" name=""/>
        <dsp:cNvSpPr/>
      </dsp:nvSpPr>
      <dsp:spPr>
        <a:xfrm>
          <a:off x="1205041" y="2685030"/>
          <a:ext cx="1906216" cy="1838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/>
            <a:t>2,66 ton of residues</a:t>
          </a:r>
        </a:p>
      </dsp:txBody>
      <dsp:txXfrm>
        <a:off x="1258891" y="2738880"/>
        <a:ext cx="1798516" cy="1730885"/>
      </dsp:txXfrm>
    </dsp:sp>
    <dsp:sp modelId="{D6E15951-1812-42D2-A975-7386865160C7}">
      <dsp:nvSpPr>
        <dsp:cNvPr id="0" name=""/>
        <dsp:cNvSpPr/>
      </dsp:nvSpPr>
      <dsp:spPr>
        <a:xfrm>
          <a:off x="3302732" y="2503129"/>
          <a:ext cx="1640987" cy="1612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3C00-4D3B-4848-81F0-222BFCB09CD2}">
      <dsp:nvSpPr>
        <dsp:cNvPr id="0" name=""/>
        <dsp:cNvSpPr/>
      </dsp:nvSpPr>
      <dsp:spPr>
        <a:xfrm>
          <a:off x="3494207" y="2685030"/>
          <a:ext cx="1640987" cy="1612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/>
            <a:t>1.000 </a:t>
          </a:r>
          <a:r>
            <a:rPr lang="es-ES" sz="3500" kern="1200" err="1"/>
            <a:t>kWh</a:t>
          </a:r>
          <a:endParaRPr lang="es-ES" sz="3500" kern="1200"/>
        </a:p>
      </dsp:txBody>
      <dsp:txXfrm>
        <a:off x="3541426" y="2732249"/>
        <a:ext cx="1546549" cy="1517751"/>
      </dsp:txXfrm>
    </dsp:sp>
    <dsp:sp modelId="{7873E81F-74CE-46E8-A6FF-C0879268D5AB}">
      <dsp:nvSpPr>
        <dsp:cNvPr id="0" name=""/>
        <dsp:cNvSpPr/>
      </dsp:nvSpPr>
      <dsp:spPr>
        <a:xfrm>
          <a:off x="5326669" y="2503129"/>
          <a:ext cx="1697889" cy="1585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5789-AEEB-4CCE-A1C1-61C265B66B6D}">
      <dsp:nvSpPr>
        <dsp:cNvPr id="0" name=""/>
        <dsp:cNvSpPr/>
      </dsp:nvSpPr>
      <dsp:spPr>
        <a:xfrm>
          <a:off x="5518143" y="2685030"/>
          <a:ext cx="1697889" cy="1585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/>
            <a:t>167 kg </a:t>
          </a:r>
          <a:r>
            <a:rPr lang="es-ES" sz="3500" kern="1200" baseline="0" dirty="0">
              <a:latin typeface="Tw Cen MT"/>
            </a:rPr>
            <a:t>of </a:t>
          </a:r>
          <a:r>
            <a:rPr lang="es-ES" sz="3500" kern="1200" baseline="-25000" dirty="0">
              <a:latin typeface="Tw Cen MT"/>
            </a:rPr>
            <a:t>CO2</a:t>
          </a:r>
          <a:endParaRPr lang="es-ES" sz="3500" kern="1200" baseline="-25000" dirty="0"/>
        </a:p>
      </dsp:txBody>
      <dsp:txXfrm>
        <a:off x="5564572" y="2731459"/>
        <a:ext cx="1605031" cy="14923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E921C-9892-4DF8-AB49-7B6AB1A255C8}">
      <dsp:nvSpPr>
        <dsp:cNvPr id="0" name=""/>
        <dsp:cNvSpPr/>
      </dsp:nvSpPr>
      <dsp:spPr>
        <a:xfrm>
          <a:off x="7318669" y="3192896"/>
          <a:ext cx="91440" cy="391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127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B7BD7-E3E9-4D0C-8E2E-783ACDDE3D42}">
      <dsp:nvSpPr>
        <dsp:cNvPr id="0" name=""/>
        <dsp:cNvSpPr/>
      </dsp:nvSpPr>
      <dsp:spPr>
        <a:xfrm>
          <a:off x="4067607" y="1551398"/>
          <a:ext cx="3296781" cy="403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300"/>
              </a:lnTo>
              <a:lnTo>
                <a:pt x="3296781" y="279300"/>
              </a:lnTo>
              <a:lnTo>
                <a:pt x="3296781" y="4039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A58FE-134A-4083-A1B2-6154307D1272}">
      <dsp:nvSpPr>
        <dsp:cNvPr id="0" name=""/>
        <dsp:cNvSpPr/>
      </dsp:nvSpPr>
      <dsp:spPr>
        <a:xfrm>
          <a:off x="5674356" y="3194152"/>
          <a:ext cx="91440" cy="391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127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4F884-8CD5-47C8-B895-A2DC43F0CE2B}">
      <dsp:nvSpPr>
        <dsp:cNvPr id="0" name=""/>
        <dsp:cNvSpPr/>
      </dsp:nvSpPr>
      <dsp:spPr>
        <a:xfrm>
          <a:off x="4067607" y="1551398"/>
          <a:ext cx="1652468" cy="403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300"/>
              </a:lnTo>
              <a:lnTo>
                <a:pt x="1652468" y="279300"/>
              </a:lnTo>
              <a:lnTo>
                <a:pt x="1652468" y="4039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98A65-22EB-48A5-90C1-742ACBCD12F5}">
      <dsp:nvSpPr>
        <dsp:cNvPr id="0" name=""/>
        <dsp:cNvSpPr/>
      </dsp:nvSpPr>
      <dsp:spPr>
        <a:xfrm>
          <a:off x="4030044" y="3213955"/>
          <a:ext cx="91440" cy="391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127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575E1-F911-4305-9CF0-6C0DBD28454E}">
      <dsp:nvSpPr>
        <dsp:cNvPr id="0" name=""/>
        <dsp:cNvSpPr/>
      </dsp:nvSpPr>
      <dsp:spPr>
        <a:xfrm>
          <a:off x="4021887" y="1551398"/>
          <a:ext cx="91440" cy="4039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9300"/>
              </a:lnTo>
              <a:lnTo>
                <a:pt x="53876" y="279300"/>
              </a:lnTo>
              <a:lnTo>
                <a:pt x="53876" y="4039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7F75A-B102-497B-AE3E-528D15412031}">
      <dsp:nvSpPr>
        <dsp:cNvPr id="0" name=""/>
        <dsp:cNvSpPr/>
      </dsp:nvSpPr>
      <dsp:spPr>
        <a:xfrm>
          <a:off x="2385731" y="3367565"/>
          <a:ext cx="91440" cy="391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127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9906D-78C9-473B-BB2B-B40A67754D92}">
      <dsp:nvSpPr>
        <dsp:cNvPr id="0" name=""/>
        <dsp:cNvSpPr/>
      </dsp:nvSpPr>
      <dsp:spPr>
        <a:xfrm>
          <a:off x="2431451" y="1551398"/>
          <a:ext cx="1636156" cy="403932"/>
        </a:xfrm>
        <a:custGeom>
          <a:avLst/>
          <a:gdLst/>
          <a:ahLst/>
          <a:cxnLst/>
          <a:rect l="0" t="0" r="0" b="0"/>
          <a:pathLst>
            <a:path>
              <a:moveTo>
                <a:pt x="1636156" y="0"/>
              </a:moveTo>
              <a:lnTo>
                <a:pt x="1636156" y="279300"/>
              </a:lnTo>
              <a:lnTo>
                <a:pt x="0" y="279300"/>
              </a:lnTo>
              <a:lnTo>
                <a:pt x="0" y="4039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8BA140-E257-4B25-AEDB-D6AE5726F358}">
      <dsp:nvSpPr>
        <dsp:cNvPr id="0" name=""/>
        <dsp:cNvSpPr/>
      </dsp:nvSpPr>
      <dsp:spPr>
        <a:xfrm>
          <a:off x="741418" y="3390700"/>
          <a:ext cx="91440" cy="391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127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504AC-95A1-4614-A946-BA5DE2EC7644}">
      <dsp:nvSpPr>
        <dsp:cNvPr id="0" name=""/>
        <dsp:cNvSpPr/>
      </dsp:nvSpPr>
      <dsp:spPr>
        <a:xfrm>
          <a:off x="787138" y="1551398"/>
          <a:ext cx="3280469" cy="403932"/>
        </a:xfrm>
        <a:custGeom>
          <a:avLst/>
          <a:gdLst/>
          <a:ahLst/>
          <a:cxnLst/>
          <a:rect l="0" t="0" r="0" b="0"/>
          <a:pathLst>
            <a:path>
              <a:moveTo>
                <a:pt x="3280469" y="0"/>
              </a:moveTo>
              <a:lnTo>
                <a:pt x="3280469" y="279300"/>
              </a:lnTo>
              <a:lnTo>
                <a:pt x="0" y="279300"/>
              </a:lnTo>
              <a:lnTo>
                <a:pt x="0" y="4039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4E05-F4FF-4F38-B1C7-1A1F65A955B9}">
      <dsp:nvSpPr>
        <dsp:cNvPr id="0" name=""/>
        <dsp:cNvSpPr/>
      </dsp:nvSpPr>
      <dsp:spPr>
        <a:xfrm>
          <a:off x="3044000" y="-9672"/>
          <a:ext cx="2047214" cy="1561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4479-CDCD-4EE0-9DB4-5CA43869C290}">
      <dsp:nvSpPr>
        <dsp:cNvPr id="0" name=""/>
        <dsp:cNvSpPr/>
      </dsp:nvSpPr>
      <dsp:spPr>
        <a:xfrm>
          <a:off x="3193483" y="132336"/>
          <a:ext cx="2047214" cy="1561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1 ton </a:t>
          </a:r>
          <a:r>
            <a:rPr lang="es-ES" sz="2000" kern="1200">
              <a:latin typeface="Tw Cen MT"/>
            </a:rPr>
            <a:t>of steel</a:t>
          </a:r>
          <a:endParaRPr lang="es-ES" sz="2000" kern="1200"/>
        </a:p>
      </dsp:txBody>
      <dsp:txXfrm>
        <a:off x="3239205" y="178058"/>
        <a:ext cx="1955770" cy="1469626"/>
      </dsp:txXfrm>
    </dsp:sp>
    <dsp:sp modelId="{A20B83A1-DAAD-4E34-B46C-AF513580F16D}">
      <dsp:nvSpPr>
        <dsp:cNvPr id="0" name=""/>
        <dsp:cNvSpPr/>
      </dsp:nvSpPr>
      <dsp:spPr>
        <a:xfrm>
          <a:off x="43054" y="1955330"/>
          <a:ext cx="1488168" cy="14353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84E2-DB42-4336-999C-D2797AA3FF60}">
      <dsp:nvSpPr>
        <dsp:cNvPr id="0" name=""/>
        <dsp:cNvSpPr/>
      </dsp:nvSpPr>
      <dsp:spPr>
        <a:xfrm>
          <a:off x="192537" y="2097339"/>
          <a:ext cx="1488168" cy="1435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1,5 ton of mineral</a:t>
          </a:r>
        </a:p>
      </dsp:txBody>
      <dsp:txXfrm>
        <a:off x="234578" y="2139380"/>
        <a:ext cx="1404086" cy="1351287"/>
      </dsp:txXfrm>
    </dsp:sp>
    <dsp:sp modelId="{264E35AC-6391-4E11-80E0-03C907F997E4}">
      <dsp:nvSpPr>
        <dsp:cNvPr id="0" name=""/>
        <dsp:cNvSpPr/>
      </dsp:nvSpPr>
      <dsp:spPr>
        <a:xfrm>
          <a:off x="114465" y="3781971"/>
          <a:ext cx="1345346" cy="854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AD28F-83BC-4FBA-94A2-05F049A5AC75}">
      <dsp:nvSpPr>
        <dsp:cNvPr id="0" name=""/>
        <dsp:cNvSpPr/>
      </dsp:nvSpPr>
      <dsp:spPr>
        <a:xfrm>
          <a:off x="263948" y="3923980"/>
          <a:ext cx="1345346" cy="854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rgbClr val="FF0000"/>
              </a:solidFill>
            </a:rPr>
            <a:t>1,84 ton of mineral</a:t>
          </a:r>
        </a:p>
      </dsp:txBody>
      <dsp:txXfrm>
        <a:off x="288969" y="3949001"/>
        <a:ext cx="1295304" cy="804253"/>
      </dsp:txXfrm>
    </dsp:sp>
    <dsp:sp modelId="{3A58B397-265D-4164-911C-4238B41B324D}">
      <dsp:nvSpPr>
        <dsp:cNvPr id="0" name=""/>
        <dsp:cNvSpPr/>
      </dsp:nvSpPr>
      <dsp:spPr>
        <a:xfrm>
          <a:off x="1846084" y="1955330"/>
          <a:ext cx="1170734" cy="1412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C1223-CB08-456A-9B6F-2481CABF9DDC}">
      <dsp:nvSpPr>
        <dsp:cNvPr id="0" name=""/>
        <dsp:cNvSpPr/>
      </dsp:nvSpPr>
      <dsp:spPr>
        <a:xfrm>
          <a:off x="1995567" y="2097339"/>
          <a:ext cx="1170734" cy="1412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0,5 ton of coal</a:t>
          </a:r>
        </a:p>
      </dsp:txBody>
      <dsp:txXfrm>
        <a:off x="2029857" y="2131629"/>
        <a:ext cx="1102154" cy="1343655"/>
      </dsp:txXfrm>
    </dsp:sp>
    <dsp:sp modelId="{4A1FB2E6-EC0D-4ACE-B975-6CFDCAC8878B}">
      <dsp:nvSpPr>
        <dsp:cNvPr id="0" name=""/>
        <dsp:cNvSpPr/>
      </dsp:nvSpPr>
      <dsp:spPr>
        <a:xfrm>
          <a:off x="1758778" y="3758837"/>
          <a:ext cx="1345346" cy="854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953B4-8E5E-4538-A896-30BBBB37AE60}">
      <dsp:nvSpPr>
        <dsp:cNvPr id="0" name=""/>
        <dsp:cNvSpPr/>
      </dsp:nvSpPr>
      <dsp:spPr>
        <a:xfrm>
          <a:off x="1908260" y="3900846"/>
          <a:ext cx="1345346" cy="854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rgbClr val="FF0000"/>
              </a:solidFill>
            </a:rPr>
            <a:t>614 kg of coal</a:t>
          </a:r>
        </a:p>
      </dsp:txBody>
      <dsp:txXfrm>
        <a:off x="1933281" y="3925867"/>
        <a:ext cx="1295304" cy="804253"/>
      </dsp:txXfrm>
    </dsp:sp>
    <dsp:sp modelId="{D6E15951-1812-42D2-A975-7386865160C7}">
      <dsp:nvSpPr>
        <dsp:cNvPr id="0" name=""/>
        <dsp:cNvSpPr/>
      </dsp:nvSpPr>
      <dsp:spPr>
        <a:xfrm>
          <a:off x="3435210" y="1955330"/>
          <a:ext cx="1281106" cy="1258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3C00-4D3B-4848-81F0-222BFCB09CD2}">
      <dsp:nvSpPr>
        <dsp:cNvPr id="0" name=""/>
        <dsp:cNvSpPr/>
      </dsp:nvSpPr>
      <dsp:spPr>
        <a:xfrm>
          <a:off x="3584693" y="2097339"/>
          <a:ext cx="1281106" cy="1258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66,8 </a:t>
          </a:r>
          <a:r>
            <a:rPr lang="es-ES" sz="2000" kern="1200" err="1"/>
            <a:t>kWh</a:t>
          </a:r>
          <a:endParaRPr lang="es-ES" sz="2000" kern="1200"/>
        </a:p>
      </dsp:txBody>
      <dsp:txXfrm>
        <a:off x="3621557" y="2134203"/>
        <a:ext cx="1207378" cy="1184896"/>
      </dsp:txXfrm>
    </dsp:sp>
    <dsp:sp modelId="{53E8F809-81F7-4975-BB5E-538B2120A5FC}">
      <dsp:nvSpPr>
        <dsp:cNvPr id="0" name=""/>
        <dsp:cNvSpPr/>
      </dsp:nvSpPr>
      <dsp:spPr>
        <a:xfrm>
          <a:off x="3403090" y="3605226"/>
          <a:ext cx="1345346" cy="854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FE5B8-5E7F-41B6-8D04-670487EC9AF7}">
      <dsp:nvSpPr>
        <dsp:cNvPr id="0" name=""/>
        <dsp:cNvSpPr/>
      </dsp:nvSpPr>
      <dsp:spPr>
        <a:xfrm>
          <a:off x="3552573" y="3747235"/>
          <a:ext cx="1345346" cy="854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rgbClr val="FF0000"/>
              </a:solidFill>
            </a:rPr>
            <a:t>82 </a:t>
          </a:r>
          <a:r>
            <a:rPr lang="es-ES" sz="2000" b="1" kern="1200" err="1">
              <a:solidFill>
                <a:srgbClr val="FF0000"/>
              </a:solidFill>
            </a:rPr>
            <a:t>kWh</a:t>
          </a:r>
          <a:endParaRPr lang="es-ES" sz="2000" b="1" kern="1200">
            <a:solidFill>
              <a:srgbClr val="FF0000"/>
            </a:solidFill>
          </a:endParaRPr>
        </a:p>
      </dsp:txBody>
      <dsp:txXfrm>
        <a:off x="3577594" y="3772256"/>
        <a:ext cx="1295304" cy="804253"/>
      </dsp:txXfrm>
    </dsp:sp>
    <dsp:sp modelId="{0BD0271F-ACAA-4419-BA8D-AD16204C51E1}">
      <dsp:nvSpPr>
        <dsp:cNvPr id="0" name=""/>
        <dsp:cNvSpPr/>
      </dsp:nvSpPr>
      <dsp:spPr>
        <a:xfrm>
          <a:off x="5109901" y="1955330"/>
          <a:ext cx="1220350" cy="12388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352B1-BCD5-4BDB-A34E-16606E608FB0}">
      <dsp:nvSpPr>
        <dsp:cNvPr id="0" name=""/>
        <dsp:cNvSpPr/>
      </dsp:nvSpPr>
      <dsp:spPr>
        <a:xfrm>
          <a:off x="5259384" y="2097339"/>
          <a:ext cx="1220350" cy="1238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6.420 l of water</a:t>
          </a:r>
        </a:p>
      </dsp:txBody>
      <dsp:txXfrm>
        <a:off x="5295127" y="2133082"/>
        <a:ext cx="1148864" cy="1167335"/>
      </dsp:txXfrm>
    </dsp:sp>
    <dsp:sp modelId="{26D11931-F52F-4A06-8837-D22325083793}">
      <dsp:nvSpPr>
        <dsp:cNvPr id="0" name=""/>
        <dsp:cNvSpPr/>
      </dsp:nvSpPr>
      <dsp:spPr>
        <a:xfrm>
          <a:off x="5047403" y="3585424"/>
          <a:ext cx="1345346" cy="854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B7D6F-CDA8-4BC1-A3A8-7734049ED63C}">
      <dsp:nvSpPr>
        <dsp:cNvPr id="0" name=""/>
        <dsp:cNvSpPr/>
      </dsp:nvSpPr>
      <dsp:spPr>
        <a:xfrm>
          <a:off x="5196886" y="3727433"/>
          <a:ext cx="1345346" cy="854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rgbClr val="FF0000"/>
              </a:solidFill>
            </a:rPr>
            <a:t>7.884 l of water</a:t>
          </a:r>
        </a:p>
      </dsp:txBody>
      <dsp:txXfrm>
        <a:off x="5221907" y="3752454"/>
        <a:ext cx="1295304" cy="804253"/>
      </dsp:txXfrm>
    </dsp:sp>
    <dsp:sp modelId="{7873E81F-74CE-46E8-A6FF-C0879268D5AB}">
      <dsp:nvSpPr>
        <dsp:cNvPr id="0" name=""/>
        <dsp:cNvSpPr/>
      </dsp:nvSpPr>
      <dsp:spPr>
        <a:xfrm>
          <a:off x="6701624" y="1955330"/>
          <a:ext cx="1325529" cy="1237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5789-AEEB-4CCE-A1C1-61C265B66B6D}">
      <dsp:nvSpPr>
        <dsp:cNvPr id="0" name=""/>
        <dsp:cNvSpPr/>
      </dsp:nvSpPr>
      <dsp:spPr>
        <a:xfrm>
          <a:off x="6851107" y="2097339"/>
          <a:ext cx="1325529" cy="1237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3.890 kg </a:t>
          </a:r>
          <a:r>
            <a:rPr lang="es-ES" sz="2000" kern="1200" baseline="0" dirty="0">
              <a:latin typeface="Tw Cen MT"/>
            </a:rPr>
            <a:t>of </a:t>
          </a:r>
          <a:r>
            <a:rPr lang="es-ES" sz="2000" kern="1200" baseline="-25000" dirty="0">
              <a:latin typeface="Tw Cen MT"/>
            </a:rPr>
            <a:t>CO2</a:t>
          </a:r>
          <a:endParaRPr lang="es-ES" sz="2000" kern="1200" baseline="-25000" dirty="0"/>
        </a:p>
      </dsp:txBody>
      <dsp:txXfrm>
        <a:off x="6887354" y="2133586"/>
        <a:ext cx="1253035" cy="1165072"/>
      </dsp:txXfrm>
    </dsp:sp>
    <dsp:sp modelId="{A6283E0E-965D-462D-8C46-7E624AC63825}">
      <dsp:nvSpPr>
        <dsp:cNvPr id="0" name=""/>
        <dsp:cNvSpPr/>
      </dsp:nvSpPr>
      <dsp:spPr>
        <a:xfrm>
          <a:off x="6691715" y="3584168"/>
          <a:ext cx="1345346" cy="1123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58CC1-738F-4D57-805A-BD1A05F64797}">
      <dsp:nvSpPr>
        <dsp:cNvPr id="0" name=""/>
        <dsp:cNvSpPr/>
      </dsp:nvSpPr>
      <dsp:spPr>
        <a:xfrm>
          <a:off x="6841198" y="3726177"/>
          <a:ext cx="1345346" cy="11239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baseline="-25000">
              <a:solidFill>
                <a:srgbClr val="FF0000"/>
              </a:solidFill>
            </a:rPr>
            <a:t>4.777 kg</a:t>
          </a:r>
          <a:r>
            <a:rPr lang="es-ES" sz="3200" b="1" kern="1200" baseline="-25000">
              <a:solidFill>
                <a:srgbClr val="FF0000"/>
              </a:solidFill>
              <a:latin typeface="Tw Cen MT"/>
            </a:rPr>
            <a:t>  CO2</a:t>
          </a:r>
          <a:endParaRPr lang="es-ES" sz="3200" b="1" kern="1200" baseline="-25000">
            <a:solidFill>
              <a:srgbClr val="FF0000"/>
            </a:solidFill>
          </a:endParaRPr>
        </a:p>
      </dsp:txBody>
      <dsp:txXfrm>
        <a:off x="6874118" y="3759097"/>
        <a:ext cx="1279506" cy="10581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E676C-DE97-447A-9BD6-B4ECB21234CC}">
      <dsp:nvSpPr>
        <dsp:cNvPr id="0" name=""/>
        <dsp:cNvSpPr/>
      </dsp:nvSpPr>
      <dsp:spPr>
        <a:xfrm>
          <a:off x="5604713" y="3178898"/>
          <a:ext cx="91440" cy="389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9693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B7BD7-E3E9-4D0C-8E2E-783ACDDE3D42}">
      <dsp:nvSpPr>
        <dsp:cNvPr id="0" name=""/>
        <dsp:cNvSpPr/>
      </dsp:nvSpPr>
      <dsp:spPr>
        <a:xfrm>
          <a:off x="4095139" y="1544019"/>
          <a:ext cx="1555293" cy="402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174"/>
              </a:lnTo>
              <a:lnTo>
                <a:pt x="1555293" y="278174"/>
              </a:lnTo>
              <a:lnTo>
                <a:pt x="1555293" y="40230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E87810-9C84-4D10-B7FD-EDCB1FEC8046}">
      <dsp:nvSpPr>
        <dsp:cNvPr id="0" name=""/>
        <dsp:cNvSpPr/>
      </dsp:nvSpPr>
      <dsp:spPr>
        <a:xfrm>
          <a:off x="4017331" y="3180149"/>
          <a:ext cx="91440" cy="389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9693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4F884-8CD5-47C8-B895-A2DC43F0CE2B}">
      <dsp:nvSpPr>
        <dsp:cNvPr id="0" name=""/>
        <dsp:cNvSpPr/>
      </dsp:nvSpPr>
      <dsp:spPr>
        <a:xfrm>
          <a:off x="4017331" y="1544019"/>
          <a:ext cx="91440" cy="402303"/>
        </a:xfrm>
        <a:custGeom>
          <a:avLst/>
          <a:gdLst/>
          <a:ahLst/>
          <a:cxnLst/>
          <a:rect l="0" t="0" r="0" b="0"/>
          <a:pathLst>
            <a:path>
              <a:moveTo>
                <a:pt x="77807" y="0"/>
              </a:moveTo>
              <a:lnTo>
                <a:pt x="77807" y="278174"/>
              </a:lnTo>
              <a:lnTo>
                <a:pt x="45720" y="278174"/>
              </a:lnTo>
              <a:lnTo>
                <a:pt x="45720" y="40230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85008C-9CCE-4904-A625-DB97682E791C}">
      <dsp:nvSpPr>
        <dsp:cNvPr id="0" name=""/>
        <dsp:cNvSpPr/>
      </dsp:nvSpPr>
      <dsp:spPr>
        <a:xfrm>
          <a:off x="2407258" y="3199872"/>
          <a:ext cx="91440" cy="389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9693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575E1-F911-4305-9CF0-6C0DBD28454E}">
      <dsp:nvSpPr>
        <dsp:cNvPr id="0" name=""/>
        <dsp:cNvSpPr/>
      </dsp:nvSpPr>
      <dsp:spPr>
        <a:xfrm>
          <a:off x="2452978" y="1544019"/>
          <a:ext cx="1642161" cy="402303"/>
        </a:xfrm>
        <a:custGeom>
          <a:avLst/>
          <a:gdLst/>
          <a:ahLst/>
          <a:cxnLst/>
          <a:rect l="0" t="0" r="0" b="0"/>
          <a:pathLst>
            <a:path>
              <a:moveTo>
                <a:pt x="1642161" y="0"/>
              </a:moveTo>
              <a:lnTo>
                <a:pt x="1642161" y="278174"/>
              </a:lnTo>
              <a:lnTo>
                <a:pt x="0" y="278174"/>
              </a:lnTo>
              <a:lnTo>
                <a:pt x="0" y="40230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4E05-F4FF-4F38-B1C7-1A1F65A955B9}">
      <dsp:nvSpPr>
        <dsp:cNvPr id="0" name=""/>
        <dsp:cNvSpPr/>
      </dsp:nvSpPr>
      <dsp:spPr>
        <a:xfrm>
          <a:off x="3075659" y="-10756"/>
          <a:ext cx="2038959" cy="1554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4479-CDCD-4EE0-9DB4-5CA43869C290}">
      <dsp:nvSpPr>
        <dsp:cNvPr id="0" name=""/>
        <dsp:cNvSpPr/>
      </dsp:nvSpPr>
      <dsp:spPr>
        <a:xfrm>
          <a:off x="3224539" y="130679"/>
          <a:ext cx="2038959" cy="15547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1 ton of aluminium</a:t>
          </a:r>
        </a:p>
      </dsp:txBody>
      <dsp:txXfrm>
        <a:off x="3270077" y="176217"/>
        <a:ext cx="1947883" cy="1463700"/>
      </dsp:txXfrm>
    </dsp:sp>
    <dsp:sp modelId="{D6E15951-1812-42D2-A975-7386865160C7}">
      <dsp:nvSpPr>
        <dsp:cNvPr id="0" name=""/>
        <dsp:cNvSpPr/>
      </dsp:nvSpPr>
      <dsp:spPr>
        <a:xfrm>
          <a:off x="1815007" y="1946322"/>
          <a:ext cx="1275940" cy="12535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3C00-4D3B-4848-81F0-222BFCB09CD2}">
      <dsp:nvSpPr>
        <dsp:cNvPr id="0" name=""/>
        <dsp:cNvSpPr/>
      </dsp:nvSpPr>
      <dsp:spPr>
        <a:xfrm>
          <a:off x="1963888" y="2087759"/>
          <a:ext cx="1275940" cy="12535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14.630 </a:t>
          </a:r>
          <a:r>
            <a:rPr lang="es-ES" sz="2200" kern="1200" err="1"/>
            <a:t>kWh</a:t>
          </a:r>
          <a:endParaRPr lang="es-ES" sz="2200" kern="1200"/>
        </a:p>
      </dsp:txBody>
      <dsp:txXfrm>
        <a:off x="2000603" y="2124474"/>
        <a:ext cx="1202510" cy="1180119"/>
      </dsp:txXfrm>
    </dsp:sp>
    <dsp:sp modelId="{1A426E1F-3844-49DC-B859-52F2F1165CA4}">
      <dsp:nvSpPr>
        <dsp:cNvPr id="0" name=""/>
        <dsp:cNvSpPr/>
      </dsp:nvSpPr>
      <dsp:spPr>
        <a:xfrm>
          <a:off x="1763394" y="3589566"/>
          <a:ext cx="1379168" cy="11202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0597E-C22F-494F-BB12-C4C3C3F558FE}">
      <dsp:nvSpPr>
        <dsp:cNvPr id="0" name=""/>
        <dsp:cNvSpPr/>
      </dsp:nvSpPr>
      <dsp:spPr>
        <a:xfrm>
          <a:off x="1912274" y="3731002"/>
          <a:ext cx="1379168" cy="11202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>
              <a:solidFill>
                <a:srgbClr val="FF0000"/>
              </a:solidFill>
            </a:rPr>
            <a:t>42.134,4 </a:t>
          </a:r>
          <a:r>
            <a:rPr lang="es-ES" sz="2200" b="1" kern="1200" err="1">
              <a:solidFill>
                <a:srgbClr val="FF0000"/>
              </a:solidFill>
            </a:rPr>
            <a:t>kWh</a:t>
          </a:r>
          <a:endParaRPr lang="es-ES" sz="2200" b="1" kern="1200">
            <a:solidFill>
              <a:srgbClr val="FF0000"/>
            </a:solidFill>
          </a:endParaRPr>
        </a:p>
      </dsp:txBody>
      <dsp:txXfrm>
        <a:off x="1945086" y="3763814"/>
        <a:ext cx="1313544" cy="1054656"/>
      </dsp:txXfrm>
    </dsp:sp>
    <dsp:sp modelId="{0BD0271F-ACAA-4419-BA8D-AD16204C51E1}">
      <dsp:nvSpPr>
        <dsp:cNvPr id="0" name=""/>
        <dsp:cNvSpPr/>
      </dsp:nvSpPr>
      <dsp:spPr>
        <a:xfrm>
          <a:off x="3455336" y="1946322"/>
          <a:ext cx="1215429" cy="12338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352B1-BCD5-4BDB-A34E-16606E608FB0}">
      <dsp:nvSpPr>
        <dsp:cNvPr id="0" name=""/>
        <dsp:cNvSpPr/>
      </dsp:nvSpPr>
      <dsp:spPr>
        <a:xfrm>
          <a:off x="3604216" y="2087759"/>
          <a:ext cx="1215429" cy="1233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91.200 l of water</a:t>
          </a:r>
        </a:p>
      </dsp:txBody>
      <dsp:txXfrm>
        <a:off x="3639815" y="2123358"/>
        <a:ext cx="1144231" cy="1162628"/>
      </dsp:txXfrm>
    </dsp:sp>
    <dsp:sp modelId="{6546C5CD-B337-4F80-A3EA-7B445333A377}">
      <dsp:nvSpPr>
        <dsp:cNvPr id="0" name=""/>
        <dsp:cNvSpPr/>
      </dsp:nvSpPr>
      <dsp:spPr>
        <a:xfrm>
          <a:off x="3440322" y="3569843"/>
          <a:ext cx="1245457" cy="1073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CA73D-7031-4F89-9154-459662A555E5}">
      <dsp:nvSpPr>
        <dsp:cNvPr id="0" name=""/>
        <dsp:cNvSpPr/>
      </dsp:nvSpPr>
      <dsp:spPr>
        <a:xfrm>
          <a:off x="3589202" y="3711279"/>
          <a:ext cx="1245457" cy="1073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>
              <a:solidFill>
                <a:srgbClr val="FF0000"/>
              </a:solidFill>
            </a:rPr>
            <a:t>262.656 l of water</a:t>
          </a:r>
        </a:p>
      </dsp:txBody>
      <dsp:txXfrm>
        <a:off x="3620646" y="3742723"/>
        <a:ext cx="1182569" cy="1010698"/>
      </dsp:txXfrm>
    </dsp:sp>
    <dsp:sp modelId="{7873E81F-74CE-46E8-A6FF-C0879268D5AB}">
      <dsp:nvSpPr>
        <dsp:cNvPr id="0" name=""/>
        <dsp:cNvSpPr/>
      </dsp:nvSpPr>
      <dsp:spPr>
        <a:xfrm>
          <a:off x="4990340" y="1946322"/>
          <a:ext cx="1320184" cy="12325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5789-AEEB-4CCE-A1C1-61C265B66B6D}">
      <dsp:nvSpPr>
        <dsp:cNvPr id="0" name=""/>
        <dsp:cNvSpPr/>
      </dsp:nvSpPr>
      <dsp:spPr>
        <a:xfrm>
          <a:off x="5139220" y="2087759"/>
          <a:ext cx="1320184" cy="12325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1.162 kg</a:t>
          </a:r>
          <a:r>
            <a:rPr lang="es-ES" sz="2200" kern="1200">
              <a:latin typeface="Tw Cen MT"/>
            </a:rPr>
            <a:t> of</a:t>
          </a:r>
          <a:r>
            <a:rPr lang="es-ES" sz="2200" kern="1200"/>
            <a:t> CO</a:t>
          </a:r>
          <a:r>
            <a:rPr lang="es-ES" sz="2200" kern="1200" baseline="-25000" dirty="0"/>
            <a:t>2</a:t>
          </a:r>
        </a:p>
      </dsp:txBody>
      <dsp:txXfrm>
        <a:off x="5175321" y="2123860"/>
        <a:ext cx="1247982" cy="1160373"/>
      </dsp:txXfrm>
    </dsp:sp>
    <dsp:sp modelId="{61FBFC90-695E-4E35-8571-212815D05E04}">
      <dsp:nvSpPr>
        <dsp:cNvPr id="0" name=""/>
        <dsp:cNvSpPr/>
      </dsp:nvSpPr>
      <dsp:spPr>
        <a:xfrm>
          <a:off x="4983540" y="3568592"/>
          <a:ext cx="1333785" cy="1009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33A2D-4D63-4449-955E-565E274DF54C}">
      <dsp:nvSpPr>
        <dsp:cNvPr id="0" name=""/>
        <dsp:cNvSpPr/>
      </dsp:nvSpPr>
      <dsp:spPr>
        <a:xfrm>
          <a:off x="5132420" y="3710028"/>
          <a:ext cx="1333785" cy="10093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baseline="-25000">
              <a:solidFill>
                <a:srgbClr val="FF0000"/>
              </a:solidFill>
            </a:rPr>
            <a:t>3.346,6 kg CO2</a:t>
          </a:r>
        </a:p>
      </dsp:txBody>
      <dsp:txXfrm>
        <a:off x="5161982" y="3739590"/>
        <a:ext cx="1274661" cy="9501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DFA6B-6268-40D4-93D5-9AD0741FE3FB}">
      <dsp:nvSpPr>
        <dsp:cNvPr id="0" name=""/>
        <dsp:cNvSpPr/>
      </dsp:nvSpPr>
      <dsp:spPr>
        <a:xfrm>
          <a:off x="6431913" y="2796193"/>
          <a:ext cx="91440" cy="3428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288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B7BD7-E3E9-4D0C-8E2E-783ACDDE3D42}">
      <dsp:nvSpPr>
        <dsp:cNvPr id="0" name=""/>
        <dsp:cNvSpPr/>
      </dsp:nvSpPr>
      <dsp:spPr>
        <a:xfrm>
          <a:off x="4175582" y="1357676"/>
          <a:ext cx="2302051" cy="353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763"/>
              </a:lnTo>
              <a:lnTo>
                <a:pt x="2302051" y="244763"/>
              </a:lnTo>
              <a:lnTo>
                <a:pt x="2302051" y="35398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98723-2537-4337-9764-E88BBA5276DE}">
      <dsp:nvSpPr>
        <dsp:cNvPr id="0" name=""/>
        <dsp:cNvSpPr/>
      </dsp:nvSpPr>
      <dsp:spPr>
        <a:xfrm>
          <a:off x="4990930" y="2797294"/>
          <a:ext cx="91440" cy="3428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288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4F884-8CD5-47C8-B895-A2DC43F0CE2B}">
      <dsp:nvSpPr>
        <dsp:cNvPr id="0" name=""/>
        <dsp:cNvSpPr/>
      </dsp:nvSpPr>
      <dsp:spPr>
        <a:xfrm>
          <a:off x="4175582" y="1357676"/>
          <a:ext cx="861068" cy="353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763"/>
              </a:lnTo>
              <a:lnTo>
                <a:pt x="861068" y="244763"/>
              </a:lnTo>
              <a:lnTo>
                <a:pt x="861068" y="35398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D81F4-0FBA-4FD4-9F4F-D5667FF813A2}">
      <dsp:nvSpPr>
        <dsp:cNvPr id="0" name=""/>
        <dsp:cNvSpPr/>
      </dsp:nvSpPr>
      <dsp:spPr>
        <a:xfrm>
          <a:off x="3549946" y="2814648"/>
          <a:ext cx="91440" cy="3428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288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575E1-F911-4305-9CF0-6C0DBD28454E}">
      <dsp:nvSpPr>
        <dsp:cNvPr id="0" name=""/>
        <dsp:cNvSpPr/>
      </dsp:nvSpPr>
      <dsp:spPr>
        <a:xfrm>
          <a:off x="3595666" y="1357676"/>
          <a:ext cx="579915" cy="353983"/>
        </a:xfrm>
        <a:custGeom>
          <a:avLst/>
          <a:gdLst/>
          <a:ahLst/>
          <a:cxnLst/>
          <a:rect l="0" t="0" r="0" b="0"/>
          <a:pathLst>
            <a:path>
              <a:moveTo>
                <a:pt x="579915" y="0"/>
              </a:moveTo>
              <a:lnTo>
                <a:pt x="579915" y="244763"/>
              </a:lnTo>
              <a:lnTo>
                <a:pt x="0" y="244763"/>
              </a:lnTo>
              <a:lnTo>
                <a:pt x="0" y="35398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00F16-5F6D-462D-87B3-6ACA66C55F63}">
      <dsp:nvSpPr>
        <dsp:cNvPr id="0" name=""/>
        <dsp:cNvSpPr/>
      </dsp:nvSpPr>
      <dsp:spPr>
        <a:xfrm>
          <a:off x="1842105" y="2969537"/>
          <a:ext cx="91440" cy="3428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288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504AC-95A1-4614-A946-BA5DE2EC7644}">
      <dsp:nvSpPr>
        <dsp:cNvPr id="0" name=""/>
        <dsp:cNvSpPr/>
      </dsp:nvSpPr>
      <dsp:spPr>
        <a:xfrm>
          <a:off x="1887825" y="1357676"/>
          <a:ext cx="2287756" cy="353983"/>
        </a:xfrm>
        <a:custGeom>
          <a:avLst/>
          <a:gdLst/>
          <a:ahLst/>
          <a:cxnLst/>
          <a:rect l="0" t="0" r="0" b="0"/>
          <a:pathLst>
            <a:path>
              <a:moveTo>
                <a:pt x="2287756" y="0"/>
              </a:moveTo>
              <a:lnTo>
                <a:pt x="2287756" y="244763"/>
              </a:lnTo>
              <a:lnTo>
                <a:pt x="0" y="244763"/>
              </a:lnTo>
              <a:lnTo>
                <a:pt x="0" y="35398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4E05-F4FF-4F38-B1C7-1A1F65A955B9}">
      <dsp:nvSpPr>
        <dsp:cNvPr id="0" name=""/>
        <dsp:cNvSpPr/>
      </dsp:nvSpPr>
      <dsp:spPr>
        <a:xfrm>
          <a:off x="3278550" y="-10358"/>
          <a:ext cx="1794063" cy="13680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4479-CDCD-4EE0-9DB4-5CA43869C290}">
      <dsp:nvSpPr>
        <dsp:cNvPr id="0" name=""/>
        <dsp:cNvSpPr/>
      </dsp:nvSpPr>
      <dsp:spPr>
        <a:xfrm>
          <a:off x="3409548" y="114089"/>
          <a:ext cx="1794063" cy="13680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1 ton</a:t>
          </a:r>
          <a:r>
            <a:rPr lang="es-ES" sz="1700" kern="1200" dirty="0">
              <a:latin typeface="Tw Cen MT"/>
            </a:rPr>
            <a:t> of</a:t>
          </a:r>
          <a:r>
            <a:rPr lang="es-ES" sz="1700" kern="1200" dirty="0"/>
            <a:t> </a:t>
          </a:r>
          <a:r>
            <a:rPr lang="es-ES" sz="1700" kern="1200" dirty="0">
              <a:latin typeface="Tw Cen MT"/>
            </a:rPr>
            <a:t>plastic</a:t>
          </a:r>
          <a:endParaRPr lang="es-ES" sz="1700" kern="1200" dirty="0"/>
        </a:p>
      </dsp:txBody>
      <dsp:txXfrm>
        <a:off x="3449616" y="154157"/>
        <a:ext cx="1713927" cy="1287899"/>
      </dsp:txXfrm>
    </dsp:sp>
    <dsp:sp modelId="{A20B83A1-DAAD-4E34-B46C-AF513580F16D}">
      <dsp:nvSpPr>
        <dsp:cNvPr id="0" name=""/>
        <dsp:cNvSpPr/>
      </dsp:nvSpPr>
      <dsp:spPr>
        <a:xfrm>
          <a:off x="1235751" y="1711659"/>
          <a:ext cx="1304147" cy="12578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84E2-DB42-4336-999C-D2797AA3FF60}">
      <dsp:nvSpPr>
        <dsp:cNvPr id="0" name=""/>
        <dsp:cNvSpPr/>
      </dsp:nvSpPr>
      <dsp:spPr>
        <a:xfrm>
          <a:off x="1366749" y="1836108"/>
          <a:ext cx="1304147" cy="12578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3333 l</a:t>
          </a:r>
          <a:r>
            <a:rPr lang="es-ES" sz="1700" kern="1200" dirty="0">
              <a:latin typeface="Tw Cen MT"/>
            </a:rPr>
            <a:t> of petroleum</a:t>
          </a:r>
          <a:endParaRPr lang="es-ES" sz="1700" kern="1200" dirty="0"/>
        </a:p>
      </dsp:txBody>
      <dsp:txXfrm>
        <a:off x="1403591" y="1872950"/>
        <a:ext cx="1230463" cy="1184193"/>
      </dsp:txXfrm>
    </dsp:sp>
    <dsp:sp modelId="{2C4E2FC7-ACA4-481D-A07E-989C77E292AC}">
      <dsp:nvSpPr>
        <dsp:cNvPr id="0" name=""/>
        <dsp:cNvSpPr/>
      </dsp:nvSpPr>
      <dsp:spPr>
        <a:xfrm>
          <a:off x="1031474" y="3312426"/>
          <a:ext cx="1712702" cy="1088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E8E05-E017-4C1A-A62C-6E0B063ED0CC}">
      <dsp:nvSpPr>
        <dsp:cNvPr id="0" name=""/>
        <dsp:cNvSpPr/>
      </dsp:nvSpPr>
      <dsp:spPr>
        <a:xfrm>
          <a:off x="1162472" y="3436874"/>
          <a:ext cx="1712702" cy="1088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rgbClr val="FF0000"/>
              </a:solidFill>
            </a:rPr>
            <a:t>52.920 l</a:t>
          </a:r>
          <a:r>
            <a:rPr lang="es-ES" sz="1700" b="1" kern="1200" dirty="0">
              <a:solidFill>
                <a:srgbClr val="FF0000"/>
              </a:solidFill>
              <a:latin typeface="Tw Cen MT"/>
            </a:rPr>
            <a:t> </a:t>
          </a:r>
          <a:r>
            <a:rPr lang="es-ES" sz="1700" b="1" kern="1200" dirty="0" err="1">
              <a:solidFill>
                <a:srgbClr val="FF0000"/>
              </a:solidFill>
              <a:latin typeface="Tw Cen MT"/>
            </a:rPr>
            <a:t>of</a:t>
          </a:r>
          <a:r>
            <a:rPr lang="es-ES" sz="1700" b="1" kern="1200" dirty="0">
              <a:solidFill>
                <a:srgbClr val="FF0000"/>
              </a:solidFill>
              <a:latin typeface="Tw Cen MT"/>
            </a:rPr>
            <a:t> </a:t>
          </a:r>
          <a:r>
            <a:rPr lang="es-ES" sz="1700" b="1" kern="1200" dirty="0" err="1">
              <a:solidFill>
                <a:srgbClr val="FF0000"/>
              </a:solidFill>
              <a:latin typeface="Tw Cen MT"/>
            </a:rPr>
            <a:t>petroleum</a:t>
          </a:r>
          <a:endParaRPr lang="es-ES" sz="1700" b="1" kern="1200" dirty="0">
            <a:solidFill>
              <a:srgbClr val="FF0000"/>
            </a:solidFill>
          </a:endParaRPr>
        </a:p>
      </dsp:txBody>
      <dsp:txXfrm>
        <a:off x="1194349" y="3468751"/>
        <a:ext cx="1648948" cy="1024597"/>
      </dsp:txXfrm>
    </dsp:sp>
    <dsp:sp modelId="{D6E15951-1812-42D2-A975-7386865160C7}">
      <dsp:nvSpPr>
        <dsp:cNvPr id="0" name=""/>
        <dsp:cNvSpPr/>
      </dsp:nvSpPr>
      <dsp:spPr>
        <a:xfrm>
          <a:off x="3034321" y="1711659"/>
          <a:ext cx="1122690" cy="1102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3C00-4D3B-4848-81F0-222BFCB09CD2}">
      <dsp:nvSpPr>
        <dsp:cNvPr id="0" name=""/>
        <dsp:cNvSpPr/>
      </dsp:nvSpPr>
      <dsp:spPr>
        <a:xfrm>
          <a:off x="3165320" y="1836108"/>
          <a:ext cx="1122690" cy="11029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1136,7 kWh</a:t>
          </a:r>
        </a:p>
      </dsp:txBody>
      <dsp:txXfrm>
        <a:off x="3197625" y="1868413"/>
        <a:ext cx="1058080" cy="1038378"/>
      </dsp:txXfrm>
    </dsp:sp>
    <dsp:sp modelId="{88414023-8F46-4DBC-8669-7E9EB48A9A8F}">
      <dsp:nvSpPr>
        <dsp:cNvPr id="0" name=""/>
        <dsp:cNvSpPr/>
      </dsp:nvSpPr>
      <dsp:spPr>
        <a:xfrm>
          <a:off x="3006173" y="3157536"/>
          <a:ext cx="1178986" cy="1241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CA4CA-D273-4D19-85C5-A180C80959F5}">
      <dsp:nvSpPr>
        <dsp:cNvPr id="0" name=""/>
        <dsp:cNvSpPr/>
      </dsp:nvSpPr>
      <dsp:spPr>
        <a:xfrm>
          <a:off x="3137171" y="3281985"/>
          <a:ext cx="1178986" cy="12415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rgbClr val="FF0000"/>
              </a:solidFill>
            </a:rPr>
            <a:t>18.046,25 kWh</a:t>
          </a:r>
        </a:p>
      </dsp:txBody>
      <dsp:txXfrm>
        <a:off x="3171702" y="3316516"/>
        <a:ext cx="1109924" cy="1172457"/>
      </dsp:txXfrm>
    </dsp:sp>
    <dsp:sp modelId="{0BD0271F-ACAA-4419-BA8D-AD16204C51E1}">
      <dsp:nvSpPr>
        <dsp:cNvPr id="0" name=""/>
        <dsp:cNvSpPr/>
      </dsp:nvSpPr>
      <dsp:spPr>
        <a:xfrm>
          <a:off x="4501926" y="1711659"/>
          <a:ext cx="1069446" cy="1085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352B1-BCD5-4BDB-A34E-16606E608FB0}">
      <dsp:nvSpPr>
        <dsp:cNvPr id="0" name=""/>
        <dsp:cNvSpPr/>
      </dsp:nvSpPr>
      <dsp:spPr>
        <a:xfrm>
          <a:off x="4632925" y="1836108"/>
          <a:ext cx="1069446" cy="1085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26800 l </a:t>
          </a:r>
          <a:r>
            <a:rPr lang="es-ES" sz="1700" kern="1200" dirty="0" err="1">
              <a:latin typeface="Tw Cen MT"/>
            </a:rPr>
            <a:t>of</a:t>
          </a:r>
          <a:r>
            <a:rPr lang="es-ES" sz="1700" kern="1200" dirty="0">
              <a:latin typeface="Tw Cen MT"/>
            </a:rPr>
            <a:t> </a:t>
          </a:r>
          <a:r>
            <a:rPr lang="es-ES" sz="1700" kern="1200" dirty="0" err="1">
              <a:latin typeface="Tw Cen MT"/>
            </a:rPr>
            <a:t>water</a:t>
          </a:r>
          <a:endParaRPr lang="es-ES" sz="1700" kern="1200" dirty="0"/>
        </a:p>
      </dsp:txBody>
      <dsp:txXfrm>
        <a:off x="4664248" y="1867431"/>
        <a:ext cx="1006800" cy="1022988"/>
      </dsp:txXfrm>
    </dsp:sp>
    <dsp:sp modelId="{85DD6176-FD3C-4A3A-9305-B08CBA7C2E91}">
      <dsp:nvSpPr>
        <dsp:cNvPr id="0" name=""/>
        <dsp:cNvSpPr/>
      </dsp:nvSpPr>
      <dsp:spPr>
        <a:xfrm>
          <a:off x="4447156" y="3140182"/>
          <a:ext cx="1178986" cy="1060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D9006-17DA-4C1B-A7D1-40ED85ABA2C7}">
      <dsp:nvSpPr>
        <dsp:cNvPr id="0" name=""/>
        <dsp:cNvSpPr/>
      </dsp:nvSpPr>
      <dsp:spPr>
        <a:xfrm>
          <a:off x="4578155" y="3264631"/>
          <a:ext cx="1178986" cy="10608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rgbClr val="FF0000"/>
              </a:solidFill>
            </a:rPr>
            <a:t>425.048 l </a:t>
          </a:r>
          <a:r>
            <a:rPr lang="es-ES" sz="1700" b="1" kern="1200" dirty="0" err="1">
              <a:solidFill>
                <a:srgbClr val="FF0000"/>
              </a:solidFill>
              <a:latin typeface="Tw Cen MT"/>
            </a:rPr>
            <a:t>of</a:t>
          </a:r>
          <a:r>
            <a:rPr lang="es-ES" sz="1700" b="1" kern="1200" dirty="0">
              <a:solidFill>
                <a:srgbClr val="FF0000"/>
              </a:solidFill>
              <a:latin typeface="Tw Cen MT"/>
            </a:rPr>
            <a:t> </a:t>
          </a:r>
          <a:r>
            <a:rPr lang="es-ES" sz="1700" b="1" kern="1200" dirty="0" err="1">
              <a:solidFill>
                <a:srgbClr val="FF0000"/>
              </a:solidFill>
              <a:latin typeface="Tw Cen MT"/>
            </a:rPr>
            <a:t>water</a:t>
          </a:r>
          <a:endParaRPr lang="es-ES" sz="1700" b="1" kern="1200" dirty="0">
            <a:solidFill>
              <a:srgbClr val="FF0000"/>
            </a:solidFill>
          </a:endParaRPr>
        </a:p>
      </dsp:txBody>
      <dsp:txXfrm>
        <a:off x="4609227" y="3295703"/>
        <a:ext cx="1116842" cy="998717"/>
      </dsp:txXfrm>
    </dsp:sp>
    <dsp:sp modelId="{7873E81F-74CE-46E8-A6FF-C0879268D5AB}">
      <dsp:nvSpPr>
        <dsp:cNvPr id="0" name=""/>
        <dsp:cNvSpPr/>
      </dsp:nvSpPr>
      <dsp:spPr>
        <a:xfrm>
          <a:off x="5896823" y="1711659"/>
          <a:ext cx="1161620" cy="1084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5789-AEEB-4CCE-A1C1-61C265B66B6D}">
      <dsp:nvSpPr>
        <dsp:cNvPr id="0" name=""/>
        <dsp:cNvSpPr/>
      </dsp:nvSpPr>
      <dsp:spPr>
        <a:xfrm>
          <a:off x="6027822" y="1836108"/>
          <a:ext cx="1161620" cy="1084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1500 kg </a:t>
          </a:r>
          <a:r>
            <a:rPr lang="es-ES" sz="1700" kern="1200" baseline="0" dirty="0">
              <a:latin typeface="Tw Cen MT"/>
            </a:rPr>
            <a:t>of </a:t>
          </a:r>
          <a:r>
            <a:rPr lang="es-ES" sz="1700" kern="1200" baseline="-25000" dirty="0">
              <a:latin typeface="Tw Cen MT"/>
            </a:rPr>
            <a:t>CO2</a:t>
          </a:r>
          <a:endParaRPr lang="es-ES" sz="1700" kern="1200" baseline="-25000" dirty="0"/>
        </a:p>
      </dsp:txBody>
      <dsp:txXfrm>
        <a:off x="6059587" y="1867873"/>
        <a:ext cx="1098090" cy="1021003"/>
      </dsp:txXfrm>
    </dsp:sp>
    <dsp:sp modelId="{37C0870F-8ECE-48F9-AD8C-E75EAEE9C287}">
      <dsp:nvSpPr>
        <dsp:cNvPr id="0" name=""/>
        <dsp:cNvSpPr/>
      </dsp:nvSpPr>
      <dsp:spPr>
        <a:xfrm>
          <a:off x="5888140" y="3139082"/>
          <a:ext cx="1178986" cy="11344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7361C6-18AF-4933-A941-5C054843C0AE}">
      <dsp:nvSpPr>
        <dsp:cNvPr id="0" name=""/>
        <dsp:cNvSpPr/>
      </dsp:nvSpPr>
      <dsp:spPr>
        <a:xfrm>
          <a:off x="6019139" y="3263530"/>
          <a:ext cx="1178986" cy="11344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baseline="-25000" dirty="0">
              <a:solidFill>
                <a:srgbClr val="FF0000"/>
              </a:solidFill>
            </a:rPr>
            <a:t>23.814 kg CO2</a:t>
          </a:r>
        </a:p>
      </dsp:txBody>
      <dsp:txXfrm>
        <a:off x="6052365" y="3296756"/>
        <a:ext cx="1112534" cy="1067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C3F1AD3-06EA-4304-9287-4900B06A9639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E711F52-5E78-4A52-991F-2DB3BD7A5D88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e/1FAIpQLSdwTNjnc9M6OAWDl8x-zu9ItiMN6-8E_hzvs4Pi3E-ZOVRejA/viewform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5B69B-C223-4730-BCC8-7EFE2971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TORO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8" b="22400"/>
          <a:stretch/>
        </p:blipFill>
        <p:spPr>
          <a:xfrm>
            <a:off x="2166923" y="445678"/>
            <a:ext cx="6725557" cy="5215570"/>
          </a:xfrm>
        </p:spPr>
      </p:pic>
    </p:spTree>
    <p:extLst>
      <p:ext uri="{BB962C8B-B14F-4D97-AF65-F5344CB8AC3E}">
        <p14:creationId xmlns:p14="http://schemas.microsoft.com/office/powerpoint/2010/main" val="1610920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091" y="0"/>
            <a:ext cx="8229600" cy="778098"/>
          </a:xfrm>
        </p:spPr>
        <p:txBody>
          <a:bodyPr/>
          <a:lstStyle/>
          <a:p>
            <a:r>
              <a:rPr lang="es-ES"/>
              <a:t>STEPS OF THE WORK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706583"/>
            <a:ext cx="8856984" cy="5962778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br>
              <a:rPr lang="es-ES" sz="3600" dirty="0">
                <a:ea typeface="+mn-lt"/>
                <a:cs typeface="+mn-lt"/>
              </a:rPr>
            </a:br>
            <a:r>
              <a:rPr lang="es-ES" sz="5100">
                <a:ea typeface="+mn-lt"/>
                <a:cs typeface="+mn-lt"/>
              </a:rPr>
              <a:t>•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History</a:t>
            </a:r>
            <a:r>
              <a:rPr lang="es-ES" sz="5100" b="1">
                <a:solidFill>
                  <a:srgbClr val="FFFF00"/>
                </a:solidFill>
                <a:ea typeface="+mn-lt"/>
                <a:cs typeface="+mn-lt"/>
              </a:rPr>
              <a:t> of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recycling</a:t>
            </a:r>
            <a:r>
              <a:rPr lang="es-ES" sz="5100" b="1">
                <a:solidFill>
                  <a:srgbClr val="FFFF00"/>
                </a:solidFill>
                <a:ea typeface="+mn-lt"/>
                <a:cs typeface="+mn-lt"/>
              </a:rPr>
              <a:t> in Spain </a:t>
            </a:r>
            <a:r>
              <a:rPr lang="es-ES" sz="5100">
                <a:ea typeface="+mn-lt"/>
                <a:cs typeface="+mn-lt"/>
              </a:rPr>
              <a:t>and the </a:t>
            </a:r>
            <a:r>
              <a:rPr lang="es-ES" sz="5100" err="1">
                <a:ea typeface="+mn-lt"/>
                <a:cs typeface="+mn-lt"/>
              </a:rPr>
              <a:t>placing</a:t>
            </a:r>
            <a:r>
              <a:rPr lang="es-ES" sz="5100">
                <a:ea typeface="+mn-lt"/>
                <a:cs typeface="+mn-lt"/>
              </a:rPr>
              <a:t> of the first </a:t>
            </a:r>
            <a:r>
              <a:rPr lang="es-ES" sz="5100" err="1">
                <a:ea typeface="+mn-lt"/>
                <a:cs typeface="+mn-lt"/>
              </a:rPr>
              <a:t>recycling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containers</a:t>
            </a:r>
            <a:r>
              <a:rPr lang="es-ES" sz="5100">
                <a:ea typeface="+mn-lt"/>
                <a:cs typeface="+mn-lt"/>
              </a:rPr>
              <a:t> for the </a:t>
            </a:r>
            <a:r>
              <a:rPr lang="es-ES" sz="5100" err="1">
                <a:ea typeface="+mn-lt"/>
                <a:cs typeface="+mn-lt"/>
              </a:rPr>
              <a:t>correct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waste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separation</a:t>
            </a:r>
            <a:r>
              <a:rPr lang="es-ES" sz="5100">
                <a:ea typeface="+mn-lt"/>
                <a:cs typeface="+mn-lt"/>
              </a:rPr>
              <a:t>.</a:t>
            </a:r>
            <a:br>
              <a:rPr lang="es-ES" sz="5100" dirty="0">
                <a:ea typeface="+mn-lt"/>
                <a:cs typeface="+mn-lt"/>
              </a:rPr>
            </a:br>
            <a:r>
              <a:rPr lang="es-ES" sz="5100" dirty="0">
                <a:ea typeface="+mn-lt"/>
                <a:cs typeface="+mn-lt"/>
              </a:rPr>
              <a:t>  </a:t>
            </a:r>
            <a:br>
              <a:rPr lang="es-ES" sz="5100" dirty="0">
                <a:ea typeface="+mn-lt"/>
                <a:cs typeface="+mn-lt"/>
              </a:rPr>
            </a:br>
            <a:r>
              <a:rPr lang="es-ES" sz="5100">
                <a:ea typeface="+mn-lt"/>
                <a:cs typeface="+mn-lt"/>
              </a:rPr>
              <a:t>•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Analysis</a:t>
            </a:r>
            <a:r>
              <a:rPr lang="es-ES" sz="5100" b="1">
                <a:solidFill>
                  <a:srgbClr val="FFFF00"/>
                </a:solidFill>
                <a:ea typeface="+mn-lt"/>
                <a:cs typeface="+mn-lt"/>
              </a:rPr>
              <a:t> of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the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waste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produced</a:t>
            </a:r>
            <a:r>
              <a:rPr lang="es-ES" sz="5100" b="1">
                <a:solidFill>
                  <a:srgbClr val="FFFF00"/>
                </a:solidFill>
                <a:ea typeface="+mn-lt"/>
                <a:cs typeface="+mn-lt"/>
              </a:rPr>
              <a:t> in Toro </a:t>
            </a:r>
            <a:r>
              <a:rPr lang="es-ES" sz="5100">
                <a:ea typeface="+mn-lt"/>
                <a:cs typeface="+mn-lt"/>
              </a:rPr>
              <a:t>as  </a:t>
            </a:r>
            <a:r>
              <a:rPr lang="es-ES" sz="5100" err="1">
                <a:ea typeface="+mn-lt"/>
                <a:cs typeface="+mn-lt"/>
              </a:rPr>
              <a:t>useful</a:t>
            </a:r>
            <a:r>
              <a:rPr lang="es-ES" sz="5100">
                <a:ea typeface="+mn-lt"/>
                <a:cs typeface="+mn-lt"/>
              </a:rPr>
              <a:t> data in </a:t>
            </a:r>
            <a:r>
              <a:rPr lang="es-ES" sz="5100" err="1">
                <a:ea typeface="+mn-lt"/>
                <a:cs typeface="+mn-lt"/>
              </a:rPr>
              <a:t>our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community</a:t>
            </a:r>
            <a:r>
              <a:rPr lang="es-ES" sz="5100">
                <a:ea typeface="+mn-lt"/>
                <a:cs typeface="+mn-lt"/>
              </a:rPr>
              <a:t>.</a:t>
            </a:r>
            <a:br>
              <a:rPr lang="es-ES" sz="5100" dirty="0">
                <a:ea typeface="+mn-lt"/>
                <a:cs typeface="+mn-lt"/>
              </a:rPr>
            </a:br>
            <a:r>
              <a:rPr lang="es-ES" sz="5100" dirty="0">
                <a:ea typeface="+mn-lt"/>
                <a:cs typeface="+mn-lt"/>
              </a:rPr>
              <a:t> </a:t>
            </a:r>
            <a:br>
              <a:rPr lang="es-ES" sz="5100" dirty="0">
                <a:ea typeface="+mn-lt"/>
                <a:cs typeface="+mn-lt"/>
              </a:rPr>
            </a:br>
            <a:r>
              <a:rPr lang="es-ES" sz="5100">
                <a:ea typeface="+mn-lt"/>
                <a:cs typeface="+mn-lt"/>
              </a:rPr>
              <a:t>•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Obtaining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the</a:t>
            </a:r>
            <a:r>
              <a:rPr lang="es-ES" sz="5100" b="1">
                <a:solidFill>
                  <a:srgbClr val="FFFF00"/>
                </a:solidFill>
                <a:ea typeface="+mn-lt"/>
                <a:cs typeface="+mn-lt"/>
              </a:rPr>
              <a:t> experimental data: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the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measurement</a:t>
            </a:r>
            <a:r>
              <a:rPr lang="es-ES" sz="5100">
                <a:ea typeface="+mn-lt"/>
                <a:cs typeface="+mn-lt"/>
              </a:rPr>
              <a:t> of </a:t>
            </a:r>
            <a:r>
              <a:rPr lang="es-ES" sz="5100" err="1">
                <a:ea typeface="+mn-lt"/>
                <a:cs typeface="+mn-lt"/>
              </a:rPr>
              <a:t>the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mass</a:t>
            </a:r>
            <a:r>
              <a:rPr lang="es-ES" sz="5100">
                <a:ea typeface="+mn-lt"/>
                <a:cs typeface="+mn-lt"/>
              </a:rPr>
              <a:t> of </a:t>
            </a:r>
            <a:r>
              <a:rPr lang="es-ES" sz="5100" err="1">
                <a:ea typeface="+mn-lt"/>
                <a:cs typeface="+mn-lt"/>
              </a:rPr>
              <a:t>the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different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types</a:t>
            </a:r>
            <a:r>
              <a:rPr lang="es-ES" sz="5100">
                <a:ea typeface="+mn-lt"/>
                <a:cs typeface="+mn-lt"/>
              </a:rPr>
              <a:t> of </a:t>
            </a:r>
            <a:r>
              <a:rPr lang="es-ES" sz="5100" err="1">
                <a:ea typeface="+mn-lt"/>
                <a:cs typeface="+mn-lt"/>
              </a:rPr>
              <a:t>waste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that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we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generate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during</a:t>
            </a:r>
            <a:r>
              <a:rPr lang="es-ES" sz="5100">
                <a:ea typeface="+mn-lt"/>
                <a:cs typeface="+mn-lt"/>
              </a:rPr>
              <a:t> a </a:t>
            </a:r>
            <a:r>
              <a:rPr lang="es-ES" sz="5100" err="1">
                <a:ea typeface="+mn-lt"/>
                <a:cs typeface="+mn-lt"/>
              </a:rPr>
              <a:t>week</a:t>
            </a:r>
            <a:r>
              <a:rPr lang="es-ES" sz="5100">
                <a:ea typeface="+mn-lt"/>
                <a:cs typeface="+mn-lt"/>
              </a:rPr>
              <a:t> in </a:t>
            </a:r>
            <a:r>
              <a:rPr lang="es-ES" sz="5100" err="1">
                <a:ea typeface="+mn-lt"/>
                <a:cs typeface="+mn-lt"/>
              </a:rPr>
              <a:t>the</a:t>
            </a:r>
            <a:r>
              <a:rPr lang="es-ES" sz="5100">
                <a:ea typeface="+mn-lt"/>
                <a:cs typeface="+mn-lt"/>
              </a:rPr>
              <a:t> home of </a:t>
            </a:r>
            <a:r>
              <a:rPr lang="es-ES" sz="5100" err="1">
                <a:ea typeface="+mn-lt"/>
                <a:cs typeface="+mn-lt"/>
              </a:rPr>
              <a:t>some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students</a:t>
            </a:r>
            <a:r>
              <a:rPr lang="es-ES" sz="5100">
                <a:ea typeface="+mn-lt"/>
                <a:cs typeface="+mn-lt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5100" dirty="0">
                <a:ea typeface="+mn-lt"/>
                <a:cs typeface="+mn-lt"/>
              </a:rPr>
              <a:t> </a:t>
            </a:r>
            <a:br>
              <a:rPr lang="es-ES" sz="5100" dirty="0">
                <a:ea typeface="+mn-lt"/>
                <a:cs typeface="+mn-lt"/>
              </a:rPr>
            </a:br>
            <a:r>
              <a:rPr lang="es-ES" sz="5100">
                <a:ea typeface="+mn-lt"/>
                <a:cs typeface="+mn-lt"/>
              </a:rPr>
              <a:t>•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Analysis</a:t>
            </a:r>
            <a:r>
              <a:rPr lang="es-ES" sz="5100" b="1">
                <a:solidFill>
                  <a:srgbClr val="FFFF00"/>
                </a:solidFill>
                <a:ea typeface="+mn-lt"/>
                <a:cs typeface="+mn-lt"/>
              </a:rPr>
              <a:t> of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the</a:t>
            </a:r>
            <a:r>
              <a:rPr lang="es-ES" sz="5100" b="1">
                <a:solidFill>
                  <a:srgbClr val="FFFF00"/>
                </a:solidFill>
                <a:ea typeface="+mn-lt"/>
                <a:cs typeface="+mn-lt"/>
              </a:rPr>
              <a:t> experimental data </a:t>
            </a:r>
            <a:r>
              <a:rPr lang="es-ES" sz="5100" err="1">
                <a:ea typeface="+mn-lt"/>
                <a:cs typeface="+mn-lt"/>
              </a:rPr>
              <a:t>that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we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have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obtained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b="1">
                <a:solidFill>
                  <a:srgbClr val="FFFF00"/>
                </a:solidFill>
                <a:ea typeface="+mn-lt"/>
                <a:cs typeface="+mn-lt"/>
              </a:rPr>
              <a:t>to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calculate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the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benefits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that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we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contribute</a:t>
            </a:r>
            <a:r>
              <a:rPr lang="es-ES" sz="5100" b="1">
                <a:solidFill>
                  <a:srgbClr val="FFFF00"/>
                </a:solidFill>
                <a:ea typeface="+mn-lt"/>
                <a:cs typeface="+mn-lt"/>
              </a:rPr>
              <a:t> to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the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environment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by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separating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our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waste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with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extrapolation</a:t>
            </a:r>
            <a:r>
              <a:rPr lang="es-ES" sz="5100">
                <a:ea typeface="+mn-lt"/>
                <a:cs typeface="+mn-lt"/>
              </a:rPr>
              <a:t> to </a:t>
            </a:r>
            <a:r>
              <a:rPr lang="es-ES" sz="5100" err="1">
                <a:ea typeface="+mn-lt"/>
                <a:cs typeface="+mn-lt"/>
              </a:rPr>
              <a:t>the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whole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community</a:t>
            </a:r>
            <a:r>
              <a:rPr lang="es-ES" sz="5100">
                <a:ea typeface="+mn-lt"/>
                <a:cs typeface="+mn-lt"/>
              </a:rPr>
              <a:t>.</a:t>
            </a:r>
            <a:br>
              <a:rPr lang="es-ES" sz="5100" dirty="0">
                <a:ea typeface="+mn-lt"/>
                <a:cs typeface="+mn-lt"/>
              </a:rPr>
            </a:br>
            <a:r>
              <a:rPr lang="es-ES" sz="5100" dirty="0">
                <a:ea typeface="+mn-lt"/>
                <a:cs typeface="+mn-lt"/>
              </a:rPr>
              <a:t> </a:t>
            </a:r>
            <a:br>
              <a:rPr lang="es-ES" sz="5100" dirty="0">
                <a:ea typeface="+mn-lt"/>
                <a:cs typeface="+mn-lt"/>
              </a:rPr>
            </a:br>
            <a:r>
              <a:rPr lang="es-ES" sz="5100">
                <a:ea typeface="+mn-lt"/>
                <a:cs typeface="+mn-lt"/>
              </a:rPr>
              <a:t> • </a:t>
            </a:r>
            <a:r>
              <a:rPr lang="es-ES" sz="5100" err="1">
                <a:ea typeface="+mn-lt"/>
                <a:cs typeface="+mn-lt"/>
              </a:rPr>
              <a:t>The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>
                <a:ea typeface="+mn-lt"/>
                <a:cs typeface="+mn-lt"/>
              </a:rPr>
              <a:t>search for examples </a:t>
            </a:r>
            <a:r>
              <a:rPr lang="es-ES" sz="5100" err="1">
                <a:ea typeface="+mn-lt"/>
                <a:cs typeface="+mn-lt"/>
              </a:rPr>
              <a:t>that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raise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awareness</a:t>
            </a:r>
            <a:r>
              <a:rPr lang="es-ES" sz="5100">
                <a:ea typeface="+mn-lt"/>
                <a:cs typeface="+mn-lt"/>
              </a:rPr>
              <a:t> in </a:t>
            </a:r>
            <a:r>
              <a:rPr lang="es-ES" sz="5100" err="1">
                <a:ea typeface="+mn-lt"/>
                <a:cs typeface="+mn-lt"/>
              </a:rPr>
              <a:t>the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education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community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about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the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good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impact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they</a:t>
            </a:r>
            <a:r>
              <a:rPr lang="es-ES" sz="5100">
                <a:ea typeface="+mn-lt"/>
                <a:cs typeface="+mn-lt"/>
              </a:rPr>
              <a:t> can </a:t>
            </a:r>
            <a:r>
              <a:rPr lang="es-ES" sz="5100" err="1">
                <a:ea typeface="+mn-lt"/>
                <a:cs typeface="+mn-lt"/>
              </a:rPr>
              <a:t>make</a:t>
            </a:r>
            <a:r>
              <a:rPr lang="es-ES" sz="5100">
                <a:ea typeface="+mn-lt"/>
                <a:cs typeface="+mn-lt"/>
              </a:rPr>
              <a:t> to </a:t>
            </a:r>
            <a:r>
              <a:rPr lang="es-ES" sz="5100" err="1">
                <a:ea typeface="+mn-lt"/>
                <a:cs typeface="+mn-lt"/>
              </a:rPr>
              <a:t>the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>
                <a:ea typeface="+mn-lt"/>
                <a:cs typeface="+mn-lt"/>
              </a:rPr>
              <a:t>environment through </a:t>
            </a:r>
            <a:r>
              <a:rPr lang="es-ES" sz="5100" err="1">
                <a:ea typeface="+mn-lt"/>
                <a:cs typeface="+mn-lt"/>
              </a:rPr>
              <a:t>the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 err="1">
                <a:ea typeface="+mn-lt"/>
                <a:cs typeface="+mn-lt"/>
              </a:rPr>
              <a:t>habit</a:t>
            </a:r>
            <a:r>
              <a:rPr lang="es-ES" sz="5100">
                <a:ea typeface="+mn-lt"/>
                <a:cs typeface="+mn-lt"/>
              </a:rPr>
              <a:t> of </a:t>
            </a:r>
            <a:r>
              <a:rPr lang="es-ES" sz="5100" err="1">
                <a:ea typeface="+mn-lt"/>
                <a:cs typeface="+mn-lt"/>
              </a:rPr>
              <a:t>separating</a:t>
            </a:r>
            <a:r>
              <a:rPr lang="es-ES" sz="5100" dirty="0">
                <a:ea typeface="+mn-lt"/>
                <a:cs typeface="+mn-lt"/>
              </a:rPr>
              <a:t> </a:t>
            </a:r>
            <a:r>
              <a:rPr lang="es-ES" sz="5100">
                <a:ea typeface="+mn-lt"/>
                <a:cs typeface="+mn-lt"/>
              </a:rPr>
              <a:t>waste, and to create signs to do an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awareness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raising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s-ES" sz="5100" b="1" err="1">
                <a:solidFill>
                  <a:srgbClr val="FFFF00"/>
                </a:solidFill>
                <a:ea typeface="+mn-lt"/>
                <a:cs typeface="+mn-lt"/>
              </a:rPr>
              <a:t>campaign</a:t>
            </a:r>
            <a:r>
              <a:rPr lang="es-ES" sz="5100" b="1" dirty="0">
                <a:solidFill>
                  <a:srgbClr val="FFFF00"/>
                </a:solidFill>
                <a:ea typeface="+mn-lt"/>
                <a:cs typeface="+mn-lt"/>
              </a:rPr>
              <a:t>.</a:t>
            </a:r>
            <a:endParaRPr lang="es-ES" sz="51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60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/>
              <a:t>RECYCLING IN SPAIN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0546"/>
            <a:ext cx="8229600" cy="52256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s-ES" dirty="0"/>
              <a:t> </a:t>
            </a:r>
            <a:r>
              <a:rPr lang="es-ES" err="1">
                <a:ea typeface="+mn-lt"/>
                <a:cs typeface="+mn-lt"/>
              </a:rPr>
              <a:t>Although</a:t>
            </a:r>
            <a:r>
              <a:rPr lang="es-ES">
                <a:ea typeface="+mn-lt"/>
                <a:cs typeface="+mn-lt"/>
              </a:rPr>
              <a:t> in the 18th </a:t>
            </a:r>
            <a:r>
              <a:rPr lang="es-ES" err="1">
                <a:ea typeface="+mn-lt"/>
                <a:cs typeface="+mn-lt"/>
              </a:rPr>
              <a:t>century</a:t>
            </a:r>
            <a:r>
              <a:rPr lang="es-ES">
                <a:ea typeface="+mn-lt"/>
                <a:cs typeface="+mn-lt"/>
              </a:rPr>
              <a:t> in Spain the first municipal </a:t>
            </a:r>
            <a:r>
              <a:rPr lang="es-ES" err="1">
                <a:ea typeface="+mn-lt"/>
                <a:cs typeface="+mn-lt"/>
              </a:rPr>
              <a:t>cleaning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services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were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established</a:t>
            </a:r>
            <a:r>
              <a:rPr lang="es-ES">
                <a:ea typeface="+mn-lt"/>
                <a:cs typeface="+mn-lt"/>
              </a:rPr>
              <a:t> in Madrid, it </a:t>
            </a:r>
            <a:r>
              <a:rPr lang="es-ES" err="1">
                <a:ea typeface="+mn-lt"/>
                <a:cs typeface="+mn-lt"/>
              </a:rPr>
              <a:t>would</a:t>
            </a:r>
            <a:r>
              <a:rPr lang="es-ES">
                <a:ea typeface="+mn-lt"/>
                <a:cs typeface="+mn-lt"/>
              </a:rPr>
              <a:t> not be </a:t>
            </a:r>
            <a:r>
              <a:rPr lang="es-ES" err="1">
                <a:ea typeface="+mn-lt"/>
                <a:cs typeface="+mn-lt"/>
              </a:rPr>
              <a:t>until</a:t>
            </a:r>
            <a:r>
              <a:rPr lang="es-ES">
                <a:ea typeface="+mn-lt"/>
                <a:cs typeface="+mn-lt"/>
              </a:rPr>
              <a:t> a </a:t>
            </a:r>
            <a:r>
              <a:rPr lang="es-ES" err="1">
                <a:ea typeface="+mn-lt"/>
                <a:cs typeface="+mn-lt"/>
              </a:rPr>
              <a:t>century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later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when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people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began</a:t>
            </a:r>
            <a:r>
              <a:rPr lang="es-ES">
                <a:ea typeface="+mn-lt"/>
                <a:cs typeface="+mn-lt"/>
              </a:rPr>
              <a:t> to </a:t>
            </a:r>
            <a:r>
              <a:rPr lang="es-ES" err="1">
                <a:ea typeface="+mn-lt"/>
                <a:cs typeface="+mn-lt"/>
              </a:rPr>
              <a:t>think</a:t>
            </a:r>
            <a:r>
              <a:rPr lang="es-ES">
                <a:ea typeface="+mn-lt"/>
                <a:cs typeface="+mn-lt"/>
              </a:rPr>
              <a:t> that </a:t>
            </a:r>
            <a:r>
              <a:rPr lang="es-ES" err="1">
                <a:ea typeface="+mn-lt"/>
                <a:cs typeface="+mn-lt"/>
              </a:rPr>
              <a:t>organic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waste</a:t>
            </a:r>
            <a:r>
              <a:rPr lang="es-ES">
                <a:ea typeface="+mn-lt"/>
                <a:cs typeface="+mn-lt"/>
              </a:rPr>
              <a:t> should be </a:t>
            </a:r>
            <a:r>
              <a:rPr lang="es-ES" err="1">
                <a:ea typeface="+mn-lt"/>
                <a:cs typeface="+mn-lt"/>
              </a:rPr>
              <a:t>eliminated</a:t>
            </a:r>
            <a:r>
              <a:rPr lang="es-ES">
                <a:ea typeface="+mn-lt"/>
                <a:cs typeface="+mn-lt"/>
              </a:rPr>
              <a:t> from </a:t>
            </a:r>
            <a:r>
              <a:rPr lang="es-ES" err="1">
                <a:ea typeface="+mn-lt"/>
                <a:cs typeface="+mn-lt"/>
              </a:rPr>
              <a:t>cities</a:t>
            </a:r>
            <a:r>
              <a:rPr lang="es-ES">
                <a:ea typeface="+mn-lt"/>
                <a:cs typeface="+mn-lt"/>
              </a:rPr>
              <a:t>, in </a:t>
            </a:r>
            <a:r>
              <a:rPr lang="es-ES" err="1">
                <a:ea typeface="+mn-lt"/>
                <a:cs typeface="+mn-lt"/>
              </a:rPr>
              <a:t>order</a:t>
            </a:r>
            <a:r>
              <a:rPr lang="es-ES">
                <a:ea typeface="+mn-lt"/>
                <a:cs typeface="+mn-lt"/>
              </a:rPr>
              <a:t> to </a:t>
            </a:r>
            <a:r>
              <a:rPr lang="es-ES" err="1">
                <a:ea typeface="+mn-lt"/>
                <a:cs typeface="+mn-lt"/>
              </a:rPr>
              <a:t>avoid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rodents</a:t>
            </a:r>
            <a:r>
              <a:rPr lang="es-ES">
                <a:ea typeface="+mn-lt"/>
                <a:cs typeface="+mn-lt"/>
              </a:rPr>
              <a:t>, </a:t>
            </a:r>
            <a:r>
              <a:rPr lang="es-ES" err="1">
                <a:ea typeface="+mn-lt"/>
                <a:cs typeface="+mn-lt"/>
              </a:rPr>
              <a:t>flies</a:t>
            </a:r>
            <a:r>
              <a:rPr lang="es-ES">
                <a:ea typeface="+mn-lt"/>
                <a:cs typeface="+mn-lt"/>
              </a:rPr>
              <a:t> and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diseases</a:t>
            </a:r>
            <a:r>
              <a:rPr lang="es-ES">
                <a:ea typeface="+mn-lt"/>
                <a:cs typeface="+mn-lt"/>
              </a:rPr>
              <a:t> of the time.</a:t>
            </a:r>
            <a:endParaRPr lang="es-ES"/>
          </a:p>
          <a:p>
            <a:pPr marL="0" indent="0" algn="just">
              <a:buClr>
                <a:srgbClr val="59AAF2"/>
              </a:buClr>
              <a:buNone/>
            </a:pPr>
            <a:br>
              <a:rPr lang="en-US" dirty="0"/>
            </a:br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5" y="2957082"/>
            <a:ext cx="6102127" cy="372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37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6126"/>
          </a:xfrm>
        </p:spPr>
        <p:txBody>
          <a:bodyPr/>
          <a:lstStyle/>
          <a:p>
            <a:r>
              <a:rPr lang="es-ES" err="1"/>
              <a:t>First</a:t>
            </a:r>
            <a:r>
              <a:rPr lang="es-ES"/>
              <a:t> </a:t>
            </a:r>
            <a:r>
              <a:rPr lang="es-ES" err="1"/>
              <a:t>recycling</a:t>
            </a:r>
            <a:r>
              <a:rPr lang="es-ES"/>
              <a:t> </a:t>
            </a:r>
            <a:r>
              <a:rPr lang="es-ES" err="1"/>
              <a:t>bins</a:t>
            </a:r>
            <a:r>
              <a:rPr lang="es-ES"/>
              <a:t> in </a:t>
            </a:r>
            <a:r>
              <a:rPr lang="es-ES" err="1"/>
              <a:t>Spain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0109" y="1614055"/>
            <a:ext cx="418680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s-ES"/>
          </a:p>
          <a:p>
            <a:pPr>
              <a:buClr>
                <a:srgbClr val="59AAF2"/>
              </a:buClr>
            </a:pPr>
            <a:r>
              <a:rPr lang="es-ES">
                <a:ea typeface="+mn-lt"/>
                <a:cs typeface="+mn-lt"/>
              </a:rPr>
              <a:t>In 1982, more </a:t>
            </a:r>
            <a:r>
              <a:rPr lang="es-ES" err="1">
                <a:ea typeface="+mn-lt"/>
                <a:cs typeface="+mn-lt"/>
              </a:rPr>
              <a:t>than</a:t>
            </a:r>
            <a:r>
              <a:rPr lang="es-ES">
                <a:ea typeface="+mn-lt"/>
                <a:cs typeface="+mn-lt"/>
              </a:rPr>
              <a:t> 30 </a:t>
            </a:r>
            <a:r>
              <a:rPr lang="es-ES" err="1">
                <a:ea typeface="+mn-lt"/>
                <a:cs typeface="+mn-lt"/>
              </a:rPr>
              <a:t>years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ago</a:t>
            </a:r>
            <a:r>
              <a:rPr lang="es-ES">
                <a:ea typeface="+mn-lt"/>
                <a:cs typeface="+mn-lt"/>
              </a:rPr>
              <a:t>,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first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glass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containers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were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installed</a:t>
            </a:r>
            <a:r>
              <a:rPr lang="es-ES">
                <a:ea typeface="+mn-lt"/>
                <a:cs typeface="+mn-lt"/>
              </a:rPr>
              <a:t> in </a:t>
            </a:r>
            <a:r>
              <a:rPr lang="es-ES" err="1">
                <a:ea typeface="+mn-lt"/>
                <a:cs typeface="+mn-lt"/>
              </a:rPr>
              <a:t>our</a:t>
            </a:r>
            <a:r>
              <a:rPr lang="es-ES">
                <a:ea typeface="+mn-lt"/>
                <a:cs typeface="+mn-lt"/>
              </a:rPr>
              <a:t> country, </a:t>
            </a:r>
            <a:r>
              <a:rPr lang="es-ES" err="1">
                <a:ea typeface="+mn-lt"/>
                <a:cs typeface="+mn-lt"/>
              </a:rPr>
              <a:t>specifically</a:t>
            </a:r>
            <a:r>
              <a:rPr lang="es-ES">
                <a:ea typeface="+mn-lt"/>
                <a:cs typeface="+mn-lt"/>
              </a:rPr>
              <a:t> in Madrid and Barcelona.</a:t>
            </a:r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82" y="1413164"/>
            <a:ext cx="4422615" cy="5285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913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err="1"/>
              <a:t>First</a:t>
            </a:r>
            <a:r>
              <a:rPr lang="es-ES"/>
              <a:t> blue and </a:t>
            </a:r>
            <a:r>
              <a:rPr lang="es-ES" err="1"/>
              <a:t>yellow</a:t>
            </a:r>
            <a:r>
              <a:rPr lang="es-ES"/>
              <a:t> </a:t>
            </a:r>
            <a:r>
              <a:rPr lang="es-ES" err="1"/>
              <a:t>bins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first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yellow</a:t>
            </a:r>
            <a:r>
              <a:rPr lang="es-ES">
                <a:ea typeface="+mn-lt"/>
                <a:cs typeface="+mn-lt"/>
              </a:rPr>
              <a:t> and blue </a:t>
            </a:r>
            <a:r>
              <a:rPr lang="es-ES" err="1">
                <a:ea typeface="+mn-lt"/>
                <a:cs typeface="+mn-lt"/>
              </a:rPr>
              <a:t>containers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were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installed</a:t>
            </a:r>
            <a:r>
              <a:rPr lang="es-ES">
                <a:ea typeface="+mn-lt"/>
                <a:cs typeface="+mn-lt"/>
              </a:rPr>
              <a:t> in 1997, more </a:t>
            </a:r>
            <a:r>
              <a:rPr lang="es-ES" err="1">
                <a:ea typeface="+mn-lt"/>
                <a:cs typeface="+mn-lt"/>
              </a:rPr>
              <a:t>than</a:t>
            </a:r>
            <a:r>
              <a:rPr lang="es-ES">
                <a:ea typeface="+mn-lt"/>
                <a:cs typeface="+mn-lt"/>
              </a:rPr>
              <a:t> 20 </a:t>
            </a:r>
            <a:r>
              <a:rPr lang="es-ES" err="1">
                <a:ea typeface="+mn-lt"/>
                <a:cs typeface="+mn-lt"/>
              </a:rPr>
              <a:t>years</a:t>
            </a:r>
            <a:r>
              <a:rPr lang="es-ES">
                <a:ea typeface="+mn-lt"/>
                <a:cs typeface="+mn-lt"/>
              </a:rPr>
              <a:t> ago.  </a:t>
            </a:r>
            <a:endParaRPr lang="es-ES"/>
          </a:p>
          <a:p>
            <a:pPr>
              <a:buClr>
                <a:srgbClr val="59AAF2"/>
              </a:buClr>
            </a:pPr>
            <a:r>
              <a:rPr lang="es-ES" err="1">
                <a:ea typeface="+mn-lt"/>
                <a:cs typeface="+mn-lt"/>
              </a:rPr>
              <a:t>That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same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year</a:t>
            </a:r>
            <a:r>
              <a:rPr lang="es-ES">
                <a:ea typeface="+mn-lt"/>
                <a:cs typeface="+mn-lt"/>
              </a:rPr>
              <a:t>,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Packaging</a:t>
            </a:r>
            <a:r>
              <a:rPr lang="es-ES">
                <a:ea typeface="+mn-lt"/>
                <a:cs typeface="+mn-lt"/>
              </a:rPr>
              <a:t> and </a:t>
            </a:r>
            <a:r>
              <a:rPr lang="es-ES" err="1">
                <a:ea typeface="+mn-lt"/>
                <a:cs typeface="+mn-lt"/>
              </a:rPr>
              <a:t>Waste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Law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was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approved</a:t>
            </a:r>
            <a:r>
              <a:rPr lang="es-ES">
                <a:ea typeface="+mn-lt"/>
                <a:cs typeface="+mn-lt"/>
              </a:rPr>
              <a:t>.  </a:t>
            </a:r>
            <a:endParaRPr lang="es-ES"/>
          </a:p>
          <a:p>
            <a:pPr>
              <a:buClr>
                <a:srgbClr val="59AAF2"/>
              </a:buClr>
            </a:pPr>
            <a:r>
              <a:rPr lang="es-ES" err="1">
                <a:ea typeface="+mn-lt"/>
                <a:cs typeface="+mn-lt"/>
              </a:rPr>
              <a:t>We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have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been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learning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for</a:t>
            </a:r>
            <a:r>
              <a:rPr lang="es-ES">
                <a:ea typeface="+mn-lt"/>
                <a:cs typeface="+mn-lt"/>
              </a:rPr>
              <a:t> more </a:t>
            </a:r>
            <a:r>
              <a:rPr lang="es-ES" err="1">
                <a:ea typeface="+mn-lt"/>
                <a:cs typeface="+mn-lt"/>
              </a:rPr>
              <a:t>than</a:t>
            </a:r>
            <a:r>
              <a:rPr lang="es-ES">
                <a:ea typeface="+mn-lt"/>
                <a:cs typeface="+mn-lt"/>
              </a:rPr>
              <a:t> 20 </a:t>
            </a:r>
            <a:r>
              <a:rPr lang="es-ES" err="1">
                <a:ea typeface="+mn-lt"/>
                <a:cs typeface="+mn-lt"/>
              </a:rPr>
              <a:t>years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how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should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separate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our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waste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for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recycling</a:t>
            </a:r>
            <a:r>
              <a:rPr lang="es-ES">
                <a:ea typeface="+mn-lt"/>
                <a:cs typeface="+mn-lt"/>
              </a:rPr>
              <a:t>.</a:t>
            </a:r>
            <a:endParaRPr lang="es-ES"/>
          </a:p>
          <a:p>
            <a:pPr marL="0" indent="0">
              <a:buClr>
                <a:srgbClr val="59AAF2"/>
              </a:buClr>
              <a:buNone/>
            </a:pPr>
            <a:br>
              <a:rPr lang="en-US"/>
            </a:br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5" r="50000" b="21926"/>
          <a:stretch/>
        </p:blipFill>
        <p:spPr>
          <a:xfrm>
            <a:off x="3852284" y="3702291"/>
            <a:ext cx="4464496" cy="3013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559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err="1"/>
              <a:t>Recycling</a:t>
            </a:r>
            <a:r>
              <a:rPr lang="es-ES"/>
              <a:t> in </a:t>
            </a:r>
            <a:r>
              <a:rPr lang="es-ES" err="1"/>
              <a:t>Spain</a:t>
            </a:r>
            <a:endParaRPr lang="es-ES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7656804"/>
              </p:ext>
            </p:extLst>
          </p:nvPr>
        </p:nvGraphicFramePr>
        <p:xfrm>
          <a:off x="457200" y="1124744"/>
          <a:ext cx="82296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6585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818040"/>
            <a:ext cx="8229600" cy="1732440"/>
          </a:xfrm>
        </p:spPr>
        <p:txBody>
          <a:bodyPr/>
          <a:lstStyle/>
          <a:p>
            <a:r>
              <a:rPr lang="es-ES" err="1"/>
              <a:t>Glass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12652"/>
            <a:ext cx="8229600" cy="498603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">
                <a:latin typeface="TW Cen MT"/>
              </a:rPr>
              <a:t>During </a:t>
            </a:r>
            <a:r>
              <a:rPr lang="en" b="1">
                <a:solidFill>
                  <a:srgbClr val="FFFF00"/>
                </a:solidFill>
                <a:latin typeface="TW Cen MT"/>
              </a:rPr>
              <a:t>2013</a:t>
            </a:r>
            <a:r>
              <a:rPr lang="en">
                <a:latin typeface="TW Cen MT"/>
              </a:rPr>
              <a:t> in Spain almost </a:t>
            </a:r>
            <a:r>
              <a:rPr lang="en" b="1">
                <a:solidFill>
                  <a:srgbClr val="FFFF00"/>
                </a:solidFill>
                <a:latin typeface="TW Cen MT"/>
              </a:rPr>
              <a:t>700.000 tons of glass </a:t>
            </a:r>
            <a:r>
              <a:rPr lang="en">
                <a:latin typeface="TW Cen MT"/>
              </a:rPr>
              <a:t>were collected from green containers.</a:t>
            </a:r>
          </a:p>
          <a:p>
            <a:pPr>
              <a:buClr>
                <a:srgbClr val="59AAF2"/>
              </a:buClr>
            </a:pPr>
            <a:endParaRPr lang="en">
              <a:latin typeface="TW Cen MT"/>
            </a:endParaRPr>
          </a:p>
          <a:p>
            <a:pPr>
              <a:buClr>
                <a:srgbClr val="59AAF2"/>
              </a:buClr>
            </a:pPr>
            <a:r>
              <a:rPr lang="en">
                <a:latin typeface="TW Cen MT"/>
              </a:rPr>
              <a:t>In </a:t>
            </a:r>
            <a:r>
              <a:rPr lang="en" b="1">
                <a:solidFill>
                  <a:srgbClr val="FFFF00"/>
                </a:solidFill>
                <a:latin typeface="TW Cen MT"/>
              </a:rPr>
              <a:t>2016</a:t>
            </a:r>
            <a:r>
              <a:rPr lang="en">
                <a:latin typeface="TW Cen MT"/>
              </a:rPr>
              <a:t>, each Spaniard deposited an average of 16,2 kilograms of containers, about 62 per person, into green containers, according to data from Ecovidrio.</a:t>
            </a:r>
          </a:p>
          <a:p>
            <a:pPr>
              <a:buClr>
                <a:srgbClr val="59AAF2"/>
              </a:buClr>
            </a:pPr>
            <a:endParaRPr lang="en">
              <a:latin typeface="TW Cen MT"/>
            </a:endParaRPr>
          </a:p>
          <a:p>
            <a:pPr>
              <a:buClr>
                <a:srgbClr val="59AAF2"/>
              </a:buClr>
            </a:pPr>
            <a:r>
              <a:rPr lang="en">
                <a:latin typeface="TW Cen MT"/>
              </a:rPr>
              <a:t>In total, </a:t>
            </a:r>
            <a:r>
              <a:rPr lang="en" b="1">
                <a:solidFill>
                  <a:srgbClr val="FFFF00"/>
                </a:solidFill>
                <a:latin typeface="TW Cen MT"/>
              </a:rPr>
              <a:t>752.234 tons of glass </a:t>
            </a:r>
            <a:r>
              <a:rPr lang="en">
                <a:latin typeface="TW Cen MT"/>
              </a:rPr>
              <a:t>container waste were recycled, a sum that would allow the Sagrada Familia to be covered five times.</a:t>
            </a:r>
            <a:endParaRPr lang="en-US">
              <a:latin typeface="TW Cen MT"/>
            </a:endParaRPr>
          </a:p>
          <a:p>
            <a:pPr>
              <a:buClr>
                <a:srgbClr val="59AAF2"/>
              </a:buClr>
            </a:pPr>
            <a:endParaRPr lang="en">
              <a:latin typeface="TW Cen MT"/>
            </a:endParaRPr>
          </a:p>
          <a:p>
            <a:pPr>
              <a:buClr>
                <a:srgbClr val="59AAF2"/>
              </a:buClr>
            </a:pPr>
            <a:r>
              <a:rPr lang="en">
                <a:ea typeface="+mn-lt"/>
                <a:cs typeface="+mn-lt"/>
              </a:rPr>
              <a:t>In </a:t>
            </a:r>
            <a:r>
              <a:rPr lang="en" b="1">
                <a:solidFill>
                  <a:srgbClr val="FFFF00"/>
                </a:solidFill>
                <a:ea typeface="+mn-lt"/>
                <a:cs typeface="+mn-lt"/>
              </a:rPr>
              <a:t>2017</a:t>
            </a:r>
            <a:r>
              <a:rPr lang="en">
                <a:ea typeface="+mn-lt"/>
                <a:cs typeface="+mn-lt"/>
              </a:rPr>
              <a:t>, almost </a:t>
            </a:r>
            <a:r>
              <a:rPr lang="en" b="1">
                <a:solidFill>
                  <a:srgbClr val="FFFF00"/>
                </a:solidFill>
                <a:ea typeface="+mn-lt"/>
                <a:cs typeface="+mn-lt"/>
              </a:rPr>
              <a:t>820.000 tons of glass </a:t>
            </a:r>
            <a:r>
              <a:rPr lang="en">
                <a:ea typeface="+mn-lt"/>
                <a:cs typeface="+mn-lt"/>
              </a:rPr>
              <a:t>containers were collected and deposited in 218.146 containers distributed throughout Spain, which corresponds to 17,6 kg per inhabitant.</a:t>
            </a:r>
            <a:endParaRPr lang="en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781126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27928"/>
            <a:ext cx="8229600" cy="917637"/>
          </a:xfrm>
        </p:spPr>
        <p:txBody>
          <a:bodyPr/>
          <a:lstStyle/>
          <a:p>
            <a:r>
              <a:rPr lang="es-ES" err="1"/>
              <a:t>Paper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0109" y="883227"/>
            <a:ext cx="6580909" cy="504305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" sz="2000">
                <a:latin typeface="TW Cen MT"/>
              </a:rPr>
              <a:t>In </a:t>
            </a:r>
            <a:r>
              <a:rPr lang="en" sz="2000" b="1">
                <a:solidFill>
                  <a:srgbClr val="FFFF00"/>
                </a:solidFill>
                <a:latin typeface="TW Cen MT"/>
              </a:rPr>
              <a:t>2014</a:t>
            </a:r>
            <a:r>
              <a:rPr lang="en" sz="2000">
                <a:latin typeface="TW Cen MT"/>
              </a:rPr>
              <a:t>, the Spanish industry for the recovery and recycling of paper and cardboard waste transformed </a:t>
            </a:r>
            <a:r>
              <a:rPr lang="en" sz="2000" b="1">
                <a:solidFill>
                  <a:srgbClr val="FFFF00"/>
                </a:solidFill>
                <a:latin typeface="TW Cen MT"/>
              </a:rPr>
              <a:t>4,4 million tons </a:t>
            </a:r>
            <a:r>
              <a:rPr lang="en" sz="2000">
                <a:latin typeface="TW Cen MT"/>
              </a:rPr>
              <a:t>of this waste into recyclable raw materials.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59AAF2"/>
              </a:buClr>
            </a:pPr>
            <a:r>
              <a:rPr lang="en" sz="2000">
                <a:latin typeface="TW Cen MT"/>
              </a:rPr>
              <a:t>The Spanish paper industry, the second largest recycler in Europe after Germany, recycled </a:t>
            </a:r>
            <a:r>
              <a:rPr lang="en" sz="2000" b="1">
                <a:solidFill>
                  <a:srgbClr val="FFFF00"/>
                </a:solidFill>
                <a:latin typeface="TW Cen MT"/>
              </a:rPr>
              <a:t>5,2 million tons </a:t>
            </a:r>
            <a:r>
              <a:rPr lang="en" sz="2000">
                <a:latin typeface="TW Cen MT"/>
              </a:rPr>
              <a:t>of paper in </a:t>
            </a:r>
            <a:r>
              <a:rPr lang="en" sz="2000" b="1">
                <a:solidFill>
                  <a:srgbClr val="FFFF00"/>
                </a:solidFill>
                <a:latin typeface="TW Cen MT"/>
              </a:rPr>
              <a:t>2015</a:t>
            </a:r>
            <a:r>
              <a:rPr lang="en" sz="2000">
                <a:latin typeface="TW Cen MT"/>
              </a:rPr>
              <a:t>, 2,5% more than the previous year.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59AAF2"/>
              </a:buClr>
            </a:pPr>
            <a:r>
              <a:rPr lang="en" sz="2000">
                <a:latin typeface="TW Cen MT"/>
              </a:rPr>
              <a:t>In </a:t>
            </a:r>
            <a:r>
              <a:rPr lang="en" sz="2000" b="1">
                <a:solidFill>
                  <a:srgbClr val="FFFF00"/>
                </a:solidFill>
                <a:latin typeface="TW Cen MT"/>
              </a:rPr>
              <a:t>2017</a:t>
            </a:r>
            <a:r>
              <a:rPr lang="en" sz="2000">
                <a:latin typeface="TW Cen MT"/>
              </a:rPr>
              <a:t>, waste production </a:t>
            </a:r>
            <a:r>
              <a:rPr lang="en" sz="2000" b="1">
                <a:solidFill>
                  <a:srgbClr val="FFFF00"/>
                </a:solidFill>
                <a:latin typeface="TW Cen MT"/>
              </a:rPr>
              <a:t>increased by 2,9% </a:t>
            </a:r>
            <a:r>
              <a:rPr lang="en" sz="2000">
                <a:latin typeface="TW Cen MT"/>
              </a:rPr>
              <a:t>compared to  the previous year.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59AAF2"/>
              </a:buClr>
            </a:pPr>
            <a:r>
              <a:rPr lang="en" sz="2000">
                <a:latin typeface="TW Cen MT"/>
              </a:rPr>
              <a:t> On the other hand, plastic waste was reduced by 21,5% compared to 2016. 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59AAF2"/>
              </a:buClr>
            </a:pPr>
            <a:r>
              <a:rPr lang="en" sz="2000">
                <a:latin typeface="TW Cen MT"/>
              </a:rPr>
              <a:t>81, 1% of cardboard and paper packaging and 69, 7% of plastic packaging were recycled, achieving an average recycling rate of 77, 1%.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33" y="633843"/>
            <a:ext cx="2572330" cy="192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62" y="3075708"/>
            <a:ext cx="2641601" cy="198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9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0641" y="122238"/>
            <a:ext cx="8229600" cy="736744"/>
          </a:xfrm>
        </p:spPr>
        <p:txBody>
          <a:bodyPr/>
          <a:lstStyle/>
          <a:p>
            <a:r>
              <a:rPr lang="es-ES" err="1"/>
              <a:t>Recycling</a:t>
            </a:r>
            <a:r>
              <a:rPr lang="es-ES"/>
              <a:t> in Toro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17418"/>
            <a:ext cx="8229600" cy="291635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59AAF2"/>
              </a:buClr>
            </a:pPr>
            <a:r>
              <a:rPr lang="es-ES" dirty="0">
                <a:ea typeface="+mn-lt"/>
                <a:cs typeface="+mn-lt"/>
              </a:rPr>
              <a:t> </a:t>
            </a:r>
            <a:r>
              <a:rPr lang="es-ES" err="1">
                <a:ea typeface="+mn-lt"/>
                <a:cs typeface="+mn-lt"/>
              </a:rPr>
              <a:t>About</a:t>
            </a:r>
            <a:r>
              <a:rPr lang="es-ES">
                <a:ea typeface="+mn-lt"/>
                <a:cs typeface="+mn-lt"/>
              </a:rPr>
              <a:t> 184.910 kg of </a:t>
            </a:r>
            <a:r>
              <a:rPr lang="es-ES" err="1">
                <a:ea typeface="+mn-lt"/>
                <a:cs typeface="+mn-lt"/>
              </a:rPr>
              <a:t>glass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were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collected</a:t>
            </a:r>
            <a:r>
              <a:rPr lang="es-ES">
                <a:ea typeface="+mn-lt"/>
                <a:cs typeface="+mn-lt"/>
              </a:rPr>
              <a:t> in Toro </a:t>
            </a:r>
            <a:r>
              <a:rPr lang="es-ES" err="1">
                <a:ea typeface="+mn-lt"/>
                <a:cs typeface="+mn-lt"/>
              </a:rPr>
              <a:t>using</a:t>
            </a:r>
            <a:r>
              <a:rPr lang="es-ES">
                <a:ea typeface="+mn-lt"/>
                <a:cs typeface="+mn-lt"/>
              </a:rPr>
              <a:t> 51 </a:t>
            </a:r>
            <a:r>
              <a:rPr lang="es-ES" err="1">
                <a:ea typeface="+mn-lt"/>
                <a:cs typeface="+mn-lt"/>
              </a:rPr>
              <a:t>containers</a:t>
            </a:r>
            <a:r>
              <a:rPr lang="es-ES">
                <a:ea typeface="+mn-lt"/>
                <a:cs typeface="+mn-lt"/>
              </a:rPr>
              <a:t>.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average</a:t>
            </a:r>
            <a:r>
              <a:rPr lang="es-ES">
                <a:ea typeface="+mn-lt"/>
                <a:cs typeface="+mn-lt"/>
              </a:rPr>
              <a:t> per </a:t>
            </a:r>
            <a:r>
              <a:rPr lang="es-ES" err="1">
                <a:ea typeface="+mn-lt"/>
                <a:cs typeface="+mn-lt"/>
              </a:rPr>
              <a:t>inhabitant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was</a:t>
            </a:r>
            <a:r>
              <a:rPr lang="es-ES">
                <a:ea typeface="+mn-lt"/>
                <a:cs typeface="+mn-lt"/>
              </a:rPr>
              <a:t> 20, 6 kg.</a:t>
            </a:r>
            <a:endParaRPr lang="es-ES"/>
          </a:p>
          <a:p>
            <a:pPr>
              <a:buClr>
                <a:srgbClr val="59AAF2"/>
              </a:buClr>
            </a:pPr>
            <a:r>
              <a:rPr lang="es-ES" err="1">
                <a:ea typeface="+mn-lt"/>
                <a:cs typeface="+mn-lt"/>
              </a:rPr>
              <a:t>This</a:t>
            </a:r>
            <a:r>
              <a:rPr lang="es-ES">
                <a:ea typeface="+mn-lt"/>
                <a:cs typeface="+mn-lt"/>
              </a:rPr>
              <a:t> is the </a:t>
            </a:r>
            <a:r>
              <a:rPr lang="es-ES" err="1">
                <a:ea typeface="+mn-lt"/>
                <a:cs typeface="+mn-lt"/>
              </a:rPr>
              <a:t>graph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of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waste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collection</a:t>
            </a:r>
            <a:r>
              <a:rPr lang="es-ES">
                <a:ea typeface="+mn-lt"/>
                <a:cs typeface="+mn-lt"/>
              </a:rPr>
              <a:t> in Toro </a:t>
            </a:r>
            <a:r>
              <a:rPr lang="es-ES" err="1">
                <a:ea typeface="+mn-lt"/>
                <a:cs typeface="+mn-lt"/>
              </a:rPr>
              <a:t>from</a:t>
            </a:r>
            <a:r>
              <a:rPr lang="es-ES">
                <a:ea typeface="+mn-lt"/>
                <a:cs typeface="+mn-lt"/>
              </a:rPr>
              <a:t> 2008 </a:t>
            </a:r>
            <a:r>
              <a:rPr lang="es-ES" err="1">
                <a:ea typeface="+mn-lt"/>
                <a:cs typeface="+mn-lt"/>
              </a:rPr>
              <a:t>to</a:t>
            </a:r>
            <a:r>
              <a:rPr lang="es-ES">
                <a:ea typeface="+mn-lt"/>
                <a:cs typeface="+mn-lt"/>
              </a:rPr>
              <a:t> 2018, </a:t>
            </a:r>
            <a:r>
              <a:rPr lang="es-ES" err="1">
                <a:ea typeface="+mn-lt"/>
                <a:cs typeface="+mn-lt"/>
              </a:rPr>
              <a:t>provided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by</a:t>
            </a:r>
            <a:r>
              <a:rPr lang="es-ES">
                <a:ea typeface="+mn-lt"/>
                <a:cs typeface="+mn-lt"/>
              </a:rPr>
              <a:t> the Commité de Residuos de Zamora:</a:t>
            </a:r>
          </a:p>
          <a:p>
            <a:pPr marL="0" indent="0">
              <a:buClr>
                <a:srgbClr val="59AAF2"/>
              </a:buClr>
              <a:buNone/>
            </a:pPr>
            <a:endParaRPr lang="es-ES"/>
          </a:p>
        </p:txBody>
      </p:sp>
      <p:pic>
        <p:nvPicPr>
          <p:cNvPr id="9" name="Imagen 9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C7DE9AC4-A960-4C18-A3D8-15764963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" y="2559362"/>
            <a:ext cx="8145191" cy="418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57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73" y="990600"/>
            <a:ext cx="3325091" cy="249381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035"/>
          </a:xfrm>
        </p:spPr>
        <p:txBody>
          <a:bodyPr>
            <a:normAutofit/>
          </a:bodyPr>
          <a:lstStyle/>
          <a:p>
            <a:r>
              <a:rPr lang="es-ES"/>
              <a:t>HOME WASTE THAT IS </a:t>
            </a:r>
            <a:r>
              <a:rPr lang="es-ES" err="1"/>
              <a:t>RECYCLED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9098" y="1064346"/>
            <a:ext cx="8229600" cy="4525963"/>
          </a:xfrm>
        </p:spPr>
        <p:txBody>
          <a:bodyPr/>
          <a:lstStyle/>
          <a:p>
            <a:r>
              <a:rPr lang="es-ES"/>
              <a:t>STEEL</a:t>
            </a:r>
          </a:p>
          <a:p>
            <a:r>
              <a:rPr lang="es-ES"/>
              <a:t>ALUMINIUM</a:t>
            </a:r>
          </a:p>
          <a:p>
            <a:r>
              <a:rPr lang="es-ES" err="1"/>
              <a:t>PLASTIC</a:t>
            </a:r>
            <a:endParaRPr lang="es-ES"/>
          </a:p>
          <a:p>
            <a:r>
              <a:rPr lang="es-ES"/>
              <a:t>PAPER</a:t>
            </a:r>
          </a:p>
          <a:p>
            <a:r>
              <a:rPr lang="es-ES"/>
              <a:t>GLASS</a:t>
            </a:r>
          </a:p>
          <a:p>
            <a:endParaRPr lang="es-ES"/>
          </a:p>
          <a:p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16" y="1605394"/>
            <a:ext cx="3622965" cy="271722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89" y="3726872"/>
            <a:ext cx="3713019" cy="278476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4" y="3332018"/>
            <a:ext cx="3380509" cy="25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STEEL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3346" y="2057400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" dirty="0">
                <a:ea typeface="+mn-lt"/>
                <a:cs typeface="+mn-lt"/>
              </a:rPr>
              <a:t>The Greeks hardened their iron weapons by heat treatment in 1000 BC</a:t>
            </a:r>
            <a:endParaRPr lang="es-ES" dirty="0"/>
          </a:p>
          <a:p>
            <a:pPr algn="just">
              <a:buClr>
                <a:srgbClr val="59AAF2"/>
              </a:buClr>
            </a:pPr>
            <a:r>
              <a:rPr lang="en" dirty="0">
                <a:ea typeface="+mn-lt"/>
                <a:cs typeface="+mn-lt"/>
              </a:rPr>
              <a:t>From the 14th century, large smelting furnaces were built that allowed the steel to be manufactured.</a:t>
            </a:r>
            <a:endParaRPr lang="es-ES" dirty="0"/>
          </a:p>
          <a:p>
            <a:pPr algn="just">
              <a:buClr>
                <a:srgbClr val="59AAF2"/>
              </a:buClr>
            </a:pPr>
            <a:r>
              <a:rPr lang="en" dirty="0">
                <a:ea typeface="+mn-lt"/>
                <a:cs typeface="+mn-lt"/>
              </a:rPr>
              <a:t>Steel is a material that, depending on its composition, has different properties: resistance to corrosion, isolation, dashed, conductivity, deformation, etc. For this reason the steel industry points out the development level of a country.</a:t>
            </a:r>
            <a:endParaRPr lang="es-ES" dirty="0"/>
          </a:p>
          <a:p>
            <a:pPr algn="just">
              <a:buClr>
                <a:srgbClr val="59AAF2"/>
              </a:buClr>
            </a:pPr>
            <a:r>
              <a:rPr lang="en" dirty="0">
                <a:ea typeface="+mn-lt"/>
                <a:cs typeface="+mn-lt"/>
              </a:rPr>
              <a:t>Steel is easy to recycle and can be recycled indefinitely.</a:t>
            </a:r>
            <a:endParaRPr lang="es-ES" dirty="0"/>
          </a:p>
          <a:p>
            <a:pPr algn="just">
              <a:buClr>
                <a:srgbClr val="59AAF2"/>
              </a:buClr>
            </a:pPr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t="50103" b="15866"/>
          <a:stretch/>
        </p:blipFill>
        <p:spPr>
          <a:xfrm>
            <a:off x="2378496" y="429491"/>
            <a:ext cx="6599250" cy="169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774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8535" y="4059381"/>
            <a:ext cx="5842560" cy="20667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err="1"/>
              <a:t>One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most</a:t>
            </a:r>
            <a:r>
              <a:rPr lang="es-ES"/>
              <a:t> </a:t>
            </a:r>
            <a:r>
              <a:rPr lang="es-ES" err="1"/>
              <a:t>important</a:t>
            </a:r>
            <a:r>
              <a:rPr lang="es-ES"/>
              <a:t> </a:t>
            </a:r>
            <a:r>
              <a:rPr lang="es-ES" err="1"/>
              <a:t>objectives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</a:t>
            </a:r>
            <a:r>
              <a:rPr lang="es-ES" err="1"/>
              <a:t>education</a:t>
            </a:r>
            <a:r>
              <a:rPr lang="es-ES"/>
              <a:t> in </a:t>
            </a:r>
            <a:r>
              <a:rPr lang="es-ES" err="1"/>
              <a:t>sustainability</a:t>
            </a:r>
            <a:r>
              <a:rPr lang="es-ES"/>
              <a:t>.</a:t>
            </a:r>
          </a:p>
          <a:p>
            <a:r>
              <a:rPr lang="es-ES"/>
              <a:t>Cardenal Pardo de Tavera </a:t>
            </a:r>
            <a:r>
              <a:rPr lang="es-ES" err="1"/>
              <a:t>students</a:t>
            </a:r>
            <a:r>
              <a:rPr lang="es-ES"/>
              <a:t> </a:t>
            </a:r>
            <a:r>
              <a:rPr lang="es-ES" err="1"/>
              <a:t>should</a:t>
            </a:r>
            <a:r>
              <a:rPr lang="es-ES"/>
              <a:t> </a:t>
            </a:r>
            <a:r>
              <a:rPr lang="es-ES" err="1"/>
              <a:t>behave</a:t>
            </a:r>
            <a:r>
              <a:rPr lang="es-ES"/>
              <a:t> as </a:t>
            </a:r>
            <a:r>
              <a:rPr lang="es-ES" err="1"/>
              <a:t>sustainable</a:t>
            </a:r>
            <a:r>
              <a:rPr lang="es-ES"/>
              <a:t> </a:t>
            </a:r>
            <a:r>
              <a:rPr lang="es-ES" err="1"/>
              <a:t>citizens</a:t>
            </a:r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r="19455"/>
          <a:stretch/>
        </p:blipFill>
        <p:spPr bwMode="auto">
          <a:xfrm>
            <a:off x="5981095" y="3602182"/>
            <a:ext cx="3065921" cy="311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D1Ad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Q0GilcYUCgUtCATmjNLiigQnNBzS0UwEGaX8aKKACiiigBB09aATjkYNLRQAUnNLRQAg3Y5wKWiigAoNFFABzSfNv6jbilooAKKKKACiiigAooooAKOaKKADtRRRQAUUUUAFFFFABRRRQAUUUUAFFFFABRRRQAUUUUAFFFFABRRRQAUUUUAFJQetFIBaBSUCgBaKKKYBRRRQAmRux3paKKACivmWz8ceLm/brfwY2v3p8PCB2Gn7/ANzkWZfOP97n619LXJK28jKcEISD+FVKLjYCSivhv4D+JPFvxAs9buPFH7QmoeE3sblY4I5riFfOVgSWG9l6YA4r7b0pTHpdqhuzeFYUH2g4/ffKPn4456/jTqQ5HZiTLNFfIPxF+JXjHWv2mb/4d3nxEf4d+H7UiOC4jhUNM2xSuXbHLluMkLgY619NfDfRdX0DwrBp2t+KLnxPdh3f+0bhFVpEY5QYXjhcc8560Sg4pXC50lFB4FfJWiePPih8ePizreh+CfFTeDfCmisBLPDArXEq7yqnnnc21jjIAA5yepCDlfyBs+taK8yuteX4NeArFfGOt+JPGE8960KXcdj51w7sGZU2J0ACkDmmfDb46eB/HniqXwrp39q6frccbSfY9SszBIwX7wGSeQOcHBxS5Xa6GeoUV4jN+1F8LY9XuNH87WW1CG8Fn9nWwO55N5Q7ecYBHJ+nWrfxH/aH+HfhPxHf+Erq51S61S3iIuDYWhlS3Yr0ZgeoyM4zjNP2cuwrnsdFfKv7CnjbVL7wT421nxp4nvby202aGRrnUbt5BBGI3LEFicDjtXeWX7T/AMMbrUbO3Ya9b2d7c/ZrbUp9NZLWV844fPTkZ44705UpJtdgue3UV5T8QP2gPh54G8ZT+E/EE+px6lDEspENm0iPuXcoUg8k8Dp1q58IvjZ4K+J+q3+k+HTqMN/YRiWa3vbbym2btpI5PQ4BHXkVPJK17DuelUV4dqn7T/w90ty2oaX4ttrUTNAbuXSGWHeDggMTzj25rif21/Hd/H4E8C6/4H8T3trZ6peO63On3LxCeMopGdpBI9j0qo0pNpdxXPqeis7Xp5bfw1f3MLlJorOSRGHVWCEg/nXw/wDDLxV8VPFXwm8aePJvi9rVheeGyrw28gjaG4+QsVII6nGB79qIU3JXuDZ940V86/Bn4+XMnwP03xX4+sNVvr2bU5dNjl0zTzK1yyqGDFF4HUr2BK9K7r4Z/HTwN488Uz+FtNOqWGtxIz/YtSszBIwX7wHXkDkg4NJ05K+gXPUKK8V1T9pz4X6frN/os0+rtqVlfGxe2SxJd5A7IdvOCoK8njqKl+If7RXw58LeI77wpcXepXWpWyMty9jaGWO2fHIdgeo74Bx9aPZy7Bc9lor5X/Yd8dahc+AfG2veNvFF7d2mm3UcjXWoXTyiCIRktgsTgewrttO/an+FV3qNtbyTa1ZWt1KYYdQudPZLZmBx9/JOORzjjvinKlJNrsFz3KiozNEIPPMieVt3793y7cZzn0xXyh+0N+0n4T1v4ea5ongTVtdg1aOaNINStoXhiJWQbgsoORlQccDNKEHN2Q3ofWdFeFfBr4maX4V/Ze8OeMvH+vXD+YkitPO7TT3EnmybVXOSzYH5D0roPh/8fPAfjLxZB4WtF1jTNVuojNaw6nZG3+0LjcChJOcrkj1A4odOSuK56rRXnnxx8M+LPEGhQXHhXx3e+E5NPSaedraEObkbMhTyMYIPr1r5z/ZRu/it8UpbzXL74sa3b2uh31uZrIxiUXaHLMhORjIXHQ9acad4uVwufZ9FeH6j+0/8PNMkX+0tL8W2VsZTD9qn0d0i3g4IyTzj2FdLqvxw8A6b440TwjcXl415rkdvLp9xHb7reZJjiNg+ehPHTilyS7Bc9Lorz3TPjD4K1H4g634Jt7i7Oo6HDLNqEzQYtoUjA3kyZ7Zx9Qa5CP8Aaj+FzXCMTr0emvc/Zhqr6Y4s9+f7/XHfpnHakoSfQdz3GivMfiJ8dfh74B8S2mg+JL+7gnurMXsUsduZIjEd207h3Ow4GO4qg37QXg3/AIRnSNft9G8V3dtq7zraR22ktLIxiYBshTx94Ec8ijkl2C567RXnPwm+M/gn4mahe6X4fnvYNSsl3z2V9bmGULnBYDJBAJAPORmvRqTTTswCiiikAUUUUAFFFFABR2oNIzKqlmIAHUk8CgBRRWbNrVgrSRwSG6ljALRwDeRnpz0H4msbWPGVjZZ3XFvEQT8uTNIwHXCp0+pOKEm9EB1dU59U06GUwyXkAlBwUDgsD9BzXnL+Om1BZIrXTtSvSYi5zIsUY+XIB2E4H/AjUGiS+M7y5hktLGKxs7liW+zoq4+UgFmx8w6Z+bP1rX2MkrvQnmR3r+Io/MYR2dzHEuP9Jul8iE57Bm5J+gq3ZakzhvtkKwDP7uRX3xuvYhscfQ14ze6L41Xxhd6TqV5CkGpaJNLBdEtIyXMJGflZiq7lftzhc16H4Y8R3VpoNgviqJYDIiot6vMMhxxv/uMffj3rX2KcLx1ZCm76nZqysoZSCDyCKKqwwIo8yzmCxvzhfmQ57j0/CiuY1LdFFFIAooooA+RrCKX/AIeNSSeW+z7NJ8204/48T3r1rwR8aU8XfFfxH8PV8I6tYf2Sk2L+XlJNh2ncuBs3ZyvJyK9forSU0910FY/OX9nrVvg9otnr0fxX8LXWqXMt0rWLCxeXYgDbhkEY5xX1p4p+N+m+GPEXgLw9pfhHVdQsPFFtbyW1xGNgt4pCFQbSDuZRgsuRgYr2ainOopu7QJHy3+0v42+DfiCTW/Cvijwjrl34osN1vYzW2nFZnkx8hjlB+ZNx6HIPOAar/A/xP40+Df7L9z4j8Z6Dq+pKuohdL02Qsk0MDhRlywJjj3BiARx6c19WUUe0XLy2Cxg/D7xGvjDwRpPiVdPutNGo2yzfZblcSRZ7H19j3GD3r5B+G2oat+zT8YfFMPjLw3qt34e1hwIdVs7cuhAd2jYdjkOQVzuBFfblBpRny3VtGFj5M/aV+MnijVPBPhfW/h3Nrel+FNUuJo9R1OC0ZLqMo+zZ6oCNzA8E4HPUV538M20n/hsjwtd6BqHibUtLkjHl3+uLJ9onJtpBuy4B2k9OMV970VcayjGyQWPjX9jnTIJf2lviNe3VirS273ZtpZI+Yy12QSpPQkccds1meBdV/wCFQftEfEWDxnourXD68twumTW1k85ufMlLqE45DBgDjoVwa+3DTWUPtzkbTkYNJ1tXpuFj4A+BPhHxJ4j/AGcvir4b0eG5h1ZbqzlNrtKvOI9xeLHqdpGO5GKoeHrLw14m8G6D4E8b+PPHem3lnOI49DOgeZHazEkDYfvYw3fnk8V+iFFN4l66Bynxt4l00237fnhm1aN54ra2tIxIyZBKWpAY9s5GfrTvA7app/7aPxNvtH083F7Fpt9LaQlCFmmCxFV98t/Ovsalqfbu1rdLD5T83/FfibV/Gnw58TXXjrWvHF94xivU8vShBImnWkIZfnkQLtU5LAA4OQOpOa6X4yQzt+yl8GlEMrOs8+RtJI+Y1990lU8TtoLlMzxNk+E9T7n7BL/6LNfFP7F/wg8H/ELQ9evPGWm3tybC/hWGEXMkMbgoSQyqRur7porKFVxi0uo7HzD+1trXif4caJ4T8N+AY7zwx4QkZo9QvdHtf3luoZQFVh907SzdQWI69a8r+DX9lx/tl6HeaLeeI77SbqJjb6hrauLi7JtGBclgCVLAhfYCvvOjtWka9o2sJo+Ov2XNOhl/a++JV1dWKu0Et+9vJJFnYxvAMqT0OCRkds1h+DtUf4TftJ/EF/GHh7WJhriXkemtb2TzNdGSXegQD7wYHHt0NfcNFHt7t6BynwD8EfCfiHxJ+zF8UtF0eG7j1EX9tN9lWMh51jG5osdckA8eoArK8Rax/wAJb8AvBPwl0Lw7rFz4u0zUpGurcWEgMQJkHUjjJkXPTGOcV+ieKXtVfWNb28w5Tjb7w7qcnwVl8KpIP7TPh82Ibdx53kbOv+93r4X0PW10n9m3xh8Kr/w3q8Pin+1VvHT7C52xJ5ZdpGx8oXYev94Yr9GqaaiFXk6Ba58FeOvBvivXv2UPhfq+h2V/fW2kPdG8tLaEvIm+Ztsu3qcbSOhxu9K6f4Uab4Q+IXxl8Ma1L8RvGus+ItMZJ44dR0QRJGsWXMTyL8qjORn16V9mg8+9KKHiG1sHKUPE/wDyLeqAdfsc3/oBr5D/AGFp9a0n4UfEq+0ewe41WARy2UDof3sqwyFVx35xx3r7Lo49aiNS0XG247H5seNPEeqeM/hjqt74u8QeNdT8Yxamm/TZIJF06zgBI3MoXarZJA6Y6Y716X8TfClxJ+yv8LfiHYW7HU/DSQ+aAjeY0LSZXkcgK4H/AH0a+3aWtvrG1kLlPjr4N+ANb8Vfs/8AxO8Xx2Ug8ReNHuDaLJ8rtErlyoP+0+8e+BXlPhGDRbr4eW/gHx54z8d6C8d2X/sCLQDLEHLEq68BiTk8Hvmv0bpKXt3roFj4d+OnhyGy/aT+Evh1o5dRsLXT9Is3eeH/AFyLcMvzjpyByK7j9rXxp4z0T4k6B4bOpa54Y8AzxRm81LRrc+c5JYModehAA+UY4OcHpX1V3paXttrrYLHxN+yPDbWn7VXiX7IusixuNPuHs5NWR1uZoy8bK8m4AlmX5snrmvtmiioqT53cErBRRQagYUVlar4g0vTZktprjzLqQ4jt4VMkrH02ryPxwKxtc17WIrWSYx2OhW4GftGoTB5APURrx0z/ABU0mwOtdlRSzsFUDJJOAKw7rxTpiTCCzM2ozEZ22ieYB1xlhwORjrXATeJdJ1aZobNdY8Y3abj5ccRW3AYY6KAoBB6scdavGz8aX0ccTDS/D1l3jb97LjHH7tPlyOOrGrVJ/a0/r7yeZdDeufEOqOoaUWelRFsEO3nTDjIBC/KrcHrx9a5ybWLe41IwxyX2sXiBQUyGQb843IOAvHr6VetfAdldR51a81XXGdSriabyIGBbP+rjwMZ9z0FdZpejrYwCGzhtdPhyCUtowueMckdT781L5VsUrnKDRfEGq26JLt0mBsEhmG5PZQO/b5s8Va0rwXodqWM0819NIcTbRkSY5w3/ANbHQV16afbqys++Qqcgu2cH1qyiJGoVFCqOgAwKPaSty7ILIzbOwigjSO10+CBIlxE0nzsOPz/WrP2WRzme6lYf3U+Rf05/WrMjqi5dgo9ScVX+3WeGIuEO04ODnms2My9dtoFntpMBfKhuAPo0fP8AL9KseHLb/im7a0u083bEI5BIM78cHIPXOKr+IzbtbNeSTGOOCCVjkYBDJjqaxfh/rl5rPg9rvWJnwQV3xoQ+0IoY/L33Fjx/St4xfsnJbJkNrmNdPDrWbMuhajLp8LHJhVQ8an/ZVuF/Citm1WSJfL3b41UBGJ+Y8d6Kn2snuPlRYoooqBhRSd6WgArwX9o3WPi14KttR8X6H4q0u38PRvDHDYmzV51LAKSWZcH5snr0r3qvHf2xYpZvgbqMcMUkrm6t8Kilj98dhXZgGvrEFJJptLUxxH8NtHMS+O/iZ4F+E8/j3xfruk64up2tuNHtYrcRGKaUbsyYUbgF5IBPT8axNf8AiF8YPh7pfhbxp4m1bT9Z0jXSrXOnpaLEbYMA6orjnOwnnkAjHPWui+LXgzVvGH7LPhy00ixlutR0+zsrtLdeHYLDtcAd22sePavO/iB4i1P4veE/BHgHw74e1X+17Qp/aZuLZo47dkQRk7jxt6kn6DrxXq4eFKpq4q3M1LRaJLT09e5yVJSjpd7K3qd98U/Hnjib486F4E8MeJo9F03VLSGUTfYo5mUsHbcd3J4UcZFP+FPxj8Rf23430TxlNZapD4XtJ7n+0rOPy1lETbdpA4y3UfQiuT+LvhO2139qbwx4e1G3u5tMk063t5pIiycKkv8AGvQ5Apnwe0nU7e9+JvwVkg8iC4gujp1xJDhmcHaoMmPmBUoeenOKHRoPDrRX5U/x1d9/kCnU9o9er/LYtQfEP4z618NNT+LVhrel2emWV0Uj0cWSuGhDYdmc8/LuHfnB6V7/APCXxdH46+H2leJ0hWCS7jImiVsiORWKsPpkHHsRXyxo/ibUdB+AutfB+68L60PFdxeNBHbi0dlZJHDFgw7gA49cg9M19IfAPwfeeD/hDpXh/UlMN+Y5JbpQ2fLkkYtjPqAQPqKwzGlTjTeiT5tLdY2/H1NMPOTlvfTX1Od+HuveLfiB4m8ba1pmuNYaLYtLpOiW5iV4WuFXm5c4y2CQducYPtXnPjrxn8bfDfxC0nwLZeN9L1vWtQ27orbSUUQBjwXJHplj6AZ71v8A7Puuw/D/AOFvjyx1GKaXUfDWrXMlxbxoS8m4KIyo6kMV61558DfiB4e8P+Ktb8deObHxBeeKNUmcIbbT2aKCNiC2Mkck4GOyqB3rWnR5Z1JKClGNklZa6af5siU7xim7N7ns/wC0d498TeFo/DmgeD723j8QanK7OXgEmIY0JZtpBABPf/ZNXPhj8RtQ1/8AZ4ufG17NDLq1nZXTTsihR5sQYrlRwMjace9eZa8vijx/+1Nd3HhOSCxOg6eYIrjUbRpLcjbtkGB1yZWH4Vyng/8Atzwz8N/jD4DureVbi3USxtCjbHPmCKTYO4K7T9KSwlN0Iw05vdb76v8A4KG60lUcumq+49N/Zu+MeueItG8TN45u4pbrS7RdSgZYFh32207ugAPIGD/tVV/Zr+MPinxlrvik+KbpJbGw0831vFHbohjUMcjIALfKQOfSvLtf8KeLNN8OeB7rQrO5dvFPhwaNeBYWYRBpcgtgfL8rr16YNdz8NPDcmg/tFeMvB1jE8dldaA1nHI0ZCZ8qLBB+uf1rWvQw3JUlFLVXXlZpP7yIVKt4p9PxuSaX8RPjB468K+JPiJ4d1TTdF0bRXb7PpjWyytcKgDuHc85CEHtk8DHWneOvjt4ouPgR4f8AF/h+WHTNVudSew1DEKyLuSMsSgbOAflPtnFcp4L8RX/w3+F3jP4W+IPDWr/2/eSSJZLDbM8cxlRYshh2+XcCOuaofEbwPrnhL9mnwxp2pWMy6jda7JezW6oWeENCwVWA6HAGfritVQoe1SlFW5ly+at+JLqVOV2b219bnpQ+InxE8E/FPwp4U1vXrHxZZa+kDsUs1hngErbf4Cfu/e56jPSrn7S3xQ8a+HPF9l4Z8AzRi5h02XUNQxbrMyoMkZDZwAqlvxFck+iQ/B/47eDb3QLC5bR9bs4Yr1rhTP5bO2xysjAsmMq3X1HSjTNE8Z/EP42/ETXPDN1Z6fbiGTSjPqFozLJAw8srHjGCRGTu9DWCpUOeNVpcqjfXRN3tqkW51OVwu73PWdY8ReI/En7O1r408Oaq+n61HpqaiTAqOkrxjMkTAjG04bpgg12Hwn8Wx+OPh9pHidYUhe8hzLErbhHIpKsM/UGvBf2fvED6V+zt460bWIZrdtDjuTtkjYZSWNgAM8H5ww49fevSv2StFn0X4G6MtxvEl60l5tYY2q7fKPyAP41w4vDxp05rtLT0av8A5G9Go5Sj5o9ZoooryTrCiilqkAlLSUopiCmkZGKdSHpwOaTAbtwBj9KUDAxSKO+MGnUhhSBRmgUtIA4paSincAoooouAoopruiKWdgqjqScAVh3XivSY5pIbeR72WMEuIFyiY/vSHCL+Jqkm9hG9UNzdW9sgaeaOIE4BdgMn0Hqa8wufilHqN7LYeH4bnVblSq+TpMHnlD/EHnbEK+nBboa09L0rWrmKG78QX0ejXDo3mW9rJ59wCTx++bJHy9lAGaqVOcfiViYzUtja17xdDYWRuIYIlTfsE2oXC2cRPqC/zN+ArhtY8Waxq1y9vp8er6qrIGjh0yI2kJBx1mf5nGScFcDiuqtPClvHqL3VjYIHbB+23jtPcOe/zSZK/wDAf0rpLXTI7dG3zFVOd204Lf7zHk/iaUZqPQdmcPp2h+I2s1a4vNO8NM7BnhtU+03GPdzgBz0z83FX9G8B6DHMbu4sLzWLs5/0nWZzMeewQ/KB/wABrrllsrclYU3NnkRoWOfc1I0tyxZY7cLxw0jcfkOaXtJK9tPQfKnuRW+nskCQ+YsMSqAIoF2KvsAO1Tx2trACRGg5ySeefxpvl3TH95cBRgcRpjnvyab9hg3BpMytjBaQ5qRkkl5boP8AWbucYQFv5UwXcjsFjtm5BOZGC49OOv6UoktYiFDqOwVT/QUqzhoy0VvKx7Artz+dO4Ebm+kjCiSKFyOSiF8H2zig2kjsrSXNw2OoD7QffgU95p8rtWJR3BbJ+lHlzOx3zuVP8KqFH59aQDGs7NUKtGr9cgkkn6k0sbQom2Jo41U8iMA/yp6269fKy3q7ZqdVCjACj6Ci1wuc745CnwjrDxwkstjNhmHJ+U/jWd8M40XwXEYseXPJcPGe4UyNj9MVseOW2+GLwf3wkf8A306r/Wqfw6sm03wrZ2MjKxgeZAVyBjzDxzXTF/7O15/oZte/c6hBhQKKE4UUVgWLRRRQAh60L1NHelpJajCiiimIKKKKACkHSlNAoAMUUUlAGNb+F9AtvFdx4pt9Nii1m5hEE90jMGlQYwGGcHGBzjPFbH40tFKUm92NJISiloqQEpcflRRTQAKBRRTAKMfWlFFMRleKfDmi+KNKOla/YrfWJdZGgd2CMVORuAIyM9jxWnDHHDEkMSKkaKFRVGAoHQAelOJop3drdBWV7iY5zS0UUhiUtFFABQKKKACkNLSUmAYpaQUUALRSUetMANFYvi3Xl0HTjdPbtIDkBywWJD23t/CPfHavOT4y8QeJdLFzocM19bOpY3UX+g2Yx282XDsOo+UUlFvUTkkeo6lq1hp6M084LD/lmnzOT6BRzXDeJfibb2ksljYx7r4OVW3jQ3Fw/oVhjyefU4GOtcPHHa33mQ3+u6hrcjyNus9DZrW1BIbCvcNhm+6eVIr07wfpNlpWh24s7HT9Ht7gCTyrBNpZCMrvfG5255PrVuKhuLmvscfqEnizUEe41S4sdDtnj3h9cmDttIOdtrGQOB/ebt0qp4T0Dw94k1KWCaHXPF62k3lTz6kRbafEeSDHbDarDt90/WjwTp0Fz4n8W3EybrjT/ENxBFI/XyPsoKISfmIBlY/UCvQfAumpY+Hog0gjVwGYxnaCccknvzmq9s4r3Rcrb12Ly6dDYWcFnDPBZQow/wBHtIxCgXHQBeavQxwxvutrL5ydpdhtyPXPU1nX11bILZdMTzXFwu8xoWyvOfm/H1q+0mpTmNo4Et1DHdvbcSv0GKx1bZZa8u5djvmCL2VF5H4mmPDax/67ax65lbd/OmfZbiQYmunIz0Q7Rj8MGpYbSGI5RcH17/n1oC4n2uFdqxrI4JwCqHaPxoWaVgdsaJzxubPP0FTeXF/dB+vNO/h4FIdysBNJu3SyAYxhU28+ozSmBT95VY5yN7FqsEZHNLQBCsRUbUwg9FUAU4QrncxZj7nj8qkpaAAKB2FLRRViCiig0AYPjz5vDcq+s9uP/I8dWtF2i2dcY/0iTv8A7RqPxcF/sRtwBHnwdf8ArslS6YpUSehuGNaJ+58yXuadFFFZlBRRRQAUUd6KACig9KB0oAKBRRQAUUUUAFMY44AyafSUmNDPmH3mUZPAp9cn8RvFVr4Z0pppZP3+A0SLGzt94DOAOmSM+1UdL+JOjXWm2d1J9rQzRhjtsLhhnHIz5dCjKWyE2luzuqK5RfHOkNt2/bDu6AafcE/+i6X/AITbSl2eZ9vQuSEU6Vc5JH/AKHCS3Qcy7nU0tctL400pV3br4HP3Tpdxn8BsqnP4+s1mEUNlrMuR95dJlA/NttHK72sHMjtaBXG2njmCbIOl6/kd/wCymGfpzVq28XNcA+X4b8SJzjLWIXP5mrVOXYXMjqaKw3125VA/9gaqw7gLHn/0Kqtx4puok3Dwrrz/AO7HF/WQUKLYXR0jk8AEZzTq4K3+JeitrVxpOoQX2kzwW7XDPeiKNCAQCMhzg8jr1zW5D4z8JXSDyvEmky+ojvY2IP4Gjkl2DmXc6GiuXu/HvguxYx3HiTT42HJUy5NZq/Fz4blJG/4S2wAj4f73yn06VSo1XtF/cLnj3O6orirX4o+BL6FprDxFb3caEbzCjvtz0BAFPm+J3giGLfJrQA/69pev/fNJUqjduV3Dnj3OypDXFW3xT8EXIYwapO4XOcWU3/xFKvxQ8GMu4ahd7c4z/Z8+M/8AfFN0K38r+4XtYdzs33bTtOD602IsVw4IYdff3rl7fx/4fuN5h/tB1QZLfYpADxnjIrifEX7Qnw90m1mvPtlxeRxqp8uG3feGJP3sr8o9zUujUvazH7SPc9hoBr458bftZ+JLt/K8GeGUs4fMCNcXaGZyGwBhRgA88dfxqX4Y/FX4yeLrwx3XiGGxhRiCF0eMu5D7Mc+4OTjjFbLCVEry09SHXj0PsFjgcKTTHZghKrubGQPWvMINO+KUmxrrx1b2qsNxA0aL5R6ferA8aal8UvCdrDqTeLrG+t5bmG3CzaWqD55ArNhTzgHI+bk1Dopuymvx/wAiud/ys9ETWPt82owm288wXMtmcREGP92D15BBz1968v1W8Ovfs7eF2zJG1zHaQyPu2N8p2soPU8jp7V0dp8P11nV7iHxP4i1HVFQrcmG3kNrbFnGCdqfe4A6n+Zz0mjeHdKfQdLjt0WK0hZJIURQcYXjk5x+GKiM1TtHmv1G4uW6sec6SIbPxSYpZJJorVTGgtYySMZAB7Zyy/lXrXh6W+k0+1EmlCykVdgV36ADAzx/n3rS0fS9P0+EGztY42bLM/VmLHJJY88mrcnEifU1MpJ6jirHB6d8O7mHXtc1CbxJeQW+q3y3z29iqxESeWI2BkIZipVRwMdTXW6VoOl6Zb+TbW7uuc7riV5mJ/wB5yT+taEk0Uf8ArJETgn5mA4rE1nxl4W0eIy6n4g060T1lnVc/Tnmkk2PRG2Y02hdowCMAdqfXKeHfHvh7xJDLN4fmuNSijxl4rdwpB6EFgMjjrW7JdXCpEwgXEjqoO7PXoaGmtxR1L1JUIW6yP3iBcdMU5YpOd0zNn2xSG0SUm5c/eH51HHaxoScs2f7xzT1hjU5VBQCQ03MH/PVTzjg5prXCgfLHK/8AuoanCgdAB9BQelCBoiMzbNywSE+nA/rSh5T/AMssfVqeDx6e1LQCdxF39wv50/mkFLTQBRRRTAxvGIzoMvtLC35Sqf6U/QZGlsbeQjBkhjkP1YEmq/jmbytBYZGZJFXn8/6Vfso1iEMagYWNAB9Aa1/5dr1JfxF/vRTR98/Sisih1FFFABSd6XvSHrSYC0Ugpe9CAKKKSmAtFAooAQ0UGkqWxnDePZ5IvGvhUQKpmZb7bk9cQg4/HH6V1+mPutsZB2OykDtg9K8/+JM0y/FLwPDGFCB7p5CzYGDCy/nz+tdfpMg/si4eWZo9srbmXgg8etOVtCYrcq6d400zUmuxp9rqFwbO7ezuP3AQxyr1UhyD3HPfNRXnjGW3k2L4a1Rh/ekuLWIZ/wCBTZrxvxb8JG8Z65e32u6hqsDXMhbzbS6WFAo4XIzndjj7vasuD9nPw3bzKI7nWb4Bs7prkMcenKHj9a3hSpuzbE+fse1SeOXkBDaIYtp/5aavZDP5SmnHxxYx25luJ9JjIPKNrVvx9TnFeOal+z1ociBpINUZc7tqzJkf+Oj2q1pfwB8NxxLHNaajIcAGRkTcR7kHBraVKktp/gTep2/E9Rb4maLHEzf2l4aG3+/4itwPzqndfGLwvAVRtd8KhyOR/bit+W1DmuTtf2f/AAyodkW5iLPuP7mM+nGeajuPgPpaHNvJegk88Dt+Bq4UcJf3qn4EOVXol950jfGzweMofFvg2KTOADqjt+eIxVYfGrw3n5vHHgQL6i6mP/stccP2d7A7lea6CtycLk/TqKsJ+znoqRGNZ5XbbjdJbk5Hpw4qpUMInpU/D/gkc1b+X8SzrnxN8B6j4hgu7zxh4DuH8gwoWhmmBBdTg/iOD9amHxO8F2pVv+Ek+GsKgZUi1mQj14A/rXnfxN8CeHfD/jLw9pqW81tOmntIgtvkZyC2OJC3Q46k4yOaXUvAuj6jaqNeOptOqtKkq3Ua7R5hQZAwc8dqqlRpTV7+mgpSnfY7u5+M3hKa48uTxP4EuoniIUR2s8nIPofY+/Spbr4s+AbSBmn8QeDc5wFt9BuHJNcf8LPCelHXte06S3N1YPpbKousSFQJmUMpK57H8a5PR/hv8ONS0nTr++uFgurm2t5pZV1Ndwd1BbcpGAQc8dhjrRGFNzcHfTsDlLlTPXrP4reAJLbdca34U29mGgSpz9HbrVa4+K3gNYXKeK/C4TOfl8Os2Me2/mvJdf8Ah78NdJ0u5vIvFNtJKiMY4ZbguWfHAJyOOPSpYfAvg+5trPztU0q5Rl3ANqMgYY6kAP8AXsa2jQo7yT/r5GbnPY9Jl+M3w/lUG38baLbxj74HhZ2JJ9PmqufjB4CCHf440mQA/wDQnsSR27gDFcemgfD21EMFxc6OWPJjkuZuo/utvHGc1o6BoHhi31bVGsNOmu9LZI7fKXRbBaMlnUu5yMnoAeAKidCEej/ApSn3NqH44eBVYxjxfFGwfaFTwbICB2+hNeV+JD8KtV1Ge7m8ea7idgWT/hGpFTPI+70+hz616a3hHQtb+GPwthmVxI2nyOskWEdnWINl8D5sDd1rxK68PtBr9zbizlurEXtxaRTyxmQzsZzHErKuMsTwBSpOLu1Jp+i/yJm9tLr5m7fj4Y6iqw/8J5q52KoKReGJs7R0B5xgEDqf6V79+yhY6enhvVVsCZLa31CWG3mlR1ldM7skN9w5ZuAT39q+cLzwprFtdail/pMtpAbZYdiSxuFaQK2H2nAbb29sZr3v4I6hP4Z+DaXdo3lzSarFBIXGUJldV3Hv/F+lZ4qc5QSlNu72YUUuZ6WPeZbdfPSTz5xjgDccCvMfji0j+HbeK4dZoTqVowB6485QT+HFZl94x+JVvIITeeD3lLbVci4Ax2OCox+Jrjfi1rHjb/hC/N1/UdIm821urhI4NPkXb5IRwMs2Tk45xxiueNNxkm2dPNoexHxVonhmSS413VNP022MUaoZ5gqjBZQCexwAKq6v43s/Dvw8n8S/Zzd6bYtuaSBt2UJwuAOcgEZrzy3m1G98WyapbeH9Dvb6/sdNjZ9Rt90du0k0y7goycg4B6fdrW8T2d1J+zp4st9SVEkDz5MSgBgrgZAHTpUunBSVx8z2NLR/ih4r8QMsOj+D5rK3kzGl1qNwkIVlO0goNzfpXb6Vpvia7vILrW9QgW2C82dsG+Y+pckdPQCuH8K2bG7ggQMoAu3wxznbKhz+pr2KNNqL696x9rq1ZI05HbVngvjPQZtY+MWr6He+J9VsdPbT7a4htbCXySxfzgQznJ/5ZDpjNdf4N+FPgjTLeSdvDtteXHlxSLdXhNxMXC8ku+T94ZwOKu6joUUvxkutV27pX0O3RRjoUuJOR+DnNd1p0bx2axyLhhkfqaHVnZRT0Eox7GP4dgWO5WeLbFBcWMLCBRgKw3bjj1O4Z+lbFqFks4sMDtxg/SpIIlhhSNFAVRgfSs+ybzNNuIoz80M7pxxyGz/WsYqy13L3NWigdKM1QNhQaBS0AFJ3oooBjceuCe1PFIQDQOBimSlYM/Sl3DNJx7U6mhhSHOKWg0wOY+IsZm0iCMZ5nzx3xG9bqjbMF/2VH86o+I4UuZNPt5N2yS5wSpwfuNV98/aOPRf5mtG/dSJ6k658xvwopIuWf64/Sisyh9FFFABSUtFACUCg0CkMWkoFLTEAoNFFACUhpaQ1AzzD4rQyt8RvBMy7PLFw6MGPUNhTj3wa7/RxvhulkAYG5kXHbGcYrj/imgbXvCkhkCNFqSlcrkkll4HvgH9a7LRxtF2pUr/pTnnvnBzWkrOMUKN9S+qhQABgCloopAI4yKZt5p5PFNpEsUUhoU0kjKoBYgc4pB0FoPrSHjsTUTNcE/KsajvuPNMR88fHlkk+POgRfaMMmiTv5apvIbedpI7fXPas3T9U0+6uJ7eJblrlUWFg0YwSZy2QWJyPQjvTv2gJ5bX476XcyIk6jRACOhCGV93X2qumq2F/YW91GtvAYwonSMKAu2XtgZyMnp6V7VGm3Rg0v61ONy99q50PgSZo/iHqqiIIyeHj5ryuNzt5x+YgAeppvgextLjwdo9s2n2sojgs2JkgXJAiTJyWBP0561hfDe0W4+IWotDetuPh6Vy4ZXwBNkBiDkZ9DzVzwtqF1ZeH9OuZ7y1sBNaxrtnbZlgFC4ORisnSSqybdnoWpKxqfFTRIJvA9/iwiRZEDFoITEQcNz1x+YrGs9FktNS+zzQoRHCjxzQSFJG3AcEEEE8HgcGt/wAR6k194evNN+2abcOsQUKlwrF8EcDLdcZP6VI+q+Ho4I7S7EBnEC/KoUsFU4DHac4zitadaShZA4RcrnGeI9NjtPIuLsPJAqmRhOiF3yFJyDjgc5x69Kq6Mlv/AMJLrrWFpbwafAYJ41hjZQpa2+bH14P1o8aSWN1Zpf6ld6XHa5MaxLH5TsxTauCckjIbsKTwm8cfiXU0aSKRJXtoils/mp/x7qB8wPbJ59q2l78L3/yMlpM9D0z7OngH4ZSRw/c0+UJgcBTat836D864rS9Pm1DwpoEtjYi5nbxKbmSNcbysd48rtzwflIHbtXdyaWsPh/4fadBLuW1s7kRgn5nHk7MdOg3foKz/AIMfaLWI6OpG+C+vU83uD5ifrg151OUfZ7f1qbqLbS/rob3iTQY9Yvbq3ns47YXXlXCq5XI2KwOAp9MDj+lYPgK31a8+HusWPh2wtLvUtN1e2aCCd9i/J5bAnOM4wT1GSPeu40LRmg1KK4uXlvH+ycNLtAQYcbVUDA6/jWX+z+JTN4snKTlf7V8pA+AAEjUYH06fQCuVycr36WNWtUZ/iCP406gsSLonh2IQTrMJGvGw23OOO2RXDfHjSfiRqnhJb3WtLsLa1sLa5SZoLxX3rKgBIyMjoa+m7jcYm/dk8Hrz2rjfi7pv9reAdQsmV1WSNM9scjOPwNbRxCulyr+vmQ4PXVnK+D/AuvXdhFqNt4mgsVe1giXyLJZHDRTPIjZf5Tw/p37YrsZPDTyeGNQ0Ga68+K5dg5aNcYcgtkD1OT+NXvhpg+A9Em+Y+fYwyHPJyUGa1b2eC2S4mmdYkVVkd24AUHkn8q55zu7miVyhp/h20gnjvFeQzBXXPbD7d3HvtBrVMUqsubhyCQOlN0rULG+t0ezvbe4UjcDHKGyDyDx6irT7WA+bowPBrNmiKFxpNvPffbJGk83yDCHDspCk5IBB45Aptjo8VrcfaIr/AFBx02S3TSJ+TE1qUmecUCGeX1+YmoJLZWEqdAwOcZ7irdBxSGVYrdfIj5yQoBJzzUxij/uilJXGOMUnmDzNtWk0S2HlR90FL5Uf9xfyp1AqRpieXH/cH5UeXH/cX8qfRQihnlx8/KOaXy4z1Rfyp1FCAZ5aYxsUj0xTgqjooFLRQAtFN+bd94bcdMc0tUIyfEDiO70f5sbr8L9cxvV1/wDj69+P51T8RwmQ6a4/5ZX8bn8mH9atkhp96njHBH1q+iEyynVvc0UkOdpz1yf50VAx9FFFABRSd6UUAJigdaDRSAWgU1nVfvMo+pqKS7tY/wDWTxr/AMCFFwJ6Q9KrrfW7fdZyPUxsB+ZGKqS6ygyIbK+mI/uQkjr60XV7AadIa5DxJ4s1TSxDIvhm7ktnBaSQzxqygDPC5OfTnFHi7U9UXwtLqWlX0QkjMUrBUAHlkjKknOOCeR0oUb2BvQ5746zTW9z4SngTcR4iso2PIKqzMMj/AArr5/E2nadfS2uo3FvZs0xWPzZQu/5Q2RmuD+L2hyN4Zt/ES3ElxqFpeafMjSyt5a4mUsQvQdc56+9cR+154Wn1RPCcVrcxpHJqO2SSWQswIU8KCCCCCcg/3RxW0KfO4q/dGbly3Z7xH4s0GQN5erWTbSQcTDscU0eMPDzW0twuqQSRREiR0O4LjPU/gfyNfFEHwjuf+E1i0UaxbtISJmeCAAFSucLhCM/KePwr6BTRIPDP7PPijSZFWTyNLvGUThSc5lxnaAM5I6DvWlajTgvdldhCpKW6seoDxt4Z8lpDq0GxSdzhwVH1I4FR2vjbwxfPH9i1u3mDttUp84bjPGPavknw/wDCXUF8P6dfanrWhR20tzb2kUcFiZpQZcYYl2AOMjOR0Brvfh14X1Lwr8Q7bRTrAv7KTybuLZbJEiAiVG+VeABx+dXOhRgnaV3/AF5CjOTauj3zU/G3hPTZSl74hsIJAM+W86q35Eg1Hp/jjw/qUoj03UILljniGVWYgdeBmvmjx58OvDvir4ofEBda1G9sxpzQz25iKbG3227LFgT95MZHXNauifA7QPCfibStZ0PUtXuWjvLQLM+OBJIVcEgc8dvfnrWUo0Y078zv2GnK+2h9FXfizw/Z3Bt77U7O2nChjFNcKrgHoSpIIHvXL2/iqTVPEV7b2nizSjZoQLeO3nh3sCByWOe52gYzxmvnb4w+Ef7X+InjjXr663Lp1u8giZAQ6xwwttCk8cFhnvxWppvwxutF0WDVodUsrVWurC5EUenoPNHmRfLuUg8Njjp+dJRpKN+bXsS3Lm0Wh2fjfw9qXib4yafo995K3kvh+fExb7u2VwrcDjO5eKwfiv4av/Cf/CMWkdxZ3Ump6kGeF/MaJmP3mOR/eYcc16tqsD/8NHaVM+Cw8OMGKjaCRcDnHpz0zWX8f1h8rwXPNH839qC3Vz1UtgfzFdGFruNSEelr/gzOrTvFvqYOieF9Q8K/EPXVv7yGWRPCU1w0luGVM+c3B3VJ4b+APhHU9B07Ur6xtru6nto2kkmnd8/IOQDwPpXceKLRdQ8beI4Y2ImbwwtuT/dDyyHP6H8qdq+jWUXwjuLsR3EEselFwIJSNjBOwHHHasvrVRvmvZstUox6HnXxE+BXgjQfB2p6vbaNp+2xtJJgu0Z+VWORx1pvw3+AfgXX/AWga3daPama906GaT5iMllBJ6e9egfFLw/Yr8KtdnP2kyDS5W3G6kxnYScgnFQfDbRLKP4TeD3jiJmazsVncuSCu1Sw5PT6Vt9anGhdSe/6eoezTnsc5rH7Nvgq4CrY6ZbWcxOVmEjttwOm3gYrznS/AF9pPxdvPCFvqMSRwWyXpeNH8tiQq88k84NfR+rW8f8Ab2hWdrHDFFLNNkmMMCFjJ4z+H/168yvoVi/aK1y4Fun+jaC2ZF3A4BQgehpYfFV5JpPS1yatKF07dTrL22a88S+F9PkeNJP7Jnk3xH7rBoskHrtOMVl/Duyb+2bubz1IGq3g4GCDvGQfyBqfRJ47jxz8Optkimfw1O49OkJwT681d8K6aNJmmj+cmS/upnJwSSzMc+3GK5INq8f63NY7nSWjNFf+WpUfumHPIGd5ryz4U+MNQXw746ktYkW90/UrzZGqGT5gyKpK9yeeK9CbMesTlmC/6OHUfeAP3f6/rXl37JdzLL46+I9uyoyRamHDgY3MzMG/LYPzpRtGLT12HJe8tTtD8RbabcDr+qxK52qP7DZdp7gsQR1rD8S+LiJLKH/hLtSuraedY7kNp4WNI9rHJYDj5ggwB3r3OU/IcgjHrWZ4ghWbR3WNdxLRkDPH31rSNaC+z+X+QKEu5yHgrxx4Q0fwtoul6h4gsbWf7GDGkr7cxjoeenGOtdFfa3omsaVMun6pZX8U0D/8e8yyZGPY/WvFfh3pFhq/xKuodas4LyRfDkV1A5GGhmiuHjbBUgjt7EfjWh8M7MyaB4I1GMFJtRt7tLrCAK2+Mt0xnGVB/OipTSV09d/vVyITbMP4d+CdA1DT9NuJ9LtR5tnDHK6IySSNltj71II+RcH1zXuVhoumaXp1nJpFpFbFpY/mOWO09Rk57VhNJpen6tHEIRbPBs8yNVMeVA+XAfap+833WOOOK65NU02Rfs6ThZEUOI5EKnaO4z1HuKxqVJvS7saRjFLzOM+Muq65peo+HYNH1ePTl1K4ltZGlGVZhC8iAdwxKYHPesTTdM+JdxcW/wBn8dxxLEdswe2Lhj5jJ0Puvr+Fdj8T9D07xBZ6XBqCSOttfx3UXlnnzUB2j6EnmtTSLOZXS4ZGUSqHOeoO8sBj/gRqlV5EuXf0Bw5m7nKfD/WvHOqTalb3T6ReCwvWtZZZWeJm28EqFQgjIP4jrXcQz3rRSb1iaaIkOkbZAOMgZOO2O3esHwfp66b4p1+KGUNDcTfaNmeVd2ZmH/jwrprdSL25XAw21uOp4x/Soc72EotbjLM3UsCyShVLKDtzytWUDL1XPvmi3A8oKucKSvPtUm2i47EZfGMo/wCAzS+YvXkfhT8UYoCwgdT0YUuR60YFG1c52jP0pFi0Umxcen0o2+5oAWgUg4paADpSikoNO4FbUmRLcPIQFEicn1LAVBYHNtngYkYYA9HIpnijP9iTHJ+Vo249pFP9KTSGJs5N3JE83/o1q0S925L3NOL/AFYz1opU5QH2oqBi0UUUAMdvmxhvypjMwxnOPrTpGYMdqZ980bZOcbR6d6TBFS5lvFlQQWQmjP3nM2wr+GOagEl4ZB5lhNEOrEMsgPt97P6VolZD/wAtccdlqFobhtw88KOxA5pWGVAsZI8y3nc56mIj+VPMi24+S2lGWwAiKmCfdiKszW6sh8ySVvYOR/KsxLcxh5yiTKGIljbsAe2fbnnrSWgFppmIZjaxB89JZug9eAajub8Qqsk1/bW0YxuwhbPtk/4U4fZ47l47cKu5QxQKMYHt2qBlY3L3ccCq7oI1ZeCx9Pp1o5kOxynxH1DT20Nporx7t1JJRpdquCpO0DgdBn8O9XPEturfCWe3hVGRrMADopXI/pVP4h2IXwVdNLvkd96qE/5ZljgDnsMkfSr+mm11b4eQ2o3LBPaeWhC5IBA6D1Gf0q4tRipeZL10M34sfaP+FPa0sC7rkW8bRqpxwGXp+Ga6Lxp4X8O+MtNhs9ehMsNvcrcRFZCjK69CCOe5qv4kh1T/AIV40Ok28WoaituipFPhVlYY+9yAOR9K5211r4teUpuPB9oG2jcI7uHAOPeTmnBSlqnt/wAAhtdUWdP+E/hG0bdHNqciD7jG7YOnfAZQCB3+tb0HhHRBpF1pf/Ewls7mJo5kmuHYujDDDc3PT3rjoNY+Ob3RX/hDtDjgJ4ebUEUgfRS39av2zfGaQk3Fr4ThYjgi5lcD8PLreUZtXlNfeSuXZI14fAvhWLTksYLG6aCJw6IbyTIYAgHO7PAPrU9l4P0G11GO+hsrgXAjEW97hn+QZwOWPHzHpXOzWvxvcnyrvwVCMcHy5mP/AKCKNNtPjaLzff3/AIRktwp/dJHIpJ+u3NQ48yvzL8f8h81nax0974L8K3l/LfXGjh7mXiWUSyAv8oUZwRnAGKmtvC2hQzxv9kuSY2DIr3UzIGHQ7S2Mjr9a567tfiy24R3HhQDkr5nmnn3G2q0Fp8aXcGbUvB8aescUzEe2DwfzpcunxDbV9je1D4beCtQ1K41G80SOa5uQwnZpH/eZCg5GcZwq/lWdp/wq8GxSzssFxLG0iNHF9um2Q7NpAC78HBUHkVp6dD8QI7NIru80CWYD5pzBIdx9doZQPzrH8U6T8VNQWOLRdY8LaaE+/M9nK/m+vy7+PzNJOV+Xm0HZb2HeLNS07TfixoS3aBJrnTpkjmJAwFkRiD7f4iuL/aK1jTZbbwnHa3UUssPiOMlF5IBVucf8CHNP8RfCLxd4v8QaXeeMdc0O7trC2nRFtrORRvk2Akhnz0BPB4IFbbfAf4fGzkiuLMGR33iUPtKEYxjt1FbUZUqbjK7urmc+aSasT6bfWupfE7xG1jfw3Ef/AAj0W6OM5IfzZevpgcfjW9Nd6bJ4Dk0038LM2nmNUZtrOdmBnPvXnmkeCtY8M+I7tdAvtIaC/wBJ+xxy3aeU8J8xiciIYbG7vj611lh8P/h3IDdXEVhLNIfnLvEASOOgHH4VkvZN6t+Roubqix8UryyvfhBrVnBeRmZ9NaPEbc5K47fWofBF9Yn4W+F7WO4Q+Rb2u5XODsUDk/gM1op4a+H1nFsUaREuPmy0XIHrxVBYfhfZysBrOgxso2kGSD5R6cDpVcqceVX37BezuaPiXxNoMOvaLI2qWqCCWUyszY8tTGRk/U4FeXL4g0u6+M/iV7fW7a4iutNkhh2TFxkqmAB0zwa7aKx+GF4zxWOtad5xGGewkUP9Mp0rB1TRfhpZNchvFDWF3Kh3XNyWVuwAIYAOD/k9K2pRppP4rvTYxnzOzdjLh8X6To9p8IPEGps0FsdFudzZC/8ALCNdvJA69s9qf4Z+KHhvVnl1C0uWe2WeYOHZS4XkBtoJPUgYxx+NYek+INB09vB2meIvEWgSWfhuGeAzW0rv9qRk2Iu0qAvG0nk5rD8aeG/gLrs/9oWev2lncGVjLIs6K8hbHVTgAKBxg+vWrhRTspprzt5sXO1s0ew3Wu6PezQG31JJriVYbdtnI3GQcY67v6Zrhf2b5LSP43fFK3jURvLqDyeUeMYmkGRx7153aeFfhnY7xZ/FS/WFmBETFXjXBzjBY5q94W0Pwbo2vz6tYfF2wSS53eatyz24fc27Pyzc4560/qdOMXZtX7pk+3ba0/E+vLy8t7cxxyXEUckuRErsBvI7D1rjfFHxI8IaKP7L1HVIH1FzhbOOQGVmBz0JHp0618i+PLmbSNciaTV9H+JWi3Epf7ONUkjmifJAMZVwVIU9cEZx1o8N3fgma6vbDw34wuPDt7cyg3Ph7xtZLe2crY5HmbdwYdj16c1zSoqGru/wNFUbPavBtj4hsPG6+I77wvrttpEunXFktzZqskqO140qO0akkrsIzw2DnIrY+EFxHHo/gPSLi8g+22cd4k0AYCSNkQgq6joRn2rxO2GqaNG1tDZ+HvDdhdyGI3ejfEIWloxUncxR3dgcN0UK2O1X/Dfi74e+B76DU4/GHgexvUP7290qzvNWvZjwHDSyngMBgkfpWU6jb2/r+mOMbI+zZYYpo2jmjSSNhhkdcg/gaxLjwtZLHs0ye60r94kmLWUhDg5x5ZyoB74Fcl8JvjP4R+IFhHJa3S6feSyukNndyKk0qr0cL0+Yc4BJr0sMp78+lQ7xZqrMx9SsL+ZQfMgl8txJGSu1lYYPJ6Hv2psd1q1qAt1HHOCx+bGzjtjqD+Yrco7UkirnIQ/ZbTxR/bEdncwy3SGK6VUZt7fIEfAzwAmO1dMMLe78kFk24+h/+vSzWUMhLbdrHuv+cGq4tZ0nSQMGCAhSCQRnGeDxjio5Wh6FuLiV1z3yPpUwqsY5PO3bQ4KkdcGnqwCgFXU9OeatCJqKjiK4+Vgw+uadmncQtA60lLUjFopBS1YhKKKKQBRRQaBlHXv+QPcn0Td+XNVNHxsuV/6epRz676ua+M6Jej/pi38qp6N8yzH1u3PJ/wBr/wCtWsfgJe5tUUUVmMKKKKAGnO/rxVHV/tn+jfY5hGTLhsrkEYPB9uKvfxGquoSMjQ7ckb8sAM5HT+tZy1KRnXl81xINLuIDbSSodrs3BcEHCn+LjJ9eORWvndEnzYJA5FUNehWe3WPblmdVHA+X5gc/hjP4Vax5loPLO4ryMcZI7UluBWu7xorfzWn2dAAI85PsOp+grBlsdY1TUT5s72ccke4rE5VgBgDeB3PzcVqyvNbwyXcsEfnR5dU3ZCqOoJ9cHqPSizlmWWObyC/nKx8wSAq5ONoA64x3x0pPUZmadbzi9m827J+yzOgljjYyPGFVhG7EncBuPvWlb6xZC6SyLu06gyiMRsWKAfeAA6ZNNhngtJI7a4kRXlebzGyAC2Op7Djpn0rzQfESw0Txhq/9ozQQJbW0MaGQhVztG8g/xgfL90dTiqpwctErik0tzW+L2sRzeHLrT7dLxJjcQqwNuwBDtgduRxk+wrd8CW/m6KWu1u4HcMixTIyOqHG07fwPNeXal4j1n4mXdhZ+G9Iur62gm3XuoyI1vCkbcfJuOZGB6cYxnivf7G3khhCytGzYx8ibQP51rNWioSWpmndtpnE6/wCEfFGrz3MsXj3V9JjkwI0s4o8RgH+EFTyRxyTUNj4J1yBLmFviZ4xcTAhHmS1Yx+mCYc8frXobfKvC59BS9qXOw5EefWXgXWBEUufiZ4wuh/f326Z/KOmxeBktpXE3jHxVcGQ/8tdQQY+mI69CJA470h2qSxPJolNydwUEjzJvhzYb/Lu/FviSRH+7v1uRSfwUAVWv/hRoVzFIIvF/iiOVgQpGuTlEPqV34NepDMhzjAqRY1VcBRimqkr3uNwT6HjkXwW8MwlZJ/EWsXpJGUl1F9rH6Mx71oP8J/C9zLF58knkoPmAvMOPfIHP6V6mY4z1jU/UUeXH/wA80/KqeIqt/ExKnHsecv8AB/wPNCsZk1M7T94ag4OPTjtTh8IfBYjVEn1dQv8A1FJD/MmvRQiD+FR+FL5cZ/gX8qXtqm/Mw9nHseeQfCfwZBc/aFm1Ev8AxCW/Min/AIC+QPwAral8CeBZUCT+HNIl7ZkhUk/jXTtHHg7Y0z7igRpgfu1z9KHWqyd5SGoRS2OOT4bfDdXDr4U0NWHQiFQaSP4aeBItwj0sRgsSQl5KgBPYAOMV2Iijz/qk/Kl8tOf3a/lSVWovtMOSPY4+T4deBpBtk03zB6PfTN/N6gufhV8N7g7rjw3aSsBjc88jED67q7fy4/8Anmn5UuxQv3VH4U1WqrXmf3i9nDscLH8Kfhtb25ih8O2sEZ67J5F/UNUDfCr4eLcpcx6dDEyqV/1gfd9S+4/rXcG6tym5B5q/7CZpss0gLJDDHGdvyPIRt3fQHNHt6m/Mw9nHscEfhH8LRIJJNBt5CMNlpXPI79aydQ+Gnwjgvngk8BQzMUDCYRM0bD6gnH4ivQCLi6hlt766inyCHiji3Jj0Ix/WpIrSIsuyNlfHLCLAI6YwTTWIqr7TB0odUeUyfB/4c3KB28EWjJg4dUeFfYgA5/SuWuf2d/BkpObBxwSpmuDsB9Pv/hnHavoP7LJ55ZmdFI6gRj+QzSrZsS37yXyx90+ac/oKuOJqx2l+opUoPofPcf7Nvhya2UWc0lncoM+dBIQN2fYgnH4VzPjf9li9voGng1VribK/Nc3Lu5A6nIj9PUk819UmxC52yMc8fO0j/wDswqVbG1ZDuty5465/qa0eNqPfX5In2ED4FuP2adft9WuLaaVzEnlFJ/s0hSTeCdqHA3YxzgdxWovwPutOs1e2ma9tJfnaK60uS3YYHRWPHJ/vcHAr7oNnHt8sLEif3TCpFZ+p+FNE1KSObUNNtLp0BUFoFHy+hHcfWksRD7UUJ0n0Z+diaLrVjqHl2+pNpE8A3MJmWMHbk/NnEZPHGOT2FemeD/j1448MTQWOoTzN5OQ8c8ZlhdeP4Sd68f3WAHpX2APBfhcQfZ/+Ed07ywCMfY4yMHrxXP6p8HPAd5C8aaFBbbs8wRKMZ68dD9Dn2rVYuk3aUNDL2FRbMxvAfx18N69Cn29TYsQcywuZYwB1ZlxvjHuwx716rpeo2ep2a3unXdve2z/clgkDqfxHFeBeJfgPHp9p/wAUvc3N1Hj57S6Qld2c7kZeU6DgZ4rBl0jWfBepxRR3moWuoTxlogBIvlHONrzL98cjG9XGOy9plSw9T+HLXszRTqL4kfUqyBvUexGKcK8K0T4v6/pt8mn+JtHS6hEZ/wBIDJFKWAzjgmN8jv8AJ9K9J0Hx14X1fCwakbWYuy+TdKYmyOv3uMfjXPUo1KfxI1jOMjrKKiEj4BAV1PQqe1PSRSB29jxWVywMak52jPqKCn91yP1p9AosIjIfJ+UEdsHFJuwwDBgT7ZFS0YosMjVs5wQfoaerevBpGRT95QabtAI2kj8aQiSikwaTnPeqAdSUm7nt70uaQFPWx/xJ7z/ri38qqaCu2Nu+ZXYf99Grmtf8gi7/AOuTfyqvosfybsnO5xg/77VovhE9zUoooqBhRRRQAzPzkelVdRdUKb3VV6kk46EGpN+LiRSQBxgmsLxtZ6hf2duunglVl/0lc7d8RU7gD27etTOy3Bble88QacrXM01ySsPk7FiRpWClyNxVATg4/Kuhsp4WtEuFmRoZcyRuDwytyCPwIrlbO1spbtrGPNvYz20c0nlHAdo25A78k/M3fH1NW7jUBZjyrUeYCx+zxxw7nOB91STjj8cVnF3dy2i/ql80d6jLGBAqM5nkwsWdpG1ifwPHvXmXiHx1faF4itIIplWyuHWJ7mSH92hIlykeSCvMeRkYOD7Vc8ReJ7eO98sSjVNRBCmwtpD5UbYPMsuOvsgzk9O9ZXhj4ea94omnvfEzx2FqL15reFFyyZ7qhyFPJ+Z8kc8c10QoJPmqOxnKXSJHd+JbnUruTTvDen3Gq300rSLJIAR1HzBT8uAf4jjGK3fD3wlbULw6p8QL5dXuG2lbKMnyEK5wWJ5ducdAOOlej+HtB0nQbT7LpdlHbofvMOXc+rMeT+NadW6qS5YKy/H7yeXm1kV7S3trSIW9rDHDGv8ABGoAFWKQDFLWKLCmnPQf/qpHb/PrTl6DjFG4wApvlrnJJJp9IaLAHbiiijFIAooooAKBS0Yp2AKQ0tFMQlFFFSMrPdqspiEM7EdSIzj8+lSl5v4YR+LUSTxRnazjd6Dk/lSCYs2Fic89SMD9aEwEAmxyqD6c1Ts9KitWMil5JT1aRyx+mSSQPar2ZjnIRfTnNIe4aYD6YpWAa0JZdrYcejUojbjGwfhQrw4x5ob/AIFQLi33bFbLegBNO1wFKyYwsiD/AID/APXphimJP72P/v3/APXqUSKDwrc/7Jo8wH+FvyNAhnlyAf6wf98Cl2Sf89Bn12UrS4I/dyH6LSrJuH3HH1FMY1lmyMSLj/cpQs3/AD0T2+X/AOvTg3+y1KG/2WpbgIBJ3ZT+FNPmj+4afu/2TShvY07CIx5uOVXPsar39nDfRiG7tI5o85+Y5wfUVb3f7LflQGz2I+oosB57r/wz0u6unuLNXjWUHzbdiPLkJ6tuHzAnv1zgZrz7xN4E1OxuFt9IZ9NlztWS6umkikTGPLywOforDHp2r6Ez9abNFFNGY5Y0kQ9VYZB/CtoV6kHoyXBM+ZbbW/Hngm6vLGIRtFalHm+zXZnW2jJ4HkkHAxwAAv1r0nwx8VoLxUt9QtlunkXdE1vG0UkoABJMUmMd+jNnHFdnd+GbZWkk08RQl+ZIZE3xSH1P8QPbg4x2rjPFngvStReX+2LN7ZpPLAeNQY129NkiqGT05x0qpVadR+9Gz7r/ACJUJR2Z3uja1pWsJu0vUI5Gxkx5w6j3Q8j8q0g0inlQw9Qa8N1PR9Y0myto7KQXUIi+yWcM/lFvLHIxIG38dsEGr1n4x17Q8Kbu5uwY1ZoL9DIgbuqTKAw4z1D/AFqXQ0vF3Gpu9mj2YSKWxnDeh606uJ0D4iaPqEYXUoZdMk/vTDMTn1V+hH1x/OuvtpILiMTWtwskbdCjBlNYtNOzL0LFIaZudfvLn3WlDKehpMY4UtJQKEwYMoYYIBoNLSVQirqvGmz7scrjp68VX0jI3rwMTSrx/vE1Lrm7+zXCDJLxjH/A1qGx/dyXTcAC6P4Z/wD11a+ET3NSiiioGFFFFAFGaWKG7ZpGAyOBjJP0FUb61v8AUrG4szM0UU6Onm42MisvBC85PPcjpWvsQSmTaobHJxzXM694j1AzNY+HtJmvZzuU3TIfs8bDqM/xHr3A4xmlIEcZ4o8T2vgzxbZaLq7LdvPpy/ZLqWPADBm3IsK/6xvuEKo4xyR1qOztPF3jNnaPfpGnS4E0zS7ridM4KMy/cGP4I+ByCR1rp9A8Awf2s2v+JJjqmqv1aXDCMf3V4+VeB8q4HruPNdvHGkaBI1VEUYCqMACr5oRS5d+5KUn8Rz3hHwVonhuONrS3VrhF2+aVxj12jov8/UmukVVUYUYFKOlITj3NS227soWikGcc9aWgAprKWPONvpTqKAEVQo4/WlooNABRRRQAgopaSkAUo6UYooQwooopiCiiigANJS0UrAU4tPt4ppJY/NRpGLPiVsE+uM1M0EbHcxcn/fNTUUJDI/JiOMorY6Z5xSiOMZwignrxT6ShiECqOigfhRS0VKQwooFB607BcBS4ooqhBiiiigAooooAKKKKAA0lHeloASkKggggEU6ilYDA1PwrpV23mpCkMqtuX5AyBvXaeB74wTWLrWjwi2kh1DToolcFVu4yzRxjsWAI46cEY46813BpCARgjIo1WzCx5Dqvhtk0dbXR9RsWm8ncReWJktpAf7pyxH0DHArA8P6jP4enNrcXqaTOjbm+zW8i2nOBtA5GOMjJXG4cV7ReaLCzGawK2k5OTtUeW/8AvL3/AAwfeucvdI+wPM02luyOpJMUzvA7knqOWTtk4IH4VpGtePLPUlw10K+keONQjLLq2lXXkJKEa6WFjDtIGGEgHPXklVA55rq9O17SdShikiuEAmOItzD5z/ssDg9exrzpLO0gkaa006906WcEiS1mWW2kPQ5AXn8cGsoaTDbSFf7LQyzvl7uxnkjkjwDhgmcHJ7fN9DVOknswuz20qw5VuPQ0b9oywxXlGi3+v6fFt0/XItQuAjyGwltZFkx1UbSBz0BPy9c89a6PTvHypLDb+INJu9Llm2rGxjYh3YZ2BSA24Z5wCB61m4MOZHbqwYcHNLVWxvLS8j860uIpk/vRsD+dWhUoor30iRpHu/jkVR9c1XsI1a61FWXKm4U/X5E/rT9Sj8yay54W4Dn8Fam2AZdQu89G2sP/AB4f0q+gupfoooqRhRRRQBRvrOS7m8uSYraFfnjXIZz6E9h7DrVqKNIo1jjRVRQAqgYAFPPWgCp6jDFFLSGm0AppBSD1oB3Z2n2+lFwAt821eT39qd0HNIBtHqaWmIBRRRQAUUUUAFJzS0UAFFJmloAKKKKACiiigAoo7UUAAoopM0ALRSUtABSd6Wk70AFLSZpaQBRSUtMAooooAKKKKACiiigApBS0UAIaWkopALRRRTAKDRRQAlAGR82M0UtAGZe6LZXMkkn76CSQYkaCUpv4/iA4P41j3fhyziiZZLAFfLCLcWxIkUDoNhJB/wA8V1dIaFdbMDza48NabcXE8MOl2l3FHjDTRIZN2OflOCuPwrm28KSahYXMfh/Xksbe5Y+YsapNHJgbSNrll/L0r2ee2gmIZ4xu7MOD+dUdR0W2vLJ7eTgsuFkVQHT0IIq415rS4pQTPEbnR/GOh30E1peR3mxMuIjLG5Kj7qkyEBT6Bgue1XNJ+Ml/pV8bXxPZ3NqWZVjS4VSWB7qycngNkbT7Zr0LUND1HTooLewtZdTRl2yOxjXZjGCQxG7Pt6e9VZ/DV9eLJFLotqFYcu8sa7/qArEfnXRCdOSSmvxszLkad4s1fD/jPRfEFwtvZ3A+2RoZHt85ZRj069x1A61uQ5ivdrEY8hck9SQf/r15pP8ACtVMU2leRpNyhySk0jKfbK7SBx2I+la2kW/jXTNThTV76TUbXzSHa2VMmMjgfN82AfQlvr1qJQp29yX3lpyvqjvJLlUOMEnuAMkUVUtryCRdlrDIzJkOBwUPoc96K57ouzNKiiigAooooAKCKKKAExSgYoooAKKKKACiiigAooooAKKKKADFFFFABRRRQAUUUUAFFFFABRRRQAYooooAMUUUUAFFFFABiiiigAooooAQDHeloooAKKKKACiiigAooooAKKKKACiiigAxRRRQAUUUUAGKKKKACjFFFACYqOW3SSN0LOpcEFlOGH0PaiilYCvbaZa207TQhwzKFOWJyP8AH/69FFFTyodz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data:image/jpg;base64,%20/9j/4AAQSkZJRgABAQEAYABgAAD/2wBDAAUDBAQEAwUEBAQFBQUGBwwIBwcHBw8LCwkMEQ8SEhEPERETFhwXExQaFRERGCEYGh0dHx8fExciJCIeJBweHx7/2wBDAQUFBQcGBw4ICA4eFBEUHh4eHh4eHh4eHh4eHh4eHh4eHh4eHh4eHh4eHh4eHh4eHh4eHh4eHh4eHh4eHh4eHh7/wAARCAD1Ad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Q0GilcYUCgUtCATmjNLiigQnNBzS0UwEGaX8aKKACiiigBB09aATjkYNLRQAUnNLRQAg3Y5wKWiigAoNFFABzSfNv6jbilooAKKKKACiiigAooooAKOaKKADtRRRQAUUUUAFFFFABRRRQAUUUUAFFFFABRRRQAUUUUAFFFFABRRRQAUUUUAFJQetFIBaBSUCgBaKKKYBRRRQAmRux3paKKACivmWz8ceLm/brfwY2v3p8PCB2Gn7/ANzkWZfOP97n619LXJK28jKcEISD+FVKLjYCSivhv4D+JPFvxAs9buPFH7QmoeE3sblY4I5riFfOVgSWG9l6YA4r7b0pTHpdqhuzeFYUH2g4/ffKPn4456/jTqQ5HZiTLNFfIPxF+JXjHWv2mb/4d3nxEf4d+H7UiOC4jhUNM2xSuXbHLluMkLgY619NfDfRdX0DwrBp2t+KLnxPdh3f+0bhFVpEY5QYXjhcc8560Sg4pXC50lFB4FfJWiePPih8ePizreh+CfFTeDfCmisBLPDArXEq7yqnnnc21jjIAA5yepCDlfyBs+taK8yuteX4NeArFfGOt+JPGE8960KXcdj51w7sGZU2J0ACkDmmfDb46eB/HniqXwrp39q6frccbSfY9SszBIwX7wGSeQOcHBxS5Xa6GeoUV4jN+1F8LY9XuNH87WW1CG8Fn9nWwO55N5Q7ecYBHJ+nWrfxH/aH+HfhPxHf+Erq51S61S3iIuDYWhlS3Yr0ZgeoyM4zjNP2cuwrnsdFfKv7CnjbVL7wT421nxp4nvby202aGRrnUbt5BBGI3LEFicDjtXeWX7T/AMMbrUbO3Ya9b2d7c/ZrbUp9NZLWV844fPTkZ44705UpJtdgue3UV5T8QP2gPh54G8ZT+E/EE+px6lDEspENm0iPuXcoUg8k8Dp1q58IvjZ4K+J+q3+k+HTqMN/YRiWa3vbbym2btpI5PQ4BHXkVPJK17DuelUV4dqn7T/w90ty2oaX4ttrUTNAbuXSGWHeDggMTzj25rif21/Hd/H4E8C6/4H8T3trZ6peO63On3LxCeMopGdpBI9j0qo0pNpdxXPqeis7Xp5bfw1f3MLlJorOSRGHVWCEg/nXw/wDDLxV8VPFXwm8aePJvi9rVheeGyrw28gjaG4+QsVII6nGB79qIU3JXuDZ940V86/Bn4+XMnwP03xX4+sNVvr2bU5dNjl0zTzK1yyqGDFF4HUr2BK9K7r4Z/HTwN488Uz+FtNOqWGtxIz/YtSszBIwX7wHXkDkg4NJ05K+gXPUKK8V1T9pz4X6frN/os0+rtqVlfGxe2SxJd5A7IdvOCoK8njqKl+If7RXw58LeI77wpcXepXWpWyMty9jaGWO2fHIdgeo74Bx9aPZy7Bc9lor5X/Yd8dahc+AfG2veNvFF7d2mm3UcjXWoXTyiCIRktgsTgewrttO/an+FV3qNtbyTa1ZWt1KYYdQudPZLZmBx9/JOORzjjvinKlJNrsFz3KiozNEIPPMieVt3793y7cZzn0xXyh+0N+0n4T1v4ea5ongTVtdg1aOaNINStoXhiJWQbgsoORlQccDNKEHN2Q3ofWdFeFfBr4maX4V/Ze8OeMvH+vXD+YkitPO7TT3EnmybVXOSzYH5D0roPh/8fPAfjLxZB4WtF1jTNVuojNaw6nZG3+0LjcChJOcrkj1A4odOSuK56rRXnnxx8M+LPEGhQXHhXx3e+E5NPSaedraEObkbMhTyMYIPr1r5z/ZRu/it8UpbzXL74sa3b2uh31uZrIxiUXaHLMhORjIXHQ9acad4uVwufZ9FeH6j+0/8PNMkX+0tL8W2VsZTD9qn0d0i3g4IyTzj2FdLqvxw8A6b440TwjcXl415rkdvLp9xHb7reZJjiNg+ehPHTilyS7Bc9Lorz3TPjD4K1H4g634Jt7i7Oo6HDLNqEzQYtoUjA3kyZ7Zx9Qa5CP8Aaj+FzXCMTr0emvc/Zhqr6Y4s9+f7/XHfpnHakoSfQdz3GivMfiJ8dfh74B8S2mg+JL+7gnurMXsUsduZIjEd207h3Ow4GO4qg37QXg3/AIRnSNft9G8V3dtq7zraR22ktLIxiYBshTx94Ec8ijkl2C567RXnPwm+M/gn4mahe6X4fnvYNSsl3z2V9bmGULnBYDJBAJAPORmvRqTTTswCiiikAUUUUAFFFFABR2oNIzKqlmIAHUk8CgBRRWbNrVgrSRwSG6ljALRwDeRnpz0H4msbWPGVjZZ3XFvEQT8uTNIwHXCp0+pOKEm9EB1dU59U06GUwyXkAlBwUDgsD9BzXnL+Om1BZIrXTtSvSYi5zIsUY+XIB2E4H/AjUGiS+M7y5hktLGKxs7liW+zoq4+UgFmx8w6Z+bP1rX2MkrvQnmR3r+Io/MYR2dzHEuP9Jul8iE57Bm5J+gq3ZakzhvtkKwDP7uRX3xuvYhscfQ14ze6L41Xxhd6TqV5CkGpaJNLBdEtIyXMJGflZiq7lftzhc16H4Y8R3VpoNgviqJYDIiot6vMMhxxv/uMffj3rX2KcLx1ZCm76nZqysoZSCDyCKKqwwIo8yzmCxvzhfmQ57j0/CiuY1LdFFFIAooooA+RrCKX/AIeNSSeW+z7NJ8204/48T3r1rwR8aU8XfFfxH8PV8I6tYf2Sk2L+XlJNh2ncuBs3ZyvJyK9forSU0910FY/OX9nrVvg9otnr0fxX8LXWqXMt0rWLCxeXYgDbhkEY5xX1p4p+N+m+GPEXgLw9pfhHVdQsPFFtbyW1xGNgt4pCFQbSDuZRgsuRgYr2ainOopu7QJHy3+0v42+DfiCTW/Cvijwjrl34osN1vYzW2nFZnkx8hjlB+ZNx6HIPOAar/A/xP40+Df7L9z4j8Z6Dq+pKuohdL02Qsk0MDhRlywJjj3BiARx6c19WUUe0XLy2Cxg/D7xGvjDwRpPiVdPutNGo2yzfZblcSRZ7H19j3GD3r5B+G2oat+zT8YfFMPjLw3qt34e1hwIdVs7cuhAd2jYdjkOQVzuBFfblBpRny3VtGFj5M/aV+MnijVPBPhfW/h3Nrel+FNUuJo9R1OC0ZLqMo+zZ6oCNzA8E4HPUV538M20n/hsjwtd6BqHibUtLkjHl3+uLJ9onJtpBuy4B2k9OMV970VcayjGyQWPjX9jnTIJf2lviNe3VirS273ZtpZI+Yy12QSpPQkccds1meBdV/wCFQftEfEWDxnourXD68twumTW1k85ufMlLqE45DBgDjoVwa+3DTWUPtzkbTkYNJ1tXpuFj4A+BPhHxJ4j/AGcvir4b0eG5h1ZbqzlNrtKvOI9xeLHqdpGO5GKoeHrLw14m8G6D4E8b+PPHem3lnOI49DOgeZHazEkDYfvYw3fnk8V+iFFN4l66Bynxt4l00237fnhm1aN54ra2tIxIyZBKWpAY9s5GfrTvA7app/7aPxNvtH083F7Fpt9LaQlCFmmCxFV98t/Ovsalqfbu1rdLD5T83/FfibV/Gnw58TXXjrWvHF94xivU8vShBImnWkIZfnkQLtU5LAA4OQOpOa6X4yQzt+yl8GlEMrOs8+RtJI+Y1990lU8TtoLlMzxNk+E9T7n7BL/6LNfFP7F/wg8H/ELQ9evPGWm3tybC/hWGEXMkMbgoSQyqRur7porKFVxi0uo7HzD+1trXif4caJ4T8N+AY7zwx4QkZo9QvdHtf3luoZQFVh907SzdQWI69a8r+DX9lx/tl6HeaLeeI77SbqJjb6hrauLi7JtGBclgCVLAhfYCvvOjtWka9o2sJo+Ov2XNOhl/a++JV1dWKu0Et+9vJJFnYxvAMqT0OCRkds1h+DtUf4TftJ/EF/GHh7WJhriXkemtb2TzNdGSXegQD7wYHHt0NfcNFHt7t6BynwD8EfCfiHxJ+zF8UtF0eG7j1EX9tN9lWMh51jG5osdckA8eoArK8Rax/wAJb8AvBPwl0Lw7rFz4u0zUpGurcWEgMQJkHUjjJkXPTGOcV+ieKXtVfWNb28w5Tjb7w7qcnwVl8KpIP7TPh82Ibdx53kbOv+93r4X0PW10n9m3xh8Kr/w3q8Pin+1VvHT7C52xJ5ZdpGx8oXYev94Yr9GqaaiFXk6Ba58FeOvBvivXv2UPhfq+h2V/fW2kPdG8tLaEvIm+Ztsu3qcbSOhxu9K6f4Uab4Q+IXxl8Ma1L8RvGus+ItMZJ44dR0QRJGsWXMTyL8qjORn16V9mg8+9KKHiG1sHKUPE/wDyLeqAdfsc3/oBr5D/AGFp9a0n4UfEq+0ewe41WARy2UDof3sqwyFVx35xx3r7Lo49aiNS0XG247H5seNPEeqeM/hjqt74u8QeNdT8Yxamm/TZIJF06zgBI3MoXarZJA6Y6Y716X8TfClxJ+yv8LfiHYW7HU/DSQ+aAjeY0LSZXkcgK4H/AH0a+3aWtvrG1kLlPjr4N+ANb8Vfs/8AxO8Xx2Ug8ReNHuDaLJ8rtErlyoP+0+8e+BXlPhGDRbr4eW/gHx54z8d6C8d2X/sCLQDLEHLEq68BiTk8Hvmv0bpKXt3roFj4d+OnhyGy/aT+Evh1o5dRsLXT9Is3eeH/AFyLcMvzjpyByK7j9rXxp4z0T4k6B4bOpa54Y8AzxRm81LRrc+c5JYModehAA+UY4OcHpX1V3paXttrrYLHxN+yPDbWn7VXiX7IusixuNPuHs5NWR1uZoy8bK8m4AlmX5snrmvtmiioqT53cErBRRQagYUVlar4g0vTZktprjzLqQ4jt4VMkrH02ryPxwKxtc17WIrWSYx2OhW4GftGoTB5APURrx0z/ABU0mwOtdlRSzsFUDJJOAKw7rxTpiTCCzM2ozEZ22ieYB1xlhwORjrXATeJdJ1aZobNdY8Y3abj5ccRW3AYY6KAoBB6scdavGz8aX0ccTDS/D1l3jb97LjHH7tPlyOOrGrVJ/a0/r7yeZdDeufEOqOoaUWelRFsEO3nTDjIBC/KrcHrx9a5ybWLe41IwxyX2sXiBQUyGQb843IOAvHr6VetfAdldR51a81XXGdSriabyIGBbP+rjwMZ9z0FdZpejrYwCGzhtdPhyCUtowueMckdT781L5VsUrnKDRfEGq26JLt0mBsEhmG5PZQO/b5s8Va0rwXodqWM0819NIcTbRkSY5w3/ANbHQV16afbqys++Qqcgu2cH1qyiJGoVFCqOgAwKPaSty7ILIzbOwigjSO10+CBIlxE0nzsOPz/WrP2WRzme6lYf3U+Rf05/WrMjqi5dgo9ScVX+3WeGIuEO04ODnms2My9dtoFntpMBfKhuAPo0fP8AL9KseHLb/im7a0u083bEI5BIM78cHIPXOKr+IzbtbNeSTGOOCCVjkYBDJjqaxfh/rl5rPg9rvWJnwQV3xoQ+0IoY/L33Fjx/St4xfsnJbJkNrmNdPDrWbMuhajLp8LHJhVQ8an/ZVuF/Citm1WSJfL3b41UBGJ+Y8d6Kn2snuPlRYoooqBhRSd6WgArwX9o3WPi14KttR8X6H4q0u38PRvDHDYmzV51LAKSWZcH5snr0r3qvHf2xYpZvgbqMcMUkrm6t8Kilj98dhXZgGvrEFJJptLUxxH8NtHMS+O/iZ4F+E8/j3xfruk64up2tuNHtYrcRGKaUbsyYUbgF5IBPT8axNf8AiF8YPh7pfhbxp4m1bT9Z0jXSrXOnpaLEbYMA6orjnOwnnkAjHPWui+LXgzVvGH7LPhy00ixlutR0+zsrtLdeHYLDtcAd22sePavO/iB4i1P4veE/BHgHw74e1X+17Qp/aZuLZo47dkQRk7jxt6kn6DrxXq4eFKpq4q3M1LRaJLT09e5yVJSjpd7K3qd98U/Hnjib486F4E8MeJo9F03VLSGUTfYo5mUsHbcd3J4UcZFP+FPxj8Rf23430TxlNZapD4XtJ7n+0rOPy1lETbdpA4y3UfQiuT+LvhO2139qbwx4e1G3u5tMk063t5pIiycKkv8AGvQ5Apnwe0nU7e9+JvwVkg8iC4gujp1xJDhmcHaoMmPmBUoeenOKHRoPDrRX5U/x1d9/kCnU9o9er/LYtQfEP4z618NNT+LVhrel2emWV0Uj0cWSuGhDYdmc8/LuHfnB6V7/APCXxdH46+H2leJ0hWCS7jImiVsiORWKsPpkHHsRXyxo/ibUdB+AutfB+68L60PFdxeNBHbi0dlZJHDFgw7gA49cg9M19IfAPwfeeD/hDpXh/UlMN+Y5JbpQ2fLkkYtjPqAQPqKwzGlTjTeiT5tLdY2/H1NMPOTlvfTX1Od+HuveLfiB4m8ba1pmuNYaLYtLpOiW5iV4WuFXm5c4y2CQducYPtXnPjrxn8bfDfxC0nwLZeN9L1vWtQ27orbSUUQBjwXJHplj6AZ71v8A7Puuw/D/AOFvjyx1GKaXUfDWrXMlxbxoS8m4KIyo6kMV61558DfiB4e8P+Ktb8deObHxBeeKNUmcIbbT2aKCNiC2Mkck4GOyqB3rWnR5Z1JKClGNklZa6af5siU7xim7N7ns/wC0d498TeFo/DmgeD723j8QanK7OXgEmIY0JZtpBABPf/ZNXPhj8RtQ1/8AZ4ufG17NDLq1nZXTTsihR5sQYrlRwMjace9eZa8vijx/+1Nd3HhOSCxOg6eYIrjUbRpLcjbtkGB1yZWH4Vyng/8Atzwz8N/jD4DureVbi3USxtCjbHPmCKTYO4K7T9KSwlN0Iw05vdb76v8A4KG60lUcumq+49N/Zu+MeueItG8TN45u4pbrS7RdSgZYFh32207ugAPIGD/tVV/Zr+MPinxlrvik+KbpJbGw0831vFHbohjUMcjIALfKQOfSvLtf8KeLNN8OeB7rQrO5dvFPhwaNeBYWYRBpcgtgfL8rr16YNdz8NPDcmg/tFeMvB1jE8dldaA1nHI0ZCZ8qLBB+uf1rWvQw3JUlFLVXXlZpP7yIVKt4p9PxuSaX8RPjB468K+JPiJ4d1TTdF0bRXb7PpjWyytcKgDuHc85CEHtk8DHWneOvjt4ouPgR4f8AF/h+WHTNVudSew1DEKyLuSMsSgbOAflPtnFcp4L8RX/w3+F3jP4W+IPDWr/2/eSSJZLDbM8cxlRYshh2+XcCOuaofEbwPrnhL9mnwxp2pWMy6jda7JezW6oWeENCwVWA6HAGfritVQoe1SlFW5ly+at+JLqVOV2b219bnpQ+InxE8E/FPwp4U1vXrHxZZa+kDsUs1hngErbf4Cfu/e56jPSrn7S3xQ8a+HPF9l4Z8AzRi5h02XUNQxbrMyoMkZDZwAqlvxFck+iQ/B/47eDb3QLC5bR9bs4Yr1rhTP5bO2xysjAsmMq3X1HSjTNE8Z/EP42/ETXPDN1Z6fbiGTSjPqFozLJAw8srHjGCRGTu9DWCpUOeNVpcqjfXRN3tqkW51OVwu73PWdY8ReI/En7O1r408Oaq+n61HpqaiTAqOkrxjMkTAjG04bpgg12Hwn8Wx+OPh9pHidYUhe8hzLErbhHIpKsM/UGvBf2fvED6V+zt460bWIZrdtDjuTtkjYZSWNgAM8H5ww49fevSv2StFn0X4G6MtxvEl60l5tYY2q7fKPyAP41w4vDxp05rtLT0av8A5G9Go5Sj5o9ZoooryTrCiilqkAlLSUopiCmkZGKdSHpwOaTAbtwBj9KUDAxSKO+MGnUhhSBRmgUtIA4paSincAoooouAoopruiKWdgqjqScAVh3XivSY5pIbeR72WMEuIFyiY/vSHCL+Jqkm9hG9UNzdW9sgaeaOIE4BdgMn0Hqa8wufilHqN7LYeH4bnVblSq+TpMHnlD/EHnbEK+nBboa09L0rWrmKG78QX0ejXDo3mW9rJ59wCTx++bJHy9lAGaqVOcfiViYzUtja17xdDYWRuIYIlTfsE2oXC2cRPqC/zN+ArhtY8Waxq1y9vp8er6qrIGjh0yI2kJBx1mf5nGScFcDiuqtPClvHqL3VjYIHbB+23jtPcOe/zSZK/wDAf0rpLXTI7dG3zFVOd204Lf7zHk/iaUZqPQdmcPp2h+I2s1a4vNO8NM7BnhtU+03GPdzgBz0z83FX9G8B6DHMbu4sLzWLs5/0nWZzMeewQ/KB/wABrrllsrclYU3NnkRoWOfc1I0tyxZY7cLxw0jcfkOaXtJK9tPQfKnuRW+nskCQ+YsMSqAIoF2KvsAO1Tx2trACRGg5ySeefxpvl3TH95cBRgcRpjnvyab9hg3BpMytjBaQ5qRkkl5boP8AWbucYQFv5UwXcjsFjtm5BOZGC49OOv6UoktYiFDqOwVT/QUqzhoy0VvKx7Artz+dO4Ebm+kjCiSKFyOSiF8H2zig2kjsrSXNw2OoD7QffgU95p8rtWJR3BbJ+lHlzOx3zuVP8KqFH59aQDGs7NUKtGr9cgkkn6k0sbQom2Jo41U8iMA/yp6269fKy3q7ZqdVCjACj6Ci1wuc745CnwjrDxwkstjNhmHJ+U/jWd8M40XwXEYseXPJcPGe4UyNj9MVseOW2+GLwf3wkf8A306r/Wqfw6sm03wrZ2MjKxgeZAVyBjzDxzXTF/7O15/oZte/c6hBhQKKE4UUVgWLRRRQAh60L1NHelpJajCiiimIKKKKACkHSlNAoAMUUUlAGNb+F9AtvFdx4pt9Nii1m5hEE90jMGlQYwGGcHGBzjPFbH40tFKUm92NJISiloqQEpcflRRTQAKBRRTAKMfWlFFMRleKfDmi+KNKOla/YrfWJdZGgd2CMVORuAIyM9jxWnDHHDEkMSKkaKFRVGAoHQAelOJop3drdBWV7iY5zS0UUhiUtFFABQKKKACkNLSUmAYpaQUUALRSUetMANFYvi3Xl0HTjdPbtIDkBywWJD23t/CPfHavOT4y8QeJdLFzocM19bOpY3UX+g2Yx282XDsOo+UUlFvUTkkeo6lq1hp6M084LD/lmnzOT6BRzXDeJfibb2ksljYx7r4OVW3jQ3Fw/oVhjyefU4GOtcPHHa33mQ3+u6hrcjyNus9DZrW1BIbCvcNhm+6eVIr07wfpNlpWh24s7HT9Ht7gCTyrBNpZCMrvfG5255PrVuKhuLmvscfqEnizUEe41S4sdDtnj3h9cmDttIOdtrGQOB/ebt0qp4T0Dw94k1KWCaHXPF62k3lTz6kRbafEeSDHbDarDt90/WjwTp0Fz4n8W3EybrjT/ENxBFI/XyPsoKISfmIBlY/UCvQfAumpY+Hog0gjVwGYxnaCccknvzmq9s4r3Rcrb12Ly6dDYWcFnDPBZQow/wBHtIxCgXHQBeavQxwxvutrL5ydpdhtyPXPU1nX11bILZdMTzXFwu8xoWyvOfm/H1q+0mpTmNo4Et1DHdvbcSv0GKx1bZZa8u5djvmCL2VF5H4mmPDax/67ax65lbd/OmfZbiQYmunIz0Q7Rj8MGpYbSGI5RcH17/n1oC4n2uFdqxrI4JwCqHaPxoWaVgdsaJzxubPP0FTeXF/dB+vNO/h4FIdysBNJu3SyAYxhU28+ozSmBT95VY5yN7FqsEZHNLQBCsRUbUwg9FUAU4QrncxZj7nj8qkpaAAKB2FLRRViCiig0AYPjz5vDcq+s9uP/I8dWtF2i2dcY/0iTv8A7RqPxcF/sRtwBHnwdf8ArslS6YpUSehuGNaJ+58yXuadFFFZlBRRRQAUUd6KACig9KB0oAKBRRQAUUUUAFMY44AyafSUmNDPmH3mUZPAp9cn8RvFVr4Z0pppZP3+A0SLGzt94DOAOmSM+1UdL+JOjXWm2d1J9rQzRhjtsLhhnHIz5dCjKWyE2luzuqK5RfHOkNt2/bDu6AafcE/+i6X/AITbSl2eZ9vQuSEU6Vc5JH/AKHCS3Qcy7nU0tctL400pV3br4HP3Tpdxn8BsqnP4+s1mEUNlrMuR95dJlA/NttHK72sHMjtaBXG2njmCbIOl6/kd/wCymGfpzVq28XNcA+X4b8SJzjLWIXP5mrVOXYXMjqaKw3125VA/9gaqw7gLHn/0Kqtx4puok3Dwrrz/AO7HF/WQUKLYXR0jk8AEZzTq4K3+JeitrVxpOoQX2kzwW7XDPeiKNCAQCMhzg8jr1zW5D4z8JXSDyvEmky+ojvY2IP4Gjkl2DmXc6GiuXu/HvguxYx3HiTT42HJUy5NZq/Fz4blJG/4S2wAj4f73yn06VSo1XtF/cLnj3O6orirX4o+BL6FprDxFb3caEbzCjvtz0BAFPm+J3giGLfJrQA/69pev/fNJUqjduV3Dnj3OypDXFW3xT8EXIYwapO4XOcWU3/xFKvxQ8GMu4ahd7c4z/Z8+M/8AfFN0K38r+4XtYdzs33bTtOD602IsVw4IYdff3rl7fx/4fuN5h/tB1QZLfYpADxnjIrifEX7Qnw90m1mvPtlxeRxqp8uG3feGJP3sr8o9zUujUvazH7SPc9hoBr458bftZ+JLt/K8GeGUs4fMCNcXaGZyGwBhRgA88dfxqX4Y/FX4yeLrwx3XiGGxhRiCF0eMu5D7Mc+4OTjjFbLCVEry09SHXj0PsFjgcKTTHZghKrubGQPWvMINO+KUmxrrx1b2qsNxA0aL5R6ferA8aal8UvCdrDqTeLrG+t5bmG3CzaWqD55ArNhTzgHI+bk1Dopuymvx/wAiud/ys9ETWPt82owm288wXMtmcREGP92D15BBz1968v1W8Ovfs7eF2zJG1zHaQyPu2N8p2soPU8jp7V0dp8P11nV7iHxP4i1HVFQrcmG3kNrbFnGCdqfe4A6n+Zz0mjeHdKfQdLjt0WK0hZJIURQcYXjk5x+GKiM1TtHmv1G4uW6sec6SIbPxSYpZJJorVTGgtYySMZAB7Zyy/lXrXh6W+k0+1EmlCykVdgV36ADAzx/n3rS0fS9P0+EGztY42bLM/VmLHJJY88mrcnEifU1MpJ6jirHB6d8O7mHXtc1CbxJeQW+q3y3z29iqxESeWI2BkIZipVRwMdTXW6VoOl6Zb+TbW7uuc7riV5mJ/wB5yT+taEk0Uf8ArJETgn5mA4rE1nxl4W0eIy6n4g060T1lnVc/Tnmkk2PRG2Y02hdowCMAdqfXKeHfHvh7xJDLN4fmuNSijxl4rdwpB6EFgMjjrW7JdXCpEwgXEjqoO7PXoaGmtxR1L1JUIW6yP3iBcdMU5YpOd0zNn2xSG0SUm5c/eH51HHaxoScs2f7xzT1hjU5VBQCQ03MH/PVTzjg5prXCgfLHK/8AuoanCgdAB9BQelCBoiMzbNywSE+nA/rSh5T/AMssfVqeDx6e1LQCdxF39wv50/mkFLTQBRRRTAxvGIzoMvtLC35Sqf6U/QZGlsbeQjBkhjkP1YEmq/jmbytBYZGZJFXn8/6Vfso1iEMagYWNAB9Aa1/5dr1JfxF/vRTR98/Sisih1FFFABSd6XvSHrSYC0Ugpe9CAKKKSmAtFAooAQ0UGkqWxnDePZ5IvGvhUQKpmZb7bk9cQg4/HH6V1+mPutsZB2OykDtg9K8/+JM0y/FLwPDGFCB7p5CzYGDCy/nz+tdfpMg/si4eWZo9srbmXgg8etOVtCYrcq6d400zUmuxp9rqFwbO7ezuP3AQxyr1UhyD3HPfNRXnjGW3k2L4a1Rh/ekuLWIZ/wCBTZrxvxb8JG8Z65e32u6hqsDXMhbzbS6WFAo4XIzndjj7vasuD9nPw3bzKI7nWb4Bs7prkMcenKHj9a3hSpuzbE+fse1SeOXkBDaIYtp/5aavZDP5SmnHxxYx25luJ9JjIPKNrVvx9TnFeOal+z1ociBpINUZc7tqzJkf+Oj2q1pfwB8NxxLHNaajIcAGRkTcR7kHBraVKktp/gTep2/E9Rb4maLHEzf2l4aG3+/4itwPzqndfGLwvAVRtd8KhyOR/bit+W1DmuTtf2f/AAyodkW5iLPuP7mM+nGeajuPgPpaHNvJegk88Dt+Bq4UcJf3qn4EOVXol950jfGzweMofFvg2KTOADqjt+eIxVYfGrw3n5vHHgQL6i6mP/stccP2d7A7lea6CtycLk/TqKsJ+znoqRGNZ5XbbjdJbk5Hpw4qpUMInpU/D/gkc1b+X8SzrnxN8B6j4hgu7zxh4DuH8gwoWhmmBBdTg/iOD9amHxO8F2pVv+Ek+GsKgZUi1mQj14A/rXnfxN8CeHfD/jLw9pqW81tOmntIgtvkZyC2OJC3Q46k4yOaXUvAuj6jaqNeOptOqtKkq3Ua7R5hQZAwc8dqqlRpTV7+mgpSnfY7u5+M3hKa48uTxP4EuoniIUR2s8nIPofY+/Spbr4s+AbSBmn8QeDc5wFt9BuHJNcf8LPCelHXte06S3N1YPpbKousSFQJmUMpK57H8a5PR/hv8ONS0nTr++uFgurm2t5pZV1Ndwd1BbcpGAQc8dhjrRGFNzcHfTsDlLlTPXrP4reAJLbdca34U29mGgSpz9HbrVa4+K3gNYXKeK/C4TOfl8Os2Me2/mvJdf8Ah78NdJ0u5vIvFNtJKiMY4ZbguWfHAJyOOPSpYfAvg+5trPztU0q5Rl3ANqMgYY6kAP8AXsa2jQo7yT/r5GbnPY9Jl+M3w/lUG38baLbxj74HhZ2JJ9PmqufjB4CCHf440mQA/wDQnsSR27gDFcemgfD21EMFxc6OWPJjkuZuo/utvHGc1o6BoHhi31bVGsNOmu9LZI7fKXRbBaMlnUu5yMnoAeAKidCEej/ApSn3NqH44eBVYxjxfFGwfaFTwbICB2+hNeV+JD8KtV1Ge7m8ea7idgWT/hGpFTPI+70+hz616a3hHQtb+GPwthmVxI2nyOskWEdnWINl8D5sDd1rxK68PtBr9zbizlurEXtxaRTyxmQzsZzHErKuMsTwBSpOLu1Jp+i/yJm9tLr5m7fj4Y6iqw/8J5q52KoKReGJs7R0B5xgEDqf6V79+yhY6enhvVVsCZLa31CWG3mlR1ldM7skN9w5ZuAT39q+cLzwprFtdail/pMtpAbZYdiSxuFaQK2H2nAbb29sZr3v4I6hP4Z+DaXdo3lzSarFBIXGUJldV3Hv/F+lZ4qc5QSlNu72YUUuZ6WPeZbdfPSTz5xjgDccCvMfji0j+HbeK4dZoTqVowB6485QT+HFZl94x+JVvIITeeD3lLbVci4Ax2OCox+Jrjfi1rHjb/hC/N1/UdIm821urhI4NPkXb5IRwMs2Tk45xxiueNNxkm2dPNoexHxVonhmSS413VNP022MUaoZ5gqjBZQCexwAKq6v43s/Dvw8n8S/Zzd6bYtuaSBt2UJwuAOcgEZrzy3m1G98WyapbeH9Dvb6/sdNjZ9Rt90du0k0y7goycg4B6fdrW8T2d1J+zp4st9SVEkDz5MSgBgrgZAHTpUunBSVx8z2NLR/ih4r8QMsOj+D5rK3kzGl1qNwkIVlO0goNzfpXb6Vpvia7vILrW9QgW2C82dsG+Y+pckdPQCuH8K2bG7ggQMoAu3wxznbKhz+pr2KNNqL696x9rq1ZI05HbVngvjPQZtY+MWr6He+J9VsdPbT7a4htbCXySxfzgQznJ/5ZDpjNdf4N+FPgjTLeSdvDtteXHlxSLdXhNxMXC8ku+T94ZwOKu6joUUvxkutV27pX0O3RRjoUuJOR+DnNd1p0bx2axyLhhkfqaHVnZRT0Eox7GP4dgWO5WeLbFBcWMLCBRgKw3bjj1O4Z+lbFqFks4sMDtxg/SpIIlhhSNFAVRgfSs+ybzNNuIoz80M7pxxyGz/WsYqy13L3NWigdKM1QNhQaBS0AFJ3oooBjceuCe1PFIQDQOBimSlYM/Sl3DNJx7U6mhhSHOKWg0wOY+IsZm0iCMZ5nzx3xG9bqjbMF/2VH86o+I4UuZNPt5N2yS5wSpwfuNV98/aOPRf5mtG/dSJ6k658xvwopIuWf64/Sisyh9FFFABSUtFACUCg0CkMWkoFLTEAoNFFACUhpaQ1AzzD4rQyt8RvBMy7PLFw6MGPUNhTj3wa7/RxvhulkAYG5kXHbGcYrj/imgbXvCkhkCNFqSlcrkkll4HvgH9a7LRxtF2pUr/pTnnvnBzWkrOMUKN9S+qhQABgCloopAI4yKZt5p5PFNpEsUUhoU0kjKoBYgc4pB0FoPrSHjsTUTNcE/KsajvuPNMR88fHlkk+POgRfaMMmiTv5apvIbedpI7fXPas3T9U0+6uJ7eJblrlUWFg0YwSZy2QWJyPQjvTv2gJ5bX476XcyIk6jRACOhCGV93X2qumq2F/YW91GtvAYwonSMKAu2XtgZyMnp6V7VGm3Rg0v61ONy99q50PgSZo/iHqqiIIyeHj5ryuNzt5x+YgAeppvgextLjwdo9s2n2sojgs2JkgXJAiTJyWBP0561hfDe0W4+IWotDetuPh6Vy4ZXwBNkBiDkZ9DzVzwtqF1ZeH9OuZ7y1sBNaxrtnbZlgFC4ORisnSSqybdnoWpKxqfFTRIJvA9/iwiRZEDFoITEQcNz1x+YrGs9FktNS+zzQoRHCjxzQSFJG3AcEEEE8HgcGt/wAR6k194evNN+2abcOsQUKlwrF8EcDLdcZP6VI+q+Ho4I7S7EBnEC/KoUsFU4DHac4zitadaShZA4RcrnGeI9NjtPIuLsPJAqmRhOiF3yFJyDjgc5x69Kq6Mlv/AMJLrrWFpbwafAYJ41hjZQpa2+bH14P1o8aSWN1Zpf6ld6XHa5MaxLH5TsxTauCckjIbsKTwm8cfiXU0aSKRJXtoils/mp/x7qB8wPbJ59q2l78L3/yMlpM9D0z7OngH4ZSRw/c0+UJgcBTat836D864rS9Pm1DwpoEtjYi5nbxKbmSNcbysd48rtzwflIHbtXdyaWsPh/4fadBLuW1s7kRgn5nHk7MdOg3foKz/AIMfaLWI6OpG+C+vU83uD5ifrg151OUfZ7f1qbqLbS/rob3iTQY9Yvbq3ns47YXXlXCq5XI2KwOAp9MDj+lYPgK31a8+HusWPh2wtLvUtN1e2aCCd9i/J5bAnOM4wT1GSPeu40LRmg1KK4uXlvH+ycNLtAQYcbVUDA6/jWX+z+JTN4snKTlf7V8pA+AAEjUYH06fQCuVycr36WNWtUZ/iCP406gsSLonh2IQTrMJGvGw23OOO2RXDfHjSfiRqnhJb3WtLsLa1sLa5SZoLxX3rKgBIyMjoa+m7jcYm/dk8Hrz2rjfi7pv9reAdQsmV1WSNM9scjOPwNbRxCulyr+vmQ4PXVnK+D/AuvXdhFqNt4mgsVe1giXyLJZHDRTPIjZf5Tw/p37YrsZPDTyeGNQ0Ga68+K5dg5aNcYcgtkD1OT+NXvhpg+A9Em+Y+fYwyHPJyUGa1b2eC2S4mmdYkVVkd24AUHkn8q55zu7miVyhp/h20gnjvFeQzBXXPbD7d3HvtBrVMUqsubhyCQOlN0rULG+t0ezvbe4UjcDHKGyDyDx6irT7WA+bowPBrNmiKFxpNvPffbJGk83yDCHDspCk5IBB45Aptjo8VrcfaIr/AFBx02S3TSJ+TE1qUmecUCGeX1+YmoJLZWEqdAwOcZ7irdBxSGVYrdfIj5yQoBJzzUxij/uilJXGOMUnmDzNtWk0S2HlR90FL5Uf9xfyp1AqRpieXH/cH5UeXH/cX8qfRQihnlx8/KOaXy4z1Rfyp1FCAZ5aYxsUj0xTgqjooFLRQAtFN+bd94bcdMc0tUIyfEDiO70f5sbr8L9cxvV1/wDj69+P51T8RwmQ6a4/5ZX8bn8mH9atkhp96njHBH1q+iEyynVvc0UkOdpz1yf50VAx9FFFABRSd6UUAJigdaDRSAWgU1nVfvMo+pqKS7tY/wDWTxr/AMCFFwJ6Q9KrrfW7fdZyPUxsB+ZGKqS6ygyIbK+mI/uQkjr60XV7AadIa5DxJ4s1TSxDIvhm7ktnBaSQzxqygDPC5OfTnFHi7U9UXwtLqWlX0QkjMUrBUAHlkjKknOOCeR0oUb2BvQ5746zTW9z4SngTcR4iso2PIKqzMMj/AArr5/E2nadfS2uo3FvZs0xWPzZQu/5Q2RmuD+L2hyN4Zt/ES3ElxqFpeafMjSyt5a4mUsQvQdc56+9cR+154Wn1RPCcVrcxpHJqO2SSWQswIU8KCCCCCcg/3RxW0KfO4q/dGbly3Z7xH4s0GQN5erWTbSQcTDscU0eMPDzW0twuqQSRREiR0O4LjPU/gfyNfFEHwjuf+E1i0UaxbtISJmeCAAFSucLhCM/KePwr6BTRIPDP7PPijSZFWTyNLvGUThSc5lxnaAM5I6DvWlajTgvdldhCpKW6seoDxt4Z8lpDq0GxSdzhwVH1I4FR2vjbwxfPH9i1u3mDttUp84bjPGPavknw/wDCXUF8P6dfanrWhR20tzb2kUcFiZpQZcYYl2AOMjOR0Brvfh14X1Lwr8Q7bRTrAv7KTybuLZbJEiAiVG+VeABx+dXOhRgnaV3/AF5CjOTauj3zU/G3hPTZSl74hsIJAM+W86q35Eg1Hp/jjw/qUoj03UILljniGVWYgdeBmvmjx58OvDvir4ofEBda1G9sxpzQz25iKbG3227LFgT95MZHXNauifA7QPCfibStZ0PUtXuWjvLQLM+OBJIVcEgc8dvfnrWUo0Y078zv2GnK+2h9FXfizw/Z3Bt77U7O2nChjFNcKrgHoSpIIHvXL2/iqTVPEV7b2nizSjZoQLeO3nh3sCByWOe52gYzxmvnb4w+Ef7X+InjjXr663Lp1u8giZAQ6xwwttCk8cFhnvxWppvwxutF0WDVodUsrVWurC5EUenoPNHmRfLuUg8Njjp+dJRpKN+bXsS3Lm0Wh2fjfw9qXib4yafo995K3kvh+fExb7u2VwrcDjO5eKwfiv4av/Cf/CMWkdxZ3Ump6kGeF/MaJmP3mOR/eYcc16tqsD/8NHaVM+Cw8OMGKjaCRcDnHpz0zWX8f1h8rwXPNH839qC3Vz1UtgfzFdGFruNSEelr/gzOrTvFvqYOieF9Q8K/EPXVv7yGWRPCU1w0luGVM+c3B3VJ4b+APhHU9B07Ur6xtru6nto2kkmnd8/IOQDwPpXceKLRdQ8beI4Y2ImbwwtuT/dDyyHP6H8qdq+jWUXwjuLsR3EEselFwIJSNjBOwHHHasvrVRvmvZstUox6HnXxE+BXgjQfB2p6vbaNp+2xtJJgu0Z+VWORx1pvw3+AfgXX/AWga3daPama906GaT5iMllBJ6e9egfFLw/Yr8KtdnP2kyDS5W3G6kxnYScgnFQfDbRLKP4TeD3jiJmazsVncuSCu1Sw5PT6Vt9anGhdSe/6eoezTnsc5rH7Nvgq4CrY6ZbWcxOVmEjttwOm3gYrznS/AF9pPxdvPCFvqMSRwWyXpeNH8tiQq88k84NfR+rW8f8Ab2hWdrHDFFLNNkmMMCFjJ4z+H/168yvoVi/aK1y4Fun+jaC2ZF3A4BQgehpYfFV5JpPS1yatKF07dTrL22a88S+F9PkeNJP7Jnk3xH7rBoskHrtOMVl/Duyb+2bubz1IGq3g4GCDvGQfyBqfRJ47jxz8Optkimfw1O49OkJwT681d8K6aNJmmj+cmS/upnJwSSzMc+3GK5INq8f63NY7nSWjNFf+WpUfumHPIGd5ryz4U+MNQXw746ktYkW90/UrzZGqGT5gyKpK9yeeK9CbMesTlmC/6OHUfeAP3f6/rXl37JdzLL46+I9uyoyRamHDgY3MzMG/LYPzpRtGLT12HJe8tTtD8RbabcDr+qxK52qP7DZdp7gsQR1rD8S+LiJLKH/hLtSuraedY7kNp4WNI9rHJYDj5ggwB3r3OU/IcgjHrWZ4ghWbR3WNdxLRkDPH31rSNaC+z+X+QKEu5yHgrxx4Q0fwtoul6h4gsbWf7GDGkr7cxjoeenGOtdFfa3omsaVMun6pZX8U0D/8e8yyZGPY/WvFfh3pFhq/xKuodas4LyRfDkV1A5GGhmiuHjbBUgjt7EfjWh8M7MyaB4I1GMFJtRt7tLrCAK2+Mt0xnGVB/OipTSV09d/vVyITbMP4d+CdA1DT9NuJ9LtR5tnDHK6IySSNltj71II+RcH1zXuVhoumaXp1nJpFpFbFpY/mOWO09Rk57VhNJpen6tHEIRbPBs8yNVMeVA+XAfap+833WOOOK65NU02Rfs6ThZEUOI5EKnaO4z1HuKxqVJvS7saRjFLzOM+Muq65peo+HYNH1ePTl1K4ltZGlGVZhC8iAdwxKYHPesTTdM+JdxcW/wBn8dxxLEdswe2Lhj5jJ0Puvr+Fdj8T9D07xBZ6XBqCSOttfx3UXlnnzUB2j6EnmtTSLOZXS4ZGUSqHOeoO8sBj/gRqlV5EuXf0Bw5m7nKfD/WvHOqTalb3T6ReCwvWtZZZWeJm28EqFQgjIP4jrXcQz3rRSb1iaaIkOkbZAOMgZOO2O3esHwfp66b4p1+KGUNDcTfaNmeVd2ZmH/jwrprdSL25XAw21uOp4x/Soc72EotbjLM3UsCyShVLKDtzytWUDL1XPvmi3A8oKucKSvPtUm2i47EZfGMo/wCAzS+YvXkfhT8UYoCwgdT0YUuR60YFG1c52jP0pFi0Umxcen0o2+5oAWgUg4paADpSikoNO4FbUmRLcPIQFEicn1LAVBYHNtngYkYYA9HIpnijP9iTHJ+Vo249pFP9KTSGJs5N3JE83/o1q0S925L3NOL/AFYz1opU5QH2oqBi0UUUAMdvmxhvypjMwxnOPrTpGYMdqZ980bZOcbR6d6TBFS5lvFlQQWQmjP3nM2wr+GOagEl4ZB5lhNEOrEMsgPt97P6VolZD/wAtccdlqFobhtw88KOxA5pWGVAsZI8y3nc56mIj+VPMi24+S2lGWwAiKmCfdiKszW6sh8ySVvYOR/KsxLcxh5yiTKGIljbsAe2fbnnrSWgFppmIZjaxB89JZug9eAajub8Qqsk1/bW0YxuwhbPtk/4U4fZ47l47cKu5QxQKMYHt2qBlY3L3ccCq7oI1ZeCx9Pp1o5kOxynxH1DT20Nporx7t1JJRpdquCpO0DgdBn8O9XPEturfCWe3hVGRrMADopXI/pVP4h2IXwVdNLvkd96qE/5ZljgDnsMkfSr+mm11b4eQ2o3LBPaeWhC5IBA6D1Gf0q4tRipeZL10M34sfaP+FPa0sC7rkW8bRqpxwGXp+Ga6Lxp4X8O+MtNhs9ehMsNvcrcRFZCjK69CCOe5qv4kh1T/AIV40Ok28WoaituipFPhVlYY+9yAOR9K5211r4teUpuPB9oG2jcI7uHAOPeTmnBSlqnt/wAAhtdUWdP+E/hG0bdHNqciD7jG7YOnfAZQCB3+tb0HhHRBpF1pf/Ewls7mJo5kmuHYujDDDc3PT3rjoNY+Ob3RX/hDtDjgJ4ebUEUgfRS39av2zfGaQk3Fr4ThYjgi5lcD8PLreUZtXlNfeSuXZI14fAvhWLTksYLG6aCJw6IbyTIYAgHO7PAPrU9l4P0G11GO+hsrgXAjEW97hn+QZwOWPHzHpXOzWvxvcnyrvwVCMcHy5mP/AKCKNNtPjaLzff3/AIRktwp/dJHIpJ+u3NQ48yvzL8f8h81nax0974L8K3l/LfXGjh7mXiWUSyAv8oUZwRnAGKmtvC2hQzxv9kuSY2DIr3UzIGHQ7S2Mjr9a567tfiy24R3HhQDkr5nmnn3G2q0Fp8aXcGbUvB8aescUzEe2DwfzpcunxDbV9je1D4beCtQ1K41G80SOa5uQwnZpH/eZCg5GcZwq/lWdp/wq8GxSzssFxLG0iNHF9um2Q7NpAC78HBUHkVp6dD8QI7NIru80CWYD5pzBIdx9doZQPzrH8U6T8VNQWOLRdY8LaaE+/M9nK/m+vy7+PzNJOV+Xm0HZb2HeLNS07TfixoS3aBJrnTpkjmJAwFkRiD7f4iuL/aK1jTZbbwnHa3UUssPiOMlF5IBVucf8CHNP8RfCLxd4v8QaXeeMdc0O7trC2nRFtrORRvk2Akhnz0BPB4IFbbfAf4fGzkiuLMGR33iUPtKEYxjt1FbUZUqbjK7urmc+aSasT6bfWupfE7xG1jfw3Ef/AAj0W6OM5IfzZevpgcfjW9Nd6bJ4Dk0038LM2nmNUZtrOdmBnPvXnmkeCtY8M+I7tdAvtIaC/wBJ+xxy3aeU8J8xiciIYbG7vj611lh8P/h3IDdXEVhLNIfnLvEASOOgHH4VkvZN6t+Roubqix8UryyvfhBrVnBeRmZ9NaPEbc5K47fWofBF9Yn4W+F7WO4Q+Rb2u5XODsUDk/gM1op4a+H1nFsUaREuPmy0XIHrxVBYfhfZysBrOgxso2kGSD5R6cDpVcqceVX37BezuaPiXxNoMOvaLI2qWqCCWUyszY8tTGRk/U4FeXL4g0u6+M/iV7fW7a4iutNkhh2TFxkqmAB0zwa7aKx+GF4zxWOtad5xGGewkUP9Mp0rB1TRfhpZNchvFDWF3Kh3XNyWVuwAIYAOD/k9K2pRppP4rvTYxnzOzdjLh8X6To9p8IPEGps0FsdFudzZC/8ALCNdvJA69s9qf4Z+KHhvVnl1C0uWe2WeYOHZS4XkBtoJPUgYxx+NYek+INB09vB2meIvEWgSWfhuGeAzW0rv9qRk2Iu0qAvG0nk5rD8aeG/gLrs/9oWev2lncGVjLIs6K8hbHVTgAKBxg+vWrhRTspprzt5sXO1s0ew3Wu6PezQG31JJriVYbdtnI3GQcY67v6Zrhf2b5LSP43fFK3jURvLqDyeUeMYmkGRx7153aeFfhnY7xZ/FS/WFmBETFXjXBzjBY5q94W0Pwbo2vz6tYfF2wSS53eatyz24fc27Pyzc4560/qdOMXZtX7pk+3ba0/E+vLy8t7cxxyXEUckuRErsBvI7D1rjfFHxI8IaKP7L1HVIH1FzhbOOQGVmBz0JHp0618i+PLmbSNciaTV9H+JWi3Epf7ONUkjmifJAMZVwVIU9cEZx1o8N3fgma6vbDw34wuPDt7cyg3Ph7xtZLe2crY5HmbdwYdj16c1zSoqGru/wNFUbPavBtj4hsPG6+I77wvrttpEunXFktzZqskqO140qO0akkrsIzw2DnIrY+EFxHHo/gPSLi8g+22cd4k0AYCSNkQgq6joRn2rxO2GqaNG1tDZ+HvDdhdyGI3ejfEIWloxUncxR3dgcN0UK2O1X/Dfi74e+B76DU4/GHgexvUP7290qzvNWvZjwHDSyngMBgkfpWU6jb2/r+mOMbI+zZYYpo2jmjSSNhhkdcg/gaxLjwtZLHs0ye60r94kmLWUhDg5x5ZyoB74Fcl8JvjP4R+IFhHJa3S6feSyukNndyKk0qr0cL0+Yc4BJr0sMp78+lQ7xZqrMx9SsL+ZQfMgl8txJGSu1lYYPJ6Hv2psd1q1qAt1HHOCx+bGzjtjqD+Yrco7UkirnIQ/ZbTxR/bEdncwy3SGK6VUZt7fIEfAzwAmO1dMMLe78kFk24+h/+vSzWUMhLbdrHuv+cGq4tZ0nSQMGCAhSCQRnGeDxjio5Wh6FuLiV1z3yPpUwqsY5PO3bQ4KkdcGnqwCgFXU9OeatCJqKjiK4+Vgw+uadmncQtA60lLUjFopBS1YhKKKKQBRRQaBlHXv+QPcn0Td+XNVNHxsuV/6epRz676ua+M6Jej/pi38qp6N8yzH1u3PJ/wBr/wCtWsfgJe5tUUUVmMKKKKAGnO/rxVHV/tn+jfY5hGTLhsrkEYPB9uKvfxGquoSMjQ7ckb8sAM5HT+tZy1KRnXl81xINLuIDbSSodrs3BcEHCn+LjJ9eORWvndEnzYJA5FUNehWe3WPblmdVHA+X5gc/hjP4Vax5loPLO4ryMcZI7UluBWu7xorfzWn2dAAI85PsOp+grBlsdY1TUT5s72ccke4rE5VgBgDeB3PzcVqyvNbwyXcsEfnR5dU3ZCqOoJ9cHqPSizlmWWObyC/nKx8wSAq5ONoA64x3x0pPUZmadbzi9m827J+yzOgljjYyPGFVhG7EncBuPvWlb6xZC6SyLu06gyiMRsWKAfeAA6ZNNhngtJI7a4kRXlebzGyAC2Op7Djpn0rzQfESw0Txhq/9ozQQJbW0MaGQhVztG8g/xgfL90dTiqpwctErik0tzW+L2sRzeHLrT7dLxJjcQqwNuwBDtgduRxk+wrd8CW/m6KWu1u4HcMixTIyOqHG07fwPNeXal4j1n4mXdhZ+G9Iur62gm3XuoyI1vCkbcfJuOZGB6cYxnivf7G3khhCytGzYx8ibQP51rNWioSWpmndtpnE6/wCEfFGrz3MsXj3V9JjkwI0s4o8RgH+EFTyRxyTUNj4J1yBLmFviZ4xcTAhHmS1Yx+mCYc8frXobfKvC59BS9qXOw5EefWXgXWBEUufiZ4wuh/f326Z/KOmxeBktpXE3jHxVcGQ/8tdQQY+mI69CJA470h2qSxPJolNydwUEjzJvhzYb/Lu/FviSRH+7v1uRSfwUAVWv/hRoVzFIIvF/iiOVgQpGuTlEPqV34NepDMhzjAqRY1VcBRimqkr3uNwT6HjkXwW8MwlZJ/EWsXpJGUl1F9rH6Mx71oP8J/C9zLF58knkoPmAvMOPfIHP6V6mY4z1jU/UUeXH/wA80/KqeIqt/ExKnHsecv8AB/wPNCsZk1M7T94ag4OPTjtTh8IfBYjVEn1dQv8A1FJD/MmvRQiD+FR+FL5cZ/gX8qXtqm/Mw9nHseeQfCfwZBc/aFm1Ev8AxCW/Min/AIC+QPwAral8CeBZUCT+HNIl7ZkhUk/jXTtHHg7Y0z7igRpgfu1z9KHWqyd5SGoRS2OOT4bfDdXDr4U0NWHQiFQaSP4aeBItwj0sRgsSQl5KgBPYAOMV2Iijz/qk/Kl8tOf3a/lSVWovtMOSPY4+T4deBpBtk03zB6PfTN/N6gufhV8N7g7rjw3aSsBjc88jED67q7fy4/8Anmn5UuxQv3VH4U1WqrXmf3i9nDscLH8Kfhtb25ih8O2sEZ67J5F/UNUDfCr4eLcpcx6dDEyqV/1gfd9S+4/rXcG6tym5B5q/7CZpss0gLJDDHGdvyPIRt3fQHNHt6m/Mw9nHscEfhH8LRIJJNBt5CMNlpXPI79aydQ+Gnwjgvngk8BQzMUDCYRM0bD6gnH4ivQCLi6hlt766inyCHiji3Jj0Ix/WpIrSIsuyNlfHLCLAI6YwTTWIqr7TB0odUeUyfB/4c3KB28EWjJg4dUeFfYgA5/SuWuf2d/BkpObBxwSpmuDsB9Pv/hnHavoP7LJ55ZmdFI6gRj+QzSrZsS37yXyx90+ac/oKuOJqx2l+opUoPofPcf7Nvhya2UWc0lncoM+dBIQN2fYgnH4VzPjf9li9voGng1VribK/Nc3Lu5A6nIj9PUk819UmxC52yMc8fO0j/wDswqVbG1ZDuty5465/qa0eNqPfX5In2ED4FuP2adft9WuLaaVzEnlFJ/s0hSTeCdqHA3YxzgdxWovwPutOs1e2ma9tJfnaK60uS3YYHRWPHJ/vcHAr7oNnHt8sLEif3TCpFZ+p+FNE1KSObUNNtLp0BUFoFHy+hHcfWksRD7UUJ0n0Z+diaLrVjqHl2+pNpE8A3MJmWMHbk/NnEZPHGOT2FemeD/j1448MTQWOoTzN5OQ8c8ZlhdeP4Sd68f3WAHpX2APBfhcQfZ/+Ed07ywCMfY4yMHrxXP6p8HPAd5C8aaFBbbs8wRKMZ68dD9Dn2rVYuk3aUNDL2FRbMxvAfx18N69Cn29TYsQcywuZYwB1ZlxvjHuwx716rpeo2ep2a3unXdve2z/clgkDqfxHFeBeJfgPHp9p/wAUvc3N1Hj57S6Qld2c7kZeU6DgZ4rBl0jWfBepxRR3moWuoTxlogBIvlHONrzL98cjG9XGOy9plSw9T+HLXszRTqL4kfUqyBvUexGKcK8K0T4v6/pt8mn+JtHS6hEZ/wBIDJFKWAzjgmN8jv8AJ9K9J0Hx14X1fCwakbWYuy+TdKYmyOv3uMfjXPUo1KfxI1jOMjrKKiEj4BAV1PQqe1PSRSB29jxWVywMak52jPqKCn91yP1p9AosIjIfJ+UEdsHFJuwwDBgT7ZFS0YosMjVs5wQfoaerevBpGRT95QabtAI2kj8aQiSikwaTnPeqAdSUm7nt70uaQFPWx/xJ7z/ri38qqaCu2Nu+ZXYf99Grmtf8gi7/AOuTfyqvosfybsnO5xg/77VovhE9zUoooqBhRRRQAzPzkelVdRdUKb3VV6kk46EGpN+LiRSQBxgmsLxtZ6hf2duunglVl/0lc7d8RU7gD27etTOy3Bble88QacrXM01ySsPk7FiRpWClyNxVATg4/Kuhsp4WtEuFmRoZcyRuDwytyCPwIrlbO1spbtrGPNvYz20c0nlHAdo25A78k/M3fH1NW7jUBZjyrUeYCx+zxxw7nOB91STjj8cVnF3dy2i/ql80d6jLGBAqM5nkwsWdpG1ifwPHvXmXiHx1faF4itIIplWyuHWJ7mSH92hIlykeSCvMeRkYOD7Vc8ReJ7eO98sSjVNRBCmwtpD5UbYPMsuOvsgzk9O9ZXhj4ea94omnvfEzx2FqL15reFFyyZ7qhyFPJ+Z8kc8c10QoJPmqOxnKXSJHd+JbnUruTTvDen3Gq300rSLJIAR1HzBT8uAf4jjGK3fD3wlbULw6p8QL5dXuG2lbKMnyEK5wWJ5ducdAOOlej+HtB0nQbT7LpdlHbofvMOXc+rMeT+NadW6qS5YKy/H7yeXm1kV7S3trSIW9rDHDGv8ABGoAFWKQDFLWKLCmnPQf/qpHb/PrTl6DjFG4wApvlrnJJJp9IaLAHbiiijFIAooooAKBS0Yp2AKQ0tFMQlFFFSMrPdqspiEM7EdSIzj8+lSl5v4YR+LUSTxRnazjd6Dk/lSCYs2Fic89SMD9aEwEAmxyqD6c1Ts9KitWMil5JT1aRyx+mSSQPar2ZjnIRfTnNIe4aYD6YpWAa0JZdrYcejUojbjGwfhQrw4x5ob/AIFQLi33bFbLegBNO1wFKyYwsiD/AID/APXphimJP72P/v3/APXqUSKDwrc/7Jo8wH+FvyNAhnlyAf6wf98Cl2Sf89Bn12UrS4I/dyH6LSrJuH3HH1FMY1lmyMSLj/cpQs3/AD0T2+X/AOvTg3+y1KG/2WpbgIBJ3ZT+FNPmj+4afu/2TShvY07CIx5uOVXPsar39nDfRiG7tI5o85+Y5wfUVb3f7LflQGz2I+oosB57r/wz0u6unuLNXjWUHzbdiPLkJ6tuHzAnv1zgZrz7xN4E1OxuFt9IZ9NlztWS6umkikTGPLywOforDHp2r6Ez9abNFFNGY5Y0kQ9VYZB/CtoV6kHoyXBM+ZbbW/Hngm6vLGIRtFalHm+zXZnW2jJ4HkkHAxwAAv1r0nwx8VoLxUt9QtlunkXdE1vG0UkoABJMUmMd+jNnHFdnd+GbZWkk08RQl+ZIZE3xSH1P8QPbg4x2rjPFngvStReX+2LN7ZpPLAeNQY129NkiqGT05x0qpVadR+9Gz7r/ACJUJR2Z3uja1pWsJu0vUI5Gxkx5w6j3Q8j8q0g0inlQw9Qa8N1PR9Y0myto7KQXUIi+yWcM/lFvLHIxIG38dsEGr1n4x17Q8Kbu5uwY1ZoL9DIgbuqTKAw4z1D/AFqXQ0vF3Gpu9mj2YSKWxnDeh606uJ0D4iaPqEYXUoZdMk/vTDMTn1V+hH1x/OuvtpILiMTWtwskbdCjBlNYtNOzL0LFIaZudfvLn3WlDKehpMY4UtJQKEwYMoYYIBoNLSVQirqvGmz7scrjp68VX0jI3rwMTSrx/vE1Lrm7+zXCDJLxjH/A1qGx/dyXTcAC6P4Z/wD11a+ET3NSiiioGFFFFAFGaWKG7ZpGAyOBjJP0FUb61v8AUrG4szM0UU6Onm42MisvBC85PPcjpWvsQSmTaobHJxzXM694j1AzNY+HtJmvZzuU3TIfs8bDqM/xHr3A4xmlIEcZ4o8T2vgzxbZaLq7LdvPpy/ZLqWPADBm3IsK/6xvuEKo4xyR1qOztPF3jNnaPfpGnS4E0zS7ridM4KMy/cGP4I+ByCR1rp9A8Awf2s2v+JJjqmqv1aXDCMf3V4+VeB8q4HruPNdvHGkaBI1VEUYCqMACr5oRS5d+5KUn8Rz3hHwVonhuONrS3VrhF2+aVxj12jov8/UmukVVUYUYFKOlITj3NS227soWikGcc9aWgAprKWPONvpTqKAEVQo4/WlooNABRRRQAgopaSkAUo6UYooQwooopiCiiigANJS0UrAU4tPt4ppJY/NRpGLPiVsE+uM1M0EbHcxcn/fNTUUJDI/JiOMorY6Z5xSiOMZwignrxT6ShiECqOigfhRS0VKQwooFB607BcBS4ooqhBiiiigAooooAKKKKAA0lHeloASkKggggEU6ilYDA1PwrpV23mpCkMqtuX5AyBvXaeB74wTWLrWjwi2kh1DToolcFVu4yzRxjsWAI46cEY46813BpCARgjIo1WzCx5Dqvhtk0dbXR9RsWm8ncReWJktpAf7pyxH0DHArA8P6jP4enNrcXqaTOjbm+zW8i2nOBtA5GOMjJXG4cV7ReaLCzGawK2k5OTtUeW/8AvL3/AAwfeucvdI+wPM02luyOpJMUzvA7knqOWTtk4IH4VpGtePLPUlw10K+keONQjLLq2lXXkJKEa6WFjDtIGGEgHPXklVA55rq9O17SdShikiuEAmOItzD5z/ssDg9exrzpLO0gkaa006906WcEiS1mWW2kPQ5AXn8cGsoaTDbSFf7LQyzvl7uxnkjkjwDhgmcHJ7fN9DVOknswuz20qw5VuPQ0b9oywxXlGi3+v6fFt0/XItQuAjyGwltZFkx1UbSBz0BPy9c89a6PTvHypLDb+INJu9Llm2rGxjYh3YZ2BSA24Z5wCB61m4MOZHbqwYcHNLVWxvLS8j860uIpk/vRsD+dWhUoor30iRpHu/jkVR9c1XsI1a61FWXKm4U/X5E/rT9Sj8yay54W4Dn8Fam2AZdQu89G2sP/AB4f0q+gupfoooqRhRRRQBRvrOS7m8uSYraFfnjXIZz6E9h7DrVqKNIo1jjRVRQAqgYAFPPWgCp6jDFFLSGm0AppBSD1oB3Z2n2+lFwAt821eT39qd0HNIBtHqaWmIBRRRQAUUUUAFJzS0UAFFJmloAKKKKACiiigAoo7UUAAoopM0ALRSUtABSd6Wk70AFLSZpaQBRSUtMAooooAKKKKACiiigApBS0UAIaWkopALRRRTAKDRRQAlAGR82M0UtAGZe6LZXMkkn76CSQYkaCUpv4/iA4P41j3fhyziiZZLAFfLCLcWxIkUDoNhJB/wA8V1dIaFdbMDza48NabcXE8MOl2l3FHjDTRIZN2OflOCuPwrm28KSahYXMfh/Xksbe5Y+YsapNHJgbSNrll/L0r2ee2gmIZ4xu7MOD+dUdR0W2vLJ7eTgsuFkVQHT0IIq415rS4pQTPEbnR/GOh30E1peR3mxMuIjLG5Kj7qkyEBT6Bgue1XNJ+Ml/pV8bXxPZ3NqWZVjS4VSWB7qycngNkbT7Zr0LUND1HTooLewtZdTRl2yOxjXZjGCQxG7Pt6e9VZ/DV9eLJFLotqFYcu8sa7/qArEfnXRCdOSSmvxszLkad4s1fD/jPRfEFwtvZ3A+2RoZHt85ZRj069x1A61uQ5ivdrEY8hck9SQf/r15pP8ACtVMU2leRpNyhySk0jKfbK7SBx2I+la2kW/jXTNThTV76TUbXzSHa2VMmMjgfN82AfQlvr1qJQp29yX3lpyvqjvJLlUOMEnuAMkUVUtryCRdlrDIzJkOBwUPoc96K57ouzNKiiigAooooAKCKKKAExSgYoooAKKKKACiiigAooooAKKKKADFFFFABRRRQAUUUUAFFFFABRRRQAYooooAMUUUUAFFFFABiiiigAooooAQDHeloooAKKKKACiiigAooooAKKKKACiiigAxRRRQAUUUUAGKKKKACjFFFACYqOW3SSN0LOpcEFlOGH0PaiilYCvbaZa207TQhwzKFOWJyP8AH/69FFFTyodz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D1Ad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Q0GilcYUCgUtCATmjNLiigQnNBzS0UwEGaX8aKKACiiigBB09aATjkYNLRQAUnNLRQAg3Y5wKWiigAoNFFABzSfNv6jbilooAKKKKACiiigAooooAKOaKKADtRRRQAUUUUAFFFFABRRRQAUUUUAFFFFABRRRQAUUUUAFFFFABRRRQAUUUUAFJQetFIBaBSUCgBaKKKYBRRRQAmRux3paKKACivmWz8ceLm/brfwY2v3p8PCB2Gn7/ANzkWZfOP97n619LXJK28jKcEISD+FVKLjYCSivhv4D+JPFvxAs9buPFH7QmoeE3sblY4I5riFfOVgSWG9l6YA4r7b0pTHpdqhuzeFYUH2g4/ffKPn4456/jTqQ5HZiTLNFfIPxF+JXjHWv2mb/4d3nxEf4d+H7UiOC4jhUNM2xSuXbHLluMkLgY619NfDfRdX0DwrBp2t+KLnxPdh3f+0bhFVpEY5QYXjhcc8560Sg4pXC50lFB4FfJWiePPih8ePizreh+CfFTeDfCmisBLPDArXEq7yqnnnc21jjIAA5yepCDlfyBs+taK8yuteX4NeArFfGOt+JPGE8960KXcdj51w7sGZU2J0ACkDmmfDb46eB/HniqXwrp39q6frccbSfY9SszBIwX7wGSeQOcHBxS5Xa6GeoUV4jN+1F8LY9XuNH87WW1CG8Fn9nWwO55N5Q7ecYBHJ+nWrfxH/aH+HfhPxHf+Erq51S61S3iIuDYWhlS3Yr0ZgeoyM4zjNP2cuwrnsdFfKv7CnjbVL7wT421nxp4nvby202aGRrnUbt5BBGI3LEFicDjtXeWX7T/AMMbrUbO3Ya9b2d7c/ZrbUp9NZLWV844fPTkZ44705UpJtdgue3UV5T8QP2gPh54G8ZT+E/EE+px6lDEspENm0iPuXcoUg8k8Dp1q58IvjZ4K+J+q3+k+HTqMN/YRiWa3vbbym2btpI5PQ4BHXkVPJK17DuelUV4dqn7T/w90ty2oaX4ttrUTNAbuXSGWHeDggMTzj25rif21/Hd/H4E8C6/4H8T3trZ6peO63On3LxCeMopGdpBI9j0qo0pNpdxXPqeis7Xp5bfw1f3MLlJorOSRGHVWCEg/nXw/wDDLxV8VPFXwm8aePJvi9rVheeGyrw28gjaG4+QsVII6nGB79qIU3JXuDZ940V86/Bn4+XMnwP03xX4+sNVvr2bU5dNjl0zTzK1yyqGDFF4HUr2BK9K7r4Z/HTwN488Uz+FtNOqWGtxIz/YtSszBIwX7wHXkDkg4NJ05K+gXPUKK8V1T9pz4X6frN/os0+rtqVlfGxe2SxJd5A7IdvOCoK8njqKl+If7RXw58LeI77wpcXepXWpWyMty9jaGWO2fHIdgeo74Bx9aPZy7Bc9lor5X/Yd8dahc+AfG2veNvFF7d2mm3UcjXWoXTyiCIRktgsTgewrttO/an+FV3qNtbyTa1ZWt1KYYdQudPZLZmBx9/JOORzjjvinKlJNrsFz3KiozNEIPPMieVt3793y7cZzn0xXyh+0N+0n4T1v4ea5ongTVtdg1aOaNINStoXhiJWQbgsoORlQccDNKEHN2Q3ofWdFeFfBr4maX4V/Ze8OeMvH+vXD+YkitPO7TT3EnmybVXOSzYH5D0roPh/8fPAfjLxZB4WtF1jTNVuojNaw6nZG3+0LjcChJOcrkj1A4odOSuK56rRXnnxx8M+LPEGhQXHhXx3e+E5NPSaedraEObkbMhTyMYIPr1r5z/ZRu/it8UpbzXL74sa3b2uh31uZrIxiUXaHLMhORjIXHQ9acad4uVwufZ9FeH6j+0/8PNMkX+0tL8W2VsZTD9qn0d0i3g4IyTzj2FdLqvxw8A6b440TwjcXl415rkdvLp9xHb7reZJjiNg+ehPHTilyS7Bc9Lorz3TPjD4K1H4g634Jt7i7Oo6HDLNqEzQYtoUjA3kyZ7Zx9Qa5CP8Aaj+FzXCMTr0emvc/Zhqr6Y4s9+f7/XHfpnHakoSfQdz3GivMfiJ8dfh74B8S2mg+JL+7gnurMXsUsduZIjEd207h3Ow4GO4qg37QXg3/AIRnSNft9G8V3dtq7zraR22ktLIxiYBshTx94Ec8ijkl2C567RXnPwm+M/gn4mahe6X4fnvYNSsl3z2V9bmGULnBYDJBAJAPORmvRqTTTswCiiikAUUUUAFFFFABR2oNIzKqlmIAHUk8CgBRRWbNrVgrSRwSG6ljALRwDeRnpz0H4msbWPGVjZZ3XFvEQT8uTNIwHXCp0+pOKEm9EB1dU59U06GUwyXkAlBwUDgsD9BzXnL+Om1BZIrXTtSvSYi5zIsUY+XIB2E4H/AjUGiS+M7y5hktLGKxs7liW+zoq4+UgFmx8w6Z+bP1rX2MkrvQnmR3r+Io/MYR2dzHEuP9Jul8iE57Bm5J+gq3ZakzhvtkKwDP7uRX3xuvYhscfQ14ze6L41Xxhd6TqV5CkGpaJNLBdEtIyXMJGflZiq7lftzhc16H4Y8R3VpoNgviqJYDIiot6vMMhxxv/uMffj3rX2KcLx1ZCm76nZqysoZSCDyCKKqwwIo8yzmCxvzhfmQ57j0/CiuY1LdFFFIAooooA+RrCKX/AIeNSSeW+z7NJ8204/48T3r1rwR8aU8XfFfxH8PV8I6tYf2Sk2L+XlJNh2ncuBs3ZyvJyK9forSU0910FY/OX9nrVvg9otnr0fxX8LXWqXMt0rWLCxeXYgDbhkEY5xX1p4p+N+m+GPEXgLw9pfhHVdQsPFFtbyW1xGNgt4pCFQbSDuZRgsuRgYr2ainOopu7QJHy3+0v42+DfiCTW/Cvijwjrl34osN1vYzW2nFZnkx8hjlB+ZNx6HIPOAar/A/xP40+Df7L9z4j8Z6Dq+pKuohdL02Qsk0MDhRlywJjj3BiARx6c19WUUe0XLy2Cxg/D7xGvjDwRpPiVdPutNGo2yzfZblcSRZ7H19j3GD3r5B+G2oat+zT8YfFMPjLw3qt34e1hwIdVs7cuhAd2jYdjkOQVzuBFfblBpRny3VtGFj5M/aV+MnijVPBPhfW/h3Nrel+FNUuJo9R1OC0ZLqMo+zZ6oCNzA8E4HPUV538M20n/hsjwtd6BqHibUtLkjHl3+uLJ9onJtpBuy4B2k9OMV970VcayjGyQWPjX9jnTIJf2lviNe3VirS273ZtpZI+Yy12QSpPQkccds1meBdV/wCFQftEfEWDxnourXD68twumTW1k85ufMlLqE45DBgDjoVwa+3DTWUPtzkbTkYNJ1tXpuFj4A+BPhHxJ4j/AGcvir4b0eG5h1ZbqzlNrtKvOI9xeLHqdpGO5GKoeHrLw14m8G6D4E8b+PPHem3lnOI49DOgeZHazEkDYfvYw3fnk8V+iFFN4l66Bynxt4l00237fnhm1aN54ra2tIxIyZBKWpAY9s5GfrTvA7app/7aPxNvtH083F7Fpt9LaQlCFmmCxFV98t/Ovsalqfbu1rdLD5T83/FfibV/Gnw58TXXjrWvHF94xivU8vShBImnWkIZfnkQLtU5LAA4OQOpOa6X4yQzt+yl8GlEMrOs8+RtJI+Y1990lU8TtoLlMzxNk+E9T7n7BL/6LNfFP7F/wg8H/ELQ9evPGWm3tybC/hWGEXMkMbgoSQyqRur7porKFVxi0uo7HzD+1trXif4caJ4T8N+AY7zwx4QkZo9QvdHtf3luoZQFVh907SzdQWI69a8r+DX9lx/tl6HeaLeeI77SbqJjb6hrauLi7JtGBclgCVLAhfYCvvOjtWka9o2sJo+Ov2XNOhl/a++JV1dWKu0Et+9vJJFnYxvAMqT0OCRkds1h+DtUf4TftJ/EF/GHh7WJhriXkemtb2TzNdGSXegQD7wYHHt0NfcNFHt7t6BynwD8EfCfiHxJ+zF8UtF0eG7j1EX9tN9lWMh51jG5osdckA8eoArK8Rax/wAJb8AvBPwl0Lw7rFz4u0zUpGurcWEgMQJkHUjjJkXPTGOcV+ieKXtVfWNb28w5Tjb7w7qcnwVl8KpIP7TPh82Ibdx53kbOv+93r4X0PW10n9m3xh8Kr/w3q8Pin+1VvHT7C52xJ5ZdpGx8oXYev94Yr9GqaaiFXk6Ba58FeOvBvivXv2UPhfq+h2V/fW2kPdG8tLaEvIm+Ztsu3qcbSOhxu9K6f4Uab4Q+IXxl8Ma1L8RvGus+ItMZJ44dR0QRJGsWXMTyL8qjORn16V9mg8+9KKHiG1sHKUPE/wDyLeqAdfsc3/oBr5D/AGFp9a0n4UfEq+0ewe41WARy2UDof3sqwyFVx35xx3r7Lo49aiNS0XG247H5seNPEeqeM/hjqt74u8QeNdT8Yxamm/TZIJF06zgBI3MoXarZJA6Y6Y716X8TfClxJ+yv8LfiHYW7HU/DSQ+aAjeY0LSZXkcgK4H/AH0a+3aWtvrG1kLlPjr4N+ANb8Vfs/8AxO8Xx2Ug8ReNHuDaLJ8rtErlyoP+0+8e+BXlPhGDRbr4eW/gHx54z8d6C8d2X/sCLQDLEHLEq68BiTk8Hvmv0bpKXt3roFj4d+OnhyGy/aT+Evh1o5dRsLXT9Is3eeH/AFyLcMvzjpyByK7j9rXxp4z0T4k6B4bOpa54Y8AzxRm81LRrc+c5JYModehAA+UY4OcHpX1V3paXttrrYLHxN+yPDbWn7VXiX7IusixuNPuHs5NWR1uZoy8bK8m4AlmX5snrmvtmiioqT53cErBRRQagYUVlar4g0vTZktprjzLqQ4jt4VMkrH02ryPxwKxtc17WIrWSYx2OhW4GftGoTB5APURrx0z/ABU0mwOtdlRSzsFUDJJOAKw7rxTpiTCCzM2ozEZ22ieYB1xlhwORjrXATeJdJ1aZobNdY8Y3abj5ccRW3AYY6KAoBB6scdavGz8aX0ccTDS/D1l3jb97LjHH7tPlyOOrGrVJ/a0/r7yeZdDeufEOqOoaUWelRFsEO3nTDjIBC/KrcHrx9a5ybWLe41IwxyX2sXiBQUyGQb843IOAvHr6VetfAdldR51a81XXGdSriabyIGBbP+rjwMZ9z0FdZpejrYwCGzhtdPhyCUtowueMckdT781L5VsUrnKDRfEGq26JLt0mBsEhmG5PZQO/b5s8Va0rwXodqWM0819NIcTbRkSY5w3/ANbHQV16afbqys++Qqcgu2cH1qyiJGoVFCqOgAwKPaSty7ILIzbOwigjSO10+CBIlxE0nzsOPz/WrP2WRzme6lYf3U+Rf05/WrMjqi5dgo9ScVX+3WeGIuEO04ODnms2My9dtoFntpMBfKhuAPo0fP8AL9KseHLb/im7a0u083bEI5BIM78cHIPXOKr+IzbtbNeSTGOOCCVjkYBDJjqaxfh/rl5rPg9rvWJnwQV3xoQ+0IoY/L33Fjx/St4xfsnJbJkNrmNdPDrWbMuhajLp8LHJhVQ8an/ZVuF/Citm1WSJfL3b41UBGJ+Y8d6Kn2snuPlRYoooqBhRSd6WgArwX9o3WPi14KttR8X6H4q0u38PRvDHDYmzV51LAKSWZcH5snr0r3qvHf2xYpZvgbqMcMUkrm6t8Kilj98dhXZgGvrEFJJptLUxxH8NtHMS+O/iZ4F+E8/j3xfruk64up2tuNHtYrcRGKaUbsyYUbgF5IBPT8axNf8AiF8YPh7pfhbxp4m1bT9Z0jXSrXOnpaLEbYMA6orjnOwnnkAjHPWui+LXgzVvGH7LPhy00ixlutR0+zsrtLdeHYLDtcAd22sePavO/iB4i1P4veE/BHgHw74e1X+17Qp/aZuLZo47dkQRk7jxt6kn6DrxXq4eFKpq4q3M1LRaJLT09e5yVJSjpd7K3qd98U/Hnjib486F4E8MeJo9F03VLSGUTfYo5mUsHbcd3J4UcZFP+FPxj8Rf23430TxlNZapD4XtJ7n+0rOPy1lETbdpA4y3UfQiuT+LvhO2139qbwx4e1G3u5tMk063t5pIiycKkv8AGvQ5Apnwe0nU7e9+JvwVkg8iC4gujp1xJDhmcHaoMmPmBUoeenOKHRoPDrRX5U/x1d9/kCnU9o9er/LYtQfEP4z618NNT+LVhrel2emWV0Uj0cWSuGhDYdmc8/LuHfnB6V7/APCXxdH46+H2leJ0hWCS7jImiVsiORWKsPpkHHsRXyxo/ibUdB+AutfB+68L60PFdxeNBHbi0dlZJHDFgw7gA49cg9M19IfAPwfeeD/hDpXh/UlMN+Y5JbpQ2fLkkYtjPqAQPqKwzGlTjTeiT5tLdY2/H1NMPOTlvfTX1Od+HuveLfiB4m8ba1pmuNYaLYtLpOiW5iV4WuFXm5c4y2CQducYPtXnPjrxn8bfDfxC0nwLZeN9L1vWtQ27orbSUUQBjwXJHplj6AZ71v8A7Puuw/D/AOFvjyx1GKaXUfDWrXMlxbxoS8m4KIyo6kMV61558DfiB4e8P+Ktb8deObHxBeeKNUmcIbbT2aKCNiC2Mkck4GOyqB3rWnR5Z1JKClGNklZa6af5siU7xim7N7ns/wC0d498TeFo/DmgeD723j8QanK7OXgEmIY0JZtpBABPf/ZNXPhj8RtQ1/8AZ4ufG17NDLq1nZXTTsihR5sQYrlRwMjace9eZa8vijx/+1Nd3HhOSCxOg6eYIrjUbRpLcjbtkGB1yZWH4Vyng/8Atzwz8N/jD4DureVbi3USxtCjbHPmCKTYO4K7T9KSwlN0Iw05vdb76v8A4KG60lUcumq+49N/Zu+MeueItG8TN45u4pbrS7RdSgZYFh32207ugAPIGD/tVV/Zr+MPinxlrvik+KbpJbGw0831vFHbohjUMcjIALfKQOfSvLtf8KeLNN8OeB7rQrO5dvFPhwaNeBYWYRBpcgtgfL8rr16YNdz8NPDcmg/tFeMvB1jE8dldaA1nHI0ZCZ8qLBB+uf1rWvQw3JUlFLVXXlZpP7yIVKt4p9PxuSaX8RPjB468K+JPiJ4d1TTdF0bRXb7PpjWyytcKgDuHc85CEHtk8DHWneOvjt4ouPgR4f8AF/h+WHTNVudSew1DEKyLuSMsSgbOAflPtnFcp4L8RX/w3+F3jP4W+IPDWr/2/eSSJZLDbM8cxlRYshh2+XcCOuaofEbwPrnhL9mnwxp2pWMy6jda7JezW6oWeENCwVWA6HAGfritVQoe1SlFW5ly+at+JLqVOV2b219bnpQ+InxE8E/FPwp4U1vXrHxZZa+kDsUs1hngErbf4Cfu/e56jPSrn7S3xQ8a+HPF9l4Z8AzRi5h02XUNQxbrMyoMkZDZwAqlvxFck+iQ/B/47eDb3QLC5bR9bs4Yr1rhTP5bO2xysjAsmMq3X1HSjTNE8Z/EP42/ETXPDN1Z6fbiGTSjPqFozLJAw8srHjGCRGTu9DWCpUOeNVpcqjfXRN3tqkW51OVwu73PWdY8ReI/En7O1r408Oaq+n61HpqaiTAqOkrxjMkTAjG04bpgg12Hwn8Wx+OPh9pHidYUhe8hzLErbhHIpKsM/UGvBf2fvED6V+zt460bWIZrdtDjuTtkjYZSWNgAM8H5ww49fevSv2StFn0X4G6MtxvEl60l5tYY2q7fKPyAP41w4vDxp05rtLT0av8A5G9Go5Sj5o9ZoooryTrCiilqkAlLSUopiCmkZGKdSHpwOaTAbtwBj9KUDAxSKO+MGnUhhSBRmgUtIA4paSincAoooouAoopruiKWdgqjqScAVh3XivSY5pIbeR72WMEuIFyiY/vSHCL+Jqkm9hG9UNzdW9sgaeaOIE4BdgMn0Hqa8wufilHqN7LYeH4bnVblSq+TpMHnlD/EHnbEK+nBboa09L0rWrmKG78QX0ejXDo3mW9rJ59wCTx++bJHy9lAGaqVOcfiViYzUtja17xdDYWRuIYIlTfsE2oXC2cRPqC/zN+ArhtY8Waxq1y9vp8er6qrIGjh0yI2kJBx1mf5nGScFcDiuqtPClvHqL3VjYIHbB+23jtPcOe/zSZK/wDAf0rpLXTI7dG3zFVOd204Lf7zHk/iaUZqPQdmcPp2h+I2s1a4vNO8NM7BnhtU+03GPdzgBz0z83FX9G8B6DHMbu4sLzWLs5/0nWZzMeewQ/KB/wABrrllsrclYU3NnkRoWOfc1I0tyxZY7cLxw0jcfkOaXtJK9tPQfKnuRW+nskCQ+YsMSqAIoF2KvsAO1Tx2trACRGg5ySeefxpvl3TH95cBRgcRpjnvyab9hg3BpMytjBaQ5qRkkl5boP8AWbucYQFv5UwXcjsFjtm5BOZGC49OOv6UoktYiFDqOwVT/QUqzhoy0VvKx7Artz+dO4Ebm+kjCiSKFyOSiF8H2zig2kjsrSXNw2OoD7QffgU95p8rtWJR3BbJ+lHlzOx3zuVP8KqFH59aQDGs7NUKtGr9cgkkn6k0sbQom2Jo41U8iMA/yp6269fKy3q7ZqdVCjACj6Ci1wuc745CnwjrDxwkstjNhmHJ+U/jWd8M40XwXEYseXPJcPGe4UyNj9MVseOW2+GLwf3wkf8A306r/Wqfw6sm03wrZ2MjKxgeZAVyBjzDxzXTF/7O15/oZte/c6hBhQKKE4UUVgWLRRRQAh60L1NHelpJajCiiimIKKKKACkHSlNAoAMUUUlAGNb+F9AtvFdx4pt9Nii1m5hEE90jMGlQYwGGcHGBzjPFbH40tFKUm92NJISiloqQEpcflRRTQAKBRRTAKMfWlFFMRleKfDmi+KNKOla/YrfWJdZGgd2CMVORuAIyM9jxWnDHHDEkMSKkaKFRVGAoHQAelOJop3drdBWV7iY5zS0UUhiUtFFABQKKKACkNLSUmAYpaQUUALRSUetMANFYvi3Xl0HTjdPbtIDkBywWJD23t/CPfHavOT4y8QeJdLFzocM19bOpY3UX+g2Yx282XDsOo+UUlFvUTkkeo6lq1hp6M084LD/lmnzOT6BRzXDeJfibb2ksljYx7r4OVW3jQ3Fw/oVhjyefU4GOtcPHHa33mQ3+u6hrcjyNus9DZrW1BIbCvcNhm+6eVIr07wfpNlpWh24s7HT9Ht7gCTyrBNpZCMrvfG5255PrVuKhuLmvscfqEnizUEe41S4sdDtnj3h9cmDttIOdtrGQOB/ebt0qp4T0Dw94k1KWCaHXPF62k3lTz6kRbafEeSDHbDarDt90/WjwTp0Fz4n8W3EybrjT/ENxBFI/XyPsoKISfmIBlY/UCvQfAumpY+Hog0gjVwGYxnaCccknvzmq9s4r3Rcrb12Ly6dDYWcFnDPBZQow/wBHtIxCgXHQBeavQxwxvutrL5ydpdhtyPXPU1nX11bILZdMTzXFwu8xoWyvOfm/H1q+0mpTmNo4Et1DHdvbcSv0GKx1bZZa8u5djvmCL2VF5H4mmPDax/67ax65lbd/OmfZbiQYmunIz0Q7Rj8MGpYbSGI5RcH17/n1oC4n2uFdqxrI4JwCqHaPxoWaVgdsaJzxubPP0FTeXF/dB+vNO/h4FIdysBNJu3SyAYxhU28+ozSmBT95VY5yN7FqsEZHNLQBCsRUbUwg9FUAU4QrncxZj7nj8qkpaAAKB2FLRRViCiig0AYPjz5vDcq+s9uP/I8dWtF2i2dcY/0iTv8A7RqPxcF/sRtwBHnwdf8ArslS6YpUSehuGNaJ+58yXuadFFFZlBRRRQAUUd6KACig9KB0oAKBRRQAUUUUAFMY44AyafSUmNDPmH3mUZPAp9cn8RvFVr4Z0pppZP3+A0SLGzt94DOAOmSM+1UdL+JOjXWm2d1J9rQzRhjtsLhhnHIz5dCjKWyE2luzuqK5RfHOkNt2/bDu6AafcE/+i6X/AITbSl2eZ9vQuSEU6Vc5JH/AKHCS3Qcy7nU0tctL400pV3br4HP3Tpdxn8BsqnP4+s1mEUNlrMuR95dJlA/NttHK72sHMjtaBXG2njmCbIOl6/kd/wCymGfpzVq28XNcA+X4b8SJzjLWIXP5mrVOXYXMjqaKw3125VA/9gaqw7gLHn/0Kqtx4puok3Dwrrz/AO7HF/WQUKLYXR0jk8AEZzTq4K3+JeitrVxpOoQX2kzwW7XDPeiKNCAQCMhzg8jr1zW5D4z8JXSDyvEmky+ojvY2IP4Gjkl2DmXc6GiuXu/HvguxYx3HiTT42HJUy5NZq/Fz4blJG/4S2wAj4f73yn06VSo1XtF/cLnj3O6orirX4o+BL6FprDxFb3caEbzCjvtz0BAFPm+J3giGLfJrQA/69pev/fNJUqjduV3Dnj3OypDXFW3xT8EXIYwapO4XOcWU3/xFKvxQ8GMu4ahd7c4z/Z8+M/8AfFN0K38r+4XtYdzs33bTtOD602IsVw4IYdff3rl7fx/4fuN5h/tB1QZLfYpADxnjIrifEX7Qnw90m1mvPtlxeRxqp8uG3feGJP3sr8o9zUujUvazH7SPc9hoBr458bftZ+JLt/K8GeGUs4fMCNcXaGZyGwBhRgA88dfxqX4Y/FX4yeLrwx3XiGGxhRiCF0eMu5D7Mc+4OTjjFbLCVEry09SHXj0PsFjgcKTTHZghKrubGQPWvMINO+KUmxrrx1b2qsNxA0aL5R6ferA8aal8UvCdrDqTeLrG+t5bmG3CzaWqD55ArNhTzgHI+bk1Dopuymvx/wAiud/ys9ETWPt82owm288wXMtmcREGP92D15BBz1968v1W8Ovfs7eF2zJG1zHaQyPu2N8p2soPU8jp7V0dp8P11nV7iHxP4i1HVFQrcmG3kNrbFnGCdqfe4A6n+Zz0mjeHdKfQdLjt0WK0hZJIURQcYXjk5x+GKiM1TtHmv1G4uW6sec6SIbPxSYpZJJorVTGgtYySMZAB7Zyy/lXrXh6W+k0+1EmlCykVdgV36ADAzx/n3rS0fS9P0+EGztY42bLM/VmLHJJY88mrcnEifU1MpJ6jirHB6d8O7mHXtc1CbxJeQW+q3y3z29iqxESeWI2BkIZipVRwMdTXW6VoOl6Zb+TbW7uuc7riV5mJ/wB5yT+taEk0Uf8ArJETgn5mA4rE1nxl4W0eIy6n4g060T1lnVc/Tnmkk2PRG2Y02hdowCMAdqfXKeHfHvh7xJDLN4fmuNSijxl4rdwpB6EFgMjjrW7JdXCpEwgXEjqoO7PXoaGmtxR1L1JUIW6yP3iBcdMU5YpOd0zNn2xSG0SUm5c/eH51HHaxoScs2f7xzT1hjU5VBQCQ03MH/PVTzjg5prXCgfLHK/8AuoanCgdAB9BQelCBoiMzbNywSE+nA/rSh5T/AMssfVqeDx6e1LQCdxF39wv50/mkFLTQBRRRTAxvGIzoMvtLC35Sqf6U/QZGlsbeQjBkhjkP1YEmq/jmbytBYZGZJFXn8/6Vfso1iEMagYWNAB9Aa1/5dr1JfxF/vRTR98/Sisih1FFFABSd6XvSHrSYC0Ugpe9CAKKKSmAtFAooAQ0UGkqWxnDePZ5IvGvhUQKpmZb7bk9cQg4/HH6V1+mPutsZB2OykDtg9K8/+JM0y/FLwPDGFCB7p5CzYGDCy/nz+tdfpMg/si4eWZo9srbmXgg8etOVtCYrcq6d400zUmuxp9rqFwbO7ezuP3AQxyr1UhyD3HPfNRXnjGW3k2L4a1Rh/ekuLWIZ/wCBTZrxvxb8JG8Z65e32u6hqsDXMhbzbS6WFAo4XIzndjj7vasuD9nPw3bzKI7nWb4Bs7prkMcenKHj9a3hSpuzbE+fse1SeOXkBDaIYtp/5aavZDP5SmnHxxYx25luJ9JjIPKNrVvx9TnFeOal+z1ociBpINUZc7tqzJkf+Oj2q1pfwB8NxxLHNaajIcAGRkTcR7kHBraVKktp/gTep2/E9Rb4maLHEzf2l4aG3+/4itwPzqndfGLwvAVRtd8KhyOR/bit+W1DmuTtf2f/AAyodkW5iLPuP7mM+nGeajuPgPpaHNvJegk88Dt+Bq4UcJf3qn4EOVXol950jfGzweMofFvg2KTOADqjt+eIxVYfGrw3n5vHHgQL6i6mP/stccP2d7A7lea6CtycLk/TqKsJ+znoqRGNZ5XbbjdJbk5Hpw4qpUMInpU/D/gkc1b+X8SzrnxN8B6j4hgu7zxh4DuH8gwoWhmmBBdTg/iOD9amHxO8F2pVv+Ek+GsKgZUi1mQj14A/rXnfxN8CeHfD/jLw9pqW81tOmntIgtvkZyC2OJC3Q46k4yOaXUvAuj6jaqNeOptOqtKkq3Ua7R5hQZAwc8dqqlRpTV7+mgpSnfY7u5+M3hKa48uTxP4EuoniIUR2s8nIPofY+/Spbr4s+AbSBmn8QeDc5wFt9BuHJNcf8LPCelHXte06S3N1YPpbKousSFQJmUMpK57H8a5PR/hv8ONS0nTr++uFgurm2t5pZV1Ndwd1BbcpGAQc8dhjrRGFNzcHfTsDlLlTPXrP4reAJLbdca34U29mGgSpz9HbrVa4+K3gNYXKeK/C4TOfl8Os2Me2/mvJdf8Ah78NdJ0u5vIvFNtJKiMY4ZbguWfHAJyOOPSpYfAvg+5trPztU0q5Rl3ANqMgYY6kAP8AXsa2jQo7yT/r5GbnPY9Jl+M3w/lUG38baLbxj74HhZ2JJ9PmqufjB4CCHf440mQA/wDQnsSR27gDFcemgfD21EMFxc6OWPJjkuZuo/utvHGc1o6BoHhi31bVGsNOmu9LZI7fKXRbBaMlnUu5yMnoAeAKidCEej/ApSn3NqH44eBVYxjxfFGwfaFTwbICB2+hNeV+JD8KtV1Ge7m8ea7idgWT/hGpFTPI+70+hz616a3hHQtb+GPwthmVxI2nyOskWEdnWINl8D5sDd1rxK68PtBr9zbizlurEXtxaRTyxmQzsZzHErKuMsTwBSpOLu1Jp+i/yJm9tLr5m7fj4Y6iqw/8J5q52KoKReGJs7R0B5xgEDqf6V79+yhY6enhvVVsCZLa31CWG3mlR1ldM7skN9w5ZuAT39q+cLzwprFtdail/pMtpAbZYdiSxuFaQK2H2nAbb29sZr3v4I6hP4Z+DaXdo3lzSarFBIXGUJldV3Hv/F+lZ4qc5QSlNu72YUUuZ6WPeZbdfPSTz5xjgDccCvMfji0j+HbeK4dZoTqVowB6485QT+HFZl94x+JVvIITeeD3lLbVci4Ax2OCox+Jrjfi1rHjb/hC/N1/UdIm821urhI4NPkXb5IRwMs2Tk45xxiueNNxkm2dPNoexHxVonhmSS413VNP022MUaoZ5gqjBZQCexwAKq6v43s/Dvw8n8S/Zzd6bYtuaSBt2UJwuAOcgEZrzy3m1G98WyapbeH9Dvb6/sdNjZ9Rt90du0k0y7goycg4B6fdrW8T2d1J+zp4st9SVEkDz5MSgBgrgZAHTpUunBSVx8z2NLR/ih4r8QMsOj+D5rK3kzGl1qNwkIVlO0goNzfpXb6Vpvia7vILrW9QgW2C82dsG+Y+pckdPQCuH8K2bG7ggQMoAu3wxznbKhz+pr2KNNqL696x9rq1ZI05HbVngvjPQZtY+MWr6He+J9VsdPbT7a4htbCXySxfzgQznJ/5ZDpjNdf4N+FPgjTLeSdvDtteXHlxSLdXhNxMXC8ku+T94ZwOKu6joUUvxkutV27pX0O3RRjoUuJOR+DnNd1p0bx2axyLhhkfqaHVnZRT0Eox7GP4dgWO5WeLbFBcWMLCBRgKw3bjj1O4Z+lbFqFks4sMDtxg/SpIIlhhSNFAVRgfSs+ybzNNuIoz80M7pxxyGz/WsYqy13L3NWigdKM1QNhQaBS0AFJ3oooBjceuCe1PFIQDQOBimSlYM/Sl3DNJx7U6mhhSHOKWg0wOY+IsZm0iCMZ5nzx3xG9bqjbMF/2VH86o+I4UuZNPt5N2yS5wSpwfuNV98/aOPRf5mtG/dSJ6k658xvwopIuWf64/Sisyh9FFFABSUtFACUCg0CkMWkoFLTEAoNFFACUhpaQ1AzzD4rQyt8RvBMy7PLFw6MGPUNhTj3wa7/RxvhulkAYG5kXHbGcYrj/imgbXvCkhkCNFqSlcrkkll4HvgH9a7LRxtF2pUr/pTnnvnBzWkrOMUKN9S+qhQABgCloopAI4yKZt5p5PFNpEsUUhoU0kjKoBYgc4pB0FoPrSHjsTUTNcE/KsajvuPNMR88fHlkk+POgRfaMMmiTv5apvIbedpI7fXPas3T9U0+6uJ7eJblrlUWFg0YwSZy2QWJyPQjvTv2gJ5bX476XcyIk6jRACOhCGV93X2qumq2F/YW91GtvAYwonSMKAu2XtgZyMnp6V7VGm3Rg0v61ONy99q50PgSZo/iHqqiIIyeHj5ryuNzt5x+YgAeppvgextLjwdo9s2n2sojgs2JkgXJAiTJyWBP0561hfDe0W4+IWotDetuPh6Vy4ZXwBNkBiDkZ9DzVzwtqF1ZeH9OuZ7y1sBNaxrtnbZlgFC4ORisnSSqybdnoWpKxqfFTRIJvA9/iwiRZEDFoITEQcNz1x+YrGs9FktNS+zzQoRHCjxzQSFJG3AcEEEE8HgcGt/wAR6k194evNN+2abcOsQUKlwrF8EcDLdcZP6VI+q+Ho4I7S7EBnEC/KoUsFU4DHac4zitadaShZA4RcrnGeI9NjtPIuLsPJAqmRhOiF3yFJyDjgc5x69Kq6Mlv/AMJLrrWFpbwafAYJ41hjZQpa2+bH14P1o8aSWN1Zpf6ld6XHa5MaxLH5TsxTauCckjIbsKTwm8cfiXU0aSKRJXtoils/mp/x7qB8wPbJ59q2l78L3/yMlpM9D0z7OngH4ZSRw/c0+UJgcBTat836D864rS9Pm1DwpoEtjYi5nbxKbmSNcbysd48rtzwflIHbtXdyaWsPh/4fadBLuW1s7kRgn5nHk7MdOg3foKz/AIMfaLWI6OpG+C+vU83uD5ifrg151OUfZ7f1qbqLbS/rob3iTQY9Yvbq3ns47YXXlXCq5XI2KwOAp9MDj+lYPgK31a8+HusWPh2wtLvUtN1e2aCCd9i/J5bAnOM4wT1GSPeu40LRmg1KK4uXlvH+ycNLtAQYcbVUDA6/jWX+z+JTN4snKTlf7V8pA+AAEjUYH06fQCuVycr36WNWtUZ/iCP406gsSLonh2IQTrMJGvGw23OOO2RXDfHjSfiRqnhJb3WtLsLa1sLa5SZoLxX3rKgBIyMjoa+m7jcYm/dk8Hrz2rjfi7pv9reAdQsmV1WSNM9scjOPwNbRxCulyr+vmQ4PXVnK+D/AuvXdhFqNt4mgsVe1giXyLJZHDRTPIjZf5Tw/p37YrsZPDTyeGNQ0Ga68+K5dg5aNcYcgtkD1OT+NXvhpg+A9Em+Y+fYwyHPJyUGa1b2eC2S4mmdYkVVkd24AUHkn8q55zu7miVyhp/h20gnjvFeQzBXXPbD7d3HvtBrVMUqsubhyCQOlN0rULG+t0ezvbe4UjcDHKGyDyDx6irT7WA+bowPBrNmiKFxpNvPffbJGk83yDCHDspCk5IBB45Aptjo8VrcfaIr/AFBx02S3TSJ+TE1qUmecUCGeX1+YmoJLZWEqdAwOcZ7irdBxSGVYrdfIj5yQoBJzzUxij/uilJXGOMUnmDzNtWk0S2HlR90FL5Uf9xfyp1AqRpieXH/cH5UeXH/cX8qfRQihnlx8/KOaXy4z1Rfyp1FCAZ5aYxsUj0xTgqjooFLRQAtFN+bd94bcdMc0tUIyfEDiO70f5sbr8L9cxvV1/wDj69+P51T8RwmQ6a4/5ZX8bn8mH9atkhp96njHBH1q+iEyynVvc0UkOdpz1yf50VAx9FFFABRSd6UUAJigdaDRSAWgU1nVfvMo+pqKS7tY/wDWTxr/AMCFFwJ6Q9KrrfW7fdZyPUxsB+ZGKqS6ygyIbK+mI/uQkjr60XV7AadIa5DxJ4s1TSxDIvhm7ktnBaSQzxqygDPC5OfTnFHi7U9UXwtLqWlX0QkjMUrBUAHlkjKknOOCeR0oUb2BvQ5746zTW9z4SngTcR4iso2PIKqzMMj/AArr5/E2nadfS2uo3FvZs0xWPzZQu/5Q2RmuD+L2hyN4Zt/ES3ElxqFpeafMjSyt5a4mUsQvQdc56+9cR+154Wn1RPCcVrcxpHJqO2SSWQswIU8KCCCCCcg/3RxW0KfO4q/dGbly3Z7xH4s0GQN5erWTbSQcTDscU0eMPDzW0twuqQSRREiR0O4LjPU/gfyNfFEHwjuf+E1i0UaxbtISJmeCAAFSucLhCM/KePwr6BTRIPDP7PPijSZFWTyNLvGUThSc5lxnaAM5I6DvWlajTgvdldhCpKW6seoDxt4Z8lpDq0GxSdzhwVH1I4FR2vjbwxfPH9i1u3mDttUp84bjPGPavknw/wDCXUF8P6dfanrWhR20tzb2kUcFiZpQZcYYl2AOMjOR0Brvfh14X1Lwr8Q7bRTrAv7KTybuLZbJEiAiVG+VeABx+dXOhRgnaV3/AF5CjOTauj3zU/G3hPTZSl74hsIJAM+W86q35Eg1Hp/jjw/qUoj03UILljniGVWYgdeBmvmjx58OvDvir4ofEBda1G9sxpzQz25iKbG3227LFgT95MZHXNauifA7QPCfibStZ0PUtXuWjvLQLM+OBJIVcEgc8dvfnrWUo0Y078zv2GnK+2h9FXfizw/Z3Bt77U7O2nChjFNcKrgHoSpIIHvXL2/iqTVPEV7b2nizSjZoQLeO3nh3sCByWOe52gYzxmvnb4w+Ef7X+InjjXr663Lp1u8giZAQ6xwwttCk8cFhnvxWppvwxutF0WDVodUsrVWurC5EUenoPNHmRfLuUg8Njjp+dJRpKN+bXsS3Lm0Wh2fjfw9qXib4yafo995K3kvh+fExb7u2VwrcDjO5eKwfiv4av/Cf/CMWkdxZ3Ump6kGeF/MaJmP3mOR/eYcc16tqsD/8NHaVM+Cw8OMGKjaCRcDnHpz0zWX8f1h8rwXPNH839qC3Vz1UtgfzFdGFruNSEelr/gzOrTvFvqYOieF9Q8K/EPXVv7yGWRPCU1w0luGVM+c3B3VJ4b+APhHU9B07Ur6xtru6nto2kkmnd8/IOQDwPpXceKLRdQ8beI4Y2ImbwwtuT/dDyyHP6H8qdq+jWUXwjuLsR3EEselFwIJSNjBOwHHHasvrVRvmvZstUox6HnXxE+BXgjQfB2p6vbaNp+2xtJJgu0Z+VWORx1pvw3+AfgXX/AWga3daPama906GaT5iMllBJ6e9egfFLw/Yr8KtdnP2kyDS5W3G6kxnYScgnFQfDbRLKP4TeD3jiJmazsVncuSCu1Sw5PT6Vt9anGhdSe/6eoezTnsc5rH7Nvgq4CrY6ZbWcxOVmEjttwOm3gYrznS/AF9pPxdvPCFvqMSRwWyXpeNH8tiQq88k84NfR+rW8f8Ab2hWdrHDFFLNNkmMMCFjJ4z+H/168yvoVi/aK1y4Fun+jaC2ZF3A4BQgehpYfFV5JpPS1yatKF07dTrL22a88S+F9PkeNJP7Jnk3xH7rBoskHrtOMVl/Duyb+2bubz1IGq3g4GCDvGQfyBqfRJ47jxz8Optkimfw1O49OkJwT681d8K6aNJmmj+cmS/upnJwSSzMc+3GK5INq8f63NY7nSWjNFf+WpUfumHPIGd5ryz4U+MNQXw746ktYkW90/UrzZGqGT5gyKpK9yeeK9CbMesTlmC/6OHUfeAP3f6/rXl37JdzLL46+I9uyoyRamHDgY3MzMG/LYPzpRtGLT12HJe8tTtD8RbabcDr+qxK52qP7DZdp7gsQR1rD8S+LiJLKH/hLtSuraedY7kNp4WNI9rHJYDj5ggwB3r3OU/IcgjHrWZ4ghWbR3WNdxLRkDPH31rSNaC+z+X+QKEu5yHgrxx4Q0fwtoul6h4gsbWf7GDGkr7cxjoeenGOtdFfa3omsaVMun6pZX8U0D/8e8yyZGPY/WvFfh3pFhq/xKuodas4LyRfDkV1A5GGhmiuHjbBUgjt7EfjWh8M7MyaB4I1GMFJtRt7tLrCAK2+Mt0xnGVB/OipTSV09d/vVyITbMP4d+CdA1DT9NuJ9LtR5tnDHK6IySSNltj71II+RcH1zXuVhoumaXp1nJpFpFbFpY/mOWO09Rk57VhNJpen6tHEIRbPBs8yNVMeVA+XAfap+833WOOOK65NU02Rfs6ThZEUOI5EKnaO4z1HuKxqVJvS7saRjFLzOM+Muq65peo+HYNH1ePTl1K4ltZGlGVZhC8iAdwxKYHPesTTdM+JdxcW/wBn8dxxLEdswe2Lhj5jJ0Puvr+Fdj8T9D07xBZ6XBqCSOttfx3UXlnnzUB2j6EnmtTSLOZXS4ZGUSqHOeoO8sBj/gRqlV5EuXf0Bw5m7nKfD/WvHOqTalb3T6ReCwvWtZZZWeJm28EqFQgjIP4jrXcQz3rRSb1iaaIkOkbZAOMgZOO2O3esHwfp66b4p1+KGUNDcTfaNmeVd2ZmH/jwrprdSL25XAw21uOp4x/Soc72EotbjLM3UsCyShVLKDtzytWUDL1XPvmi3A8oKucKSvPtUm2i47EZfGMo/wCAzS+YvXkfhT8UYoCwgdT0YUuR60YFG1c52jP0pFi0Umxcen0o2+5oAWgUg4paADpSikoNO4FbUmRLcPIQFEicn1LAVBYHNtngYkYYA9HIpnijP9iTHJ+Vo249pFP9KTSGJs5N3JE83/o1q0S925L3NOL/AFYz1opU5QH2oqBi0UUUAMdvmxhvypjMwxnOPrTpGYMdqZ980bZOcbR6d6TBFS5lvFlQQWQmjP3nM2wr+GOagEl4ZB5lhNEOrEMsgPt97P6VolZD/wAtccdlqFobhtw88KOxA5pWGVAsZI8y3nc56mIj+VPMi24+S2lGWwAiKmCfdiKszW6sh8ySVvYOR/KsxLcxh5yiTKGIljbsAe2fbnnrSWgFppmIZjaxB89JZug9eAajub8Qqsk1/bW0YxuwhbPtk/4U4fZ47l47cKu5QxQKMYHt2qBlY3L3ccCq7oI1ZeCx9Pp1o5kOxynxH1DT20Nporx7t1JJRpdquCpO0DgdBn8O9XPEturfCWe3hVGRrMADopXI/pVP4h2IXwVdNLvkd96qE/5ZljgDnsMkfSr+mm11b4eQ2o3LBPaeWhC5IBA6D1Gf0q4tRipeZL10M34sfaP+FPa0sC7rkW8bRqpxwGXp+Ga6Lxp4X8O+MtNhs9ehMsNvcrcRFZCjK69CCOe5qv4kh1T/AIV40Ok28WoaituipFPhVlYY+9yAOR9K5211r4teUpuPB9oG2jcI7uHAOPeTmnBSlqnt/wAAhtdUWdP+E/hG0bdHNqciD7jG7YOnfAZQCB3+tb0HhHRBpF1pf/Ewls7mJo5kmuHYujDDDc3PT3rjoNY+Ob3RX/hDtDjgJ4ebUEUgfRS39av2zfGaQk3Fr4ThYjgi5lcD8PLreUZtXlNfeSuXZI14fAvhWLTksYLG6aCJw6IbyTIYAgHO7PAPrU9l4P0G11GO+hsrgXAjEW97hn+QZwOWPHzHpXOzWvxvcnyrvwVCMcHy5mP/AKCKNNtPjaLzff3/AIRktwp/dJHIpJ+u3NQ48yvzL8f8h81nax0974L8K3l/LfXGjh7mXiWUSyAv8oUZwRnAGKmtvC2hQzxv9kuSY2DIr3UzIGHQ7S2Mjr9a567tfiy24R3HhQDkr5nmnn3G2q0Fp8aXcGbUvB8aescUzEe2DwfzpcunxDbV9je1D4beCtQ1K41G80SOa5uQwnZpH/eZCg5GcZwq/lWdp/wq8GxSzssFxLG0iNHF9um2Q7NpAC78HBUHkVp6dD8QI7NIru80CWYD5pzBIdx9doZQPzrH8U6T8VNQWOLRdY8LaaE+/M9nK/m+vy7+PzNJOV+Xm0HZb2HeLNS07TfixoS3aBJrnTpkjmJAwFkRiD7f4iuL/aK1jTZbbwnHa3UUssPiOMlF5IBVucf8CHNP8RfCLxd4v8QaXeeMdc0O7trC2nRFtrORRvk2Akhnz0BPB4IFbbfAf4fGzkiuLMGR33iUPtKEYxjt1FbUZUqbjK7urmc+aSasT6bfWupfE7xG1jfw3Ef/AAj0W6OM5IfzZevpgcfjW9Nd6bJ4Dk0038LM2nmNUZtrOdmBnPvXnmkeCtY8M+I7tdAvtIaC/wBJ+xxy3aeU8J8xiciIYbG7vj611lh8P/h3IDdXEVhLNIfnLvEASOOgHH4VkvZN6t+Roubqix8UryyvfhBrVnBeRmZ9NaPEbc5K47fWofBF9Yn4W+F7WO4Q+Rb2u5XODsUDk/gM1op4a+H1nFsUaREuPmy0XIHrxVBYfhfZysBrOgxso2kGSD5R6cDpVcqceVX37BezuaPiXxNoMOvaLI2qWqCCWUyszY8tTGRk/U4FeXL4g0u6+M/iV7fW7a4iutNkhh2TFxkqmAB0zwa7aKx+GF4zxWOtad5xGGewkUP9Mp0rB1TRfhpZNchvFDWF3Kh3XNyWVuwAIYAOD/k9K2pRppP4rvTYxnzOzdjLh8X6To9p8IPEGps0FsdFudzZC/8ALCNdvJA69s9qf4Z+KHhvVnl1C0uWe2WeYOHZS4XkBtoJPUgYxx+NYek+INB09vB2meIvEWgSWfhuGeAzW0rv9qRk2Iu0qAvG0nk5rD8aeG/gLrs/9oWev2lncGVjLIs6K8hbHVTgAKBxg+vWrhRTspprzt5sXO1s0ew3Wu6PezQG31JJriVYbdtnI3GQcY67v6Zrhf2b5LSP43fFK3jURvLqDyeUeMYmkGRx7153aeFfhnY7xZ/FS/WFmBETFXjXBzjBY5q94W0Pwbo2vz6tYfF2wSS53eatyz24fc27Pyzc4560/qdOMXZtX7pk+3ba0/E+vLy8t7cxxyXEUckuRErsBvI7D1rjfFHxI8IaKP7L1HVIH1FzhbOOQGVmBz0JHp0618i+PLmbSNciaTV9H+JWi3Epf7ONUkjmifJAMZVwVIU9cEZx1o8N3fgma6vbDw34wuPDt7cyg3Ph7xtZLe2crY5HmbdwYdj16c1zSoqGru/wNFUbPavBtj4hsPG6+I77wvrttpEunXFktzZqskqO140qO0akkrsIzw2DnIrY+EFxHHo/gPSLi8g+22cd4k0AYCSNkQgq6joRn2rxO2GqaNG1tDZ+HvDdhdyGI3ejfEIWloxUncxR3dgcN0UK2O1X/Dfi74e+B76DU4/GHgexvUP7290qzvNWvZjwHDSyngMBgkfpWU6jb2/r+mOMbI+zZYYpo2jmjSSNhhkdcg/gaxLjwtZLHs0ye60r94kmLWUhDg5x5ZyoB74Fcl8JvjP4R+IFhHJa3S6feSyukNndyKk0qr0cL0+Yc4BJr0sMp78+lQ7xZqrMx9SsL+ZQfMgl8txJGSu1lYYPJ6Hv2psd1q1qAt1HHOCx+bGzjtjqD+Yrco7UkirnIQ/ZbTxR/bEdncwy3SGK6VUZt7fIEfAzwAmO1dMMLe78kFk24+h/+vSzWUMhLbdrHuv+cGq4tZ0nSQMGCAhSCQRnGeDxjio5Wh6FuLiV1z3yPpUwqsY5PO3bQ4KkdcGnqwCgFXU9OeatCJqKjiK4+Vgw+uadmncQtA60lLUjFopBS1YhKKKKQBRRQaBlHXv+QPcn0Td+XNVNHxsuV/6epRz676ua+M6Jej/pi38qp6N8yzH1u3PJ/wBr/wCtWsfgJe5tUUUVmMKKKKAGnO/rxVHV/tn+jfY5hGTLhsrkEYPB9uKvfxGquoSMjQ7ckb8sAM5HT+tZy1KRnXl81xINLuIDbSSodrs3BcEHCn+LjJ9eORWvndEnzYJA5FUNehWe3WPblmdVHA+X5gc/hjP4Vax5loPLO4ryMcZI7UluBWu7xorfzWn2dAAI85PsOp+grBlsdY1TUT5s72ccke4rE5VgBgDeB3PzcVqyvNbwyXcsEfnR5dU3ZCqOoJ9cHqPSizlmWWObyC/nKx8wSAq5ONoA64x3x0pPUZmadbzi9m827J+yzOgljjYyPGFVhG7EncBuPvWlb6xZC6SyLu06gyiMRsWKAfeAA6ZNNhngtJI7a4kRXlebzGyAC2Op7Djpn0rzQfESw0Txhq/9ozQQJbW0MaGQhVztG8g/xgfL90dTiqpwctErik0tzW+L2sRzeHLrT7dLxJjcQqwNuwBDtgduRxk+wrd8CW/m6KWu1u4HcMixTIyOqHG07fwPNeXal4j1n4mXdhZ+G9Iur62gm3XuoyI1vCkbcfJuOZGB6cYxnivf7G3khhCytGzYx8ibQP51rNWioSWpmndtpnE6/wCEfFGrz3MsXj3V9JjkwI0s4o8RgH+EFTyRxyTUNj4J1yBLmFviZ4xcTAhHmS1Yx+mCYc8frXobfKvC59BS9qXOw5EefWXgXWBEUufiZ4wuh/f326Z/KOmxeBktpXE3jHxVcGQ/8tdQQY+mI69CJA470h2qSxPJolNydwUEjzJvhzYb/Lu/FviSRH+7v1uRSfwUAVWv/hRoVzFIIvF/iiOVgQpGuTlEPqV34NepDMhzjAqRY1VcBRimqkr3uNwT6HjkXwW8MwlZJ/EWsXpJGUl1F9rH6Mx71oP8J/C9zLF58knkoPmAvMOPfIHP6V6mY4z1jU/UUeXH/wA80/KqeIqt/ExKnHsecv8AB/wPNCsZk1M7T94ag4OPTjtTh8IfBYjVEn1dQv8A1FJD/MmvRQiD+FR+FL5cZ/gX8qXtqm/Mw9nHseeQfCfwZBc/aFm1Ev8AxCW/Min/AIC+QPwAral8CeBZUCT+HNIl7ZkhUk/jXTtHHg7Y0z7igRpgfu1z9KHWqyd5SGoRS2OOT4bfDdXDr4U0NWHQiFQaSP4aeBItwj0sRgsSQl5KgBPYAOMV2Iijz/qk/Kl8tOf3a/lSVWovtMOSPY4+T4deBpBtk03zB6PfTN/N6gufhV8N7g7rjw3aSsBjc88jED67q7fy4/8Anmn5UuxQv3VH4U1WqrXmf3i9nDscLH8Kfhtb25ih8O2sEZ67J5F/UNUDfCr4eLcpcx6dDEyqV/1gfd9S+4/rXcG6tym5B5q/7CZpss0gLJDDHGdvyPIRt3fQHNHt6m/Mw9nHscEfhH8LRIJJNBt5CMNlpXPI79aydQ+Gnwjgvngk8BQzMUDCYRM0bD6gnH4ivQCLi6hlt766inyCHiji3Jj0Ix/WpIrSIsuyNlfHLCLAI6YwTTWIqr7TB0odUeUyfB/4c3KB28EWjJg4dUeFfYgA5/SuWuf2d/BkpObBxwSpmuDsB9Pv/hnHavoP7LJ55ZmdFI6gRj+QzSrZsS37yXyx90+ac/oKuOJqx2l+opUoPofPcf7Nvhya2UWc0lncoM+dBIQN2fYgnH4VzPjf9li9voGng1VribK/Nc3Lu5A6nIj9PUk819UmxC52yMc8fO0j/wDswqVbG1ZDuty5465/qa0eNqPfX5In2ED4FuP2adft9WuLaaVzEnlFJ/s0hSTeCdqHA3YxzgdxWovwPutOs1e2ma9tJfnaK60uS3YYHRWPHJ/vcHAr7oNnHt8sLEif3TCpFZ+p+FNE1KSObUNNtLp0BUFoFHy+hHcfWksRD7UUJ0n0Z+diaLrVjqHl2+pNpE8A3MJmWMHbk/NnEZPHGOT2FemeD/j1448MTQWOoTzN5OQ8c8ZlhdeP4Sd68f3WAHpX2APBfhcQfZ/+Ed07ywCMfY4yMHrxXP6p8HPAd5C8aaFBbbs8wRKMZ68dD9Dn2rVYuk3aUNDL2FRbMxvAfx18N69Cn29TYsQcywuZYwB1ZlxvjHuwx716rpeo2ep2a3unXdve2z/clgkDqfxHFeBeJfgPHp9p/wAUvc3N1Hj57S6Qld2c7kZeU6DgZ4rBl0jWfBepxRR3moWuoTxlogBIvlHONrzL98cjG9XGOy9plSw9T+HLXszRTqL4kfUqyBvUexGKcK8K0T4v6/pt8mn+JtHS6hEZ/wBIDJFKWAzjgmN8jv8AJ9K9J0Hx14X1fCwakbWYuy+TdKYmyOv3uMfjXPUo1KfxI1jOMjrKKiEj4BAV1PQqe1PSRSB29jxWVywMak52jPqKCn91yP1p9AosIjIfJ+UEdsHFJuwwDBgT7ZFS0YosMjVs5wQfoaerevBpGRT95QabtAI2kj8aQiSikwaTnPeqAdSUm7nt70uaQFPWx/xJ7z/ri38qqaCu2Nu+ZXYf99Grmtf8gi7/AOuTfyqvosfybsnO5xg/77VovhE9zUoooqBhRRRQAzPzkelVdRdUKb3VV6kk46EGpN+LiRSQBxgmsLxtZ6hf2duunglVl/0lc7d8RU7gD27etTOy3Bble88QacrXM01ySsPk7FiRpWClyNxVATg4/Kuhsp4WtEuFmRoZcyRuDwytyCPwIrlbO1spbtrGPNvYz20c0nlHAdo25A78k/M3fH1NW7jUBZjyrUeYCx+zxxw7nOB91STjj8cVnF3dy2i/ql80d6jLGBAqM5nkwsWdpG1ifwPHvXmXiHx1faF4itIIplWyuHWJ7mSH92hIlykeSCvMeRkYOD7Vc8ReJ7eO98sSjVNRBCmwtpD5UbYPMsuOvsgzk9O9ZXhj4ea94omnvfEzx2FqL15reFFyyZ7qhyFPJ+Z8kc8c10QoJPmqOxnKXSJHd+JbnUruTTvDen3Gq300rSLJIAR1HzBT8uAf4jjGK3fD3wlbULw6p8QL5dXuG2lbKMnyEK5wWJ5ducdAOOlej+HtB0nQbT7LpdlHbofvMOXc+rMeT+NadW6qS5YKy/H7yeXm1kV7S3trSIW9rDHDGv8ABGoAFWKQDFLWKLCmnPQf/qpHb/PrTl6DjFG4wApvlrnJJJp9IaLAHbiiijFIAooooAKBS0Yp2AKQ0tFMQlFFFSMrPdqspiEM7EdSIzj8+lSl5v4YR+LUSTxRnazjd6Dk/lSCYs2Fic89SMD9aEwEAmxyqD6c1Ts9KitWMil5JT1aRyx+mSSQPar2ZjnIRfTnNIe4aYD6YpWAa0JZdrYcejUojbjGwfhQrw4x5ob/AIFQLi33bFbLegBNO1wFKyYwsiD/AID/APXphimJP72P/v3/APXqUSKDwrc/7Jo8wH+FvyNAhnlyAf6wf98Cl2Sf89Bn12UrS4I/dyH6LSrJuH3HH1FMY1lmyMSLj/cpQs3/AD0T2+X/AOvTg3+y1KG/2WpbgIBJ3ZT+FNPmj+4afu/2TShvY07CIx5uOVXPsar39nDfRiG7tI5o85+Y5wfUVb3f7LflQGz2I+oosB57r/wz0u6unuLNXjWUHzbdiPLkJ6tuHzAnv1zgZrz7xN4E1OxuFt9IZ9NlztWS6umkikTGPLywOforDHp2r6Ez9abNFFNGY5Y0kQ9VYZB/CtoV6kHoyXBM+ZbbW/Hngm6vLGIRtFalHm+zXZnW2jJ4HkkHAxwAAv1r0nwx8VoLxUt9QtlunkXdE1vG0UkoABJMUmMd+jNnHFdnd+GbZWkk08RQl+ZIZE3xSH1P8QPbg4x2rjPFngvStReX+2LN7ZpPLAeNQY129NkiqGT05x0qpVadR+9Gz7r/ACJUJR2Z3uja1pWsJu0vUI5Gxkx5w6j3Q8j8q0g0inlQw9Qa8N1PR9Y0myto7KQXUIi+yWcM/lFvLHIxIG38dsEGr1n4x17Q8Kbu5uwY1ZoL9DIgbuqTKAw4z1D/AFqXQ0vF3Gpu9mj2YSKWxnDeh606uJ0D4iaPqEYXUoZdMk/vTDMTn1V+hH1x/OuvtpILiMTWtwskbdCjBlNYtNOzL0LFIaZudfvLn3WlDKehpMY4UtJQKEwYMoYYIBoNLSVQirqvGmz7scrjp68VX0jI3rwMTSrx/vE1Lrm7+zXCDJLxjH/A1qGx/dyXTcAC6P4Z/wD11a+ET3NSiiioGFFFFAFGaWKG7ZpGAyOBjJP0FUb61v8AUrG4szM0UU6Onm42MisvBC85PPcjpWvsQSmTaobHJxzXM694j1AzNY+HtJmvZzuU3TIfs8bDqM/xHr3A4xmlIEcZ4o8T2vgzxbZaLq7LdvPpy/ZLqWPADBm3IsK/6xvuEKo4xyR1qOztPF3jNnaPfpGnS4E0zS7ridM4KMy/cGP4I+ByCR1rp9A8Awf2s2v+JJjqmqv1aXDCMf3V4+VeB8q4HruPNdvHGkaBI1VEUYCqMACr5oRS5d+5KUn8Rz3hHwVonhuONrS3VrhF2+aVxj12jov8/UmukVVUYUYFKOlITj3NS227soWikGcc9aWgAprKWPONvpTqKAEVQo4/WlooNABRRRQAgopaSkAUo6UYooQwooopiCiiigANJS0UrAU4tPt4ppJY/NRpGLPiVsE+uM1M0EbHcxcn/fNTUUJDI/JiOMorY6Z5xSiOMZwignrxT6ShiECqOigfhRS0VKQwooFB607BcBS4ooqhBiiiigAooooAKKKKAA0lHeloASkKggggEU6ilYDA1PwrpV23mpCkMqtuX5AyBvXaeB74wTWLrWjwi2kh1DToolcFVu4yzRxjsWAI46cEY46813BpCARgjIo1WzCx5Dqvhtk0dbXR9RsWm8ncReWJktpAf7pyxH0DHArA8P6jP4enNrcXqaTOjbm+zW8i2nOBtA5GOMjJXG4cV7ReaLCzGawK2k5OTtUeW/8AvL3/AAwfeucvdI+wPM02luyOpJMUzvA7knqOWTtk4IH4VpGtePLPUlw10K+keONQjLLq2lXXkJKEa6WFjDtIGGEgHPXklVA55rq9O17SdShikiuEAmOItzD5z/ssDg9exrzpLO0gkaa006906WcEiS1mWW2kPQ5AXn8cGsoaTDbSFf7LQyzvl7uxnkjkjwDhgmcHJ7fN9DVOknswuz20qw5VuPQ0b9oywxXlGi3+v6fFt0/XItQuAjyGwltZFkx1UbSBz0BPy9c89a6PTvHypLDb+INJu9Llm2rGxjYh3YZ2BSA24Z5wCB61m4MOZHbqwYcHNLVWxvLS8j860uIpk/vRsD+dWhUoor30iRpHu/jkVR9c1XsI1a61FWXKm4U/X5E/rT9Sj8yay54W4Dn8Fam2AZdQu89G2sP/AB4f0q+gupfoooqRhRRRQBRvrOS7m8uSYraFfnjXIZz6E9h7DrVqKNIo1jjRVRQAqgYAFPPWgCp6jDFFLSGm0AppBSD1oB3Z2n2+lFwAt821eT39qd0HNIBtHqaWmIBRRRQAUUUUAFJzS0UAFFJmloAKKKKACiiigAoo7UUAAoopM0ALRSUtABSd6Wk70AFLSZpaQBRSUtMAooooAKKKKACiiigApBS0UAIaWkopALRRRTAKDRRQAlAGR82M0UtAGZe6LZXMkkn76CSQYkaCUpv4/iA4P41j3fhyziiZZLAFfLCLcWxIkUDoNhJB/wA8V1dIaFdbMDza48NabcXE8MOl2l3FHjDTRIZN2OflOCuPwrm28KSahYXMfh/Xksbe5Y+YsapNHJgbSNrll/L0r2ee2gmIZ4xu7MOD+dUdR0W2vLJ7eTgsuFkVQHT0IIq415rS4pQTPEbnR/GOh30E1peR3mxMuIjLG5Kj7qkyEBT6Bgue1XNJ+Ml/pV8bXxPZ3NqWZVjS4VSWB7qycngNkbT7Zr0LUND1HTooLewtZdTRl2yOxjXZjGCQxG7Pt6e9VZ/DV9eLJFLotqFYcu8sa7/qArEfnXRCdOSSmvxszLkad4s1fD/jPRfEFwtvZ3A+2RoZHt85ZRj069x1A61uQ5ivdrEY8hck9SQf/r15pP8ACtVMU2leRpNyhySk0jKfbK7SBx2I+la2kW/jXTNThTV76TUbXzSHa2VMmMjgfN82AfQlvr1qJQp29yX3lpyvqjvJLlUOMEnuAMkUVUtryCRdlrDIzJkOBwUPoc96K57ouzNKiiigAooooAKCKKKAExSgYoooAKKKKACiiigAooooAKKKKADFFFFABRRRQAUUUUAFFFFABRRRQAYooooAMUUUUAFFFFABiiiigAooooAQDHeloooAKKKKACiiigAooooAKKKKACiiigAxRRRQAUUUUAGKKKKACjFFFACYqOW3SSN0LOpcEFlOGH0PaiilYCvbaZa207TQhwzKFOWJyP8AH/69FFFTyodz/9k=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8" descr="data:image/jpg;base64,%20/9j/4AAQSkZJRgABAQEAYABgAAD/2wBDAAUDBAQEAwUEBAQFBQUGBwwIBwcHBw8LCwkMEQ8SEhEPERETFhwXExQaFRERGCEYGh0dHx8fExciJCIeJBweHx7/2wBDAQUFBQcGBw4ICA4eFBEUHh4eHh4eHh4eHh4eHh4eHh4eHh4eHh4eHh4eHh4eHh4eHh4eHh4eHh4eHh4eHh4eHh7/wAARCAD1Ad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Q0GilcYUCgUtCATmjNLiigQnNBzS0UwEGaX8aKKACiiigBB09aATjkYNLRQAUnNLRQAg3Y5wKWiigAoNFFABzSfNv6jbilooAKKKKACiiigAooooAKOaKKADtRRRQAUUUUAFFFFABRRRQAUUUUAFFFFABRRRQAUUUUAFFFFABRRRQAUUUUAFJQetFIBaBSUCgBaKKKYBRRRQAmRux3paKKACivmWz8ceLm/brfwY2v3p8PCB2Gn7/ANzkWZfOP97n619LXJK28jKcEISD+FVKLjYCSivhv4D+JPFvxAs9buPFH7QmoeE3sblY4I5riFfOVgSWG9l6YA4r7b0pTHpdqhuzeFYUH2g4/ffKPn4456/jTqQ5HZiTLNFfIPxF+JXjHWv2mb/4d3nxEf4d+H7UiOC4jhUNM2xSuXbHLluMkLgY619NfDfRdX0DwrBp2t+KLnxPdh3f+0bhFVpEY5QYXjhcc8560Sg4pXC50lFB4FfJWiePPih8ePizreh+CfFTeDfCmisBLPDArXEq7yqnnnc21jjIAA5yepCDlfyBs+taK8yuteX4NeArFfGOt+JPGE8960KXcdj51w7sGZU2J0ACkDmmfDb46eB/HniqXwrp39q6frccbSfY9SszBIwX7wGSeQOcHBxS5Xa6GeoUV4jN+1F8LY9XuNH87WW1CG8Fn9nWwO55N5Q7ecYBHJ+nWrfxH/aH+HfhPxHf+Erq51S61S3iIuDYWhlS3Yr0ZgeoyM4zjNP2cuwrnsdFfKv7CnjbVL7wT421nxp4nvby202aGRrnUbt5BBGI3LEFicDjtXeWX7T/AMMbrUbO3Ya9b2d7c/ZrbUp9NZLWV844fPTkZ44705UpJtdgue3UV5T8QP2gPh54G8ZT+E/EE+px6lDEspENm0iPuXcoUg8k8Dp1q58IvjZ4K+J+q3+k+HTqMN/YRiWa3vbbym2btpI5PQ4BHXkVPJK17DuelUV4dqn7T/w90ty2oaX4ttrUTNAbuXSGWHeDggMTzj25rif21/Hd/H4E8C6/4H8T3trZ6peO63On3LxCeMopGdpBI9j0qo0pNpdxXPqeis7Xp5bfw1f3MLlJorOSRGHVWCEg/nXw/wDDLxV8VPFXwm8aePJvi9rVheeGyrw28gjaG4+QsVII6nGB79qIU3JXuDZ940V86/Bn4+XMnwP03xX4+sNVvr2bU5dNjl0zTzK1yyqGDFF4HUr2BK9K7r4Z/HTwN488Uz+FtNOqWGtxIz/YtSszBIwX7wHXkDkg4NJ05K+gXPUKK8V1T9pz4X6frN/os0+rtqVlfGxe2SxJd5A7IdvOCoK8njqKl+If7RXw58LeI77wpcXepXWpWyMty9jaGWO2fHIdgeo74Bx9aPZy7Bc9lor5X/Yd8dahc+AfG2veNvFF7d2mm3UcjXWoXTyiCIRktgsTgewrttO/an+FV3qNtbyTa1ZWt1KYYdQudPZLZmBx9/JOORzjjvinKlJNrsFz3KiozNEIPPMieVt3793y7cZzn0xXyh+0N+0n4T1v4ea5ongTVtdg1aOaNINStoXhiJWQbgsoORlQccDNKEHN2Q3ofWdFeFfBr4maX4V/Ze8OeMvH+vXD+YkitPO7TT3EnmybVXOSzYH5D0roPh/8fPAfjLxZB4WtF1jTNVuojNaw6nZG3+0LjcChJOcrkj1A4odOSuK56rRXnnxx8M+LPEGhQXHhXx3e+E5NPSaedraEObkbMhTyMYIPr1r5z/ZRu/it8UpbzXL74sa3b2uh31uZrIxiUXaHLMhORjIXHQ9acad4uVwufZ9FeH6j+0/8PNMkX+0tL8W2VsZTD9qn0d0i3g4IyTzj2FdLqvxw8A6b440TwjcXl415rkdvLp9xHb7reZJjiNg+ehPHTilyS7Bc9Lorz3TPjD4K1H4g634Jt7i7Oo6HDLNqEzQYtoUjA3kyZ7Zx9Qa5CP8Aaj+FzXCMTr0emvc/Zhqr6Y4s9+f7/XHfpnHakoSfQdz3GivMfiJ8dfh74B8S2mg+JL+7gnurMXsUsduZIjEd207h3Ow4GO4qg37QXg3/AIRnSNft9G8V3dtq7zraR22ktLIxiYBshTx94Ec8ijkl2C567RXnPwm+M/gn4mahe6X4fnvYNSsl3z2V9bmGULnBYDJBAJAPORmvRqTTTswCiiikAUUUUAFFFFABR2oNIzKqlmIAHUk8CgBRRWbNrVgrSRwSG6ljALRwDeRnpz0H4msbWPGVjZZ3XFvEQT8uTNIwHXCp0+pOKEm9EB1dU59U06GUwyXkAlBwUDgsD9BzXnL+Om1BZIrXTtSvSYi5zIsUY+XIB2E4H/AjUGiS+M7y5hktLGKxs7liW+zoq4+UgFmx8w6Z+bP1rX2MkrvQnmR3r+Io/MYR2dzHEuP9Jul8iE57Bm5J+gq3ZakzhvtkKwDP7uRX3xuvYhscfQ14ze6L41Xxhd6TqV5CkGpaJNLBdEtIyXMJGflZiq7lftzhc16H4Y8R3VpoNgviqJYDIiot6vMMhxxv/uMffj3rX2KcLx1ZCm76nZqysoZSCDyCKKqwwIo8yzmCxvzhfmQ57j0/CiuY1LdFFFIAooooA+RrCKX/AIeNSSeW+z7NJ8204/48T3r1rwR8aU8XfFfxH8PV8I6tYf2Sk2L+XlJNh2ncuBs3ZyvJyK9forSU0910FY/OX9nrVvg9otnr0fxX8LXWqXMt0rWLCxeXYgDbhkEY5xX1p4p+N+m+GPEXgLw9pfhHVdQsPFFtbyW1xGNgt4pCFQbSDuZRgsuRgYr2ainOopu7QJHy3+0v42+DfiCTW/Cvijwjrl34osN1vYzW2nFZnkx8hjlB+ZNx6HIPOAar/A/xP40+Df7L9z4j8Z6Dq+pKuohdL02Qsk0MDhRlywJjj3BiARx6c19WUUe0XLy2Cxg/D7xGvjDwRpPiVdPutNGo2yzfZblcSRZ7H19j3GD3r5B+G2oat+zT8YfFMPjLw3qt34e1hwIdVs7cuhAd2jYdjkOQVzuBFfblBpRny3VtGFj5M/aV+MnijVPBPhfW/h3Nrel+FNUuJo9R1OC0ZLqMo+zZ6oCNzA8E4HPUV538M20n/hsjwtd6BqHibUtLkjHl3+uLJ9onJtpBuy4B2k9OMV970VcayjGyQWPjX9jnTIJf2lviNe3VirS273ZtpZI+Yy12QSpPQkccds1meBdV/wCFQftEfEWDxnourXD68twumTW1k85ufMlLqE45DBgDjoVwa+3DTWUPtzkbTkYNJ1tXpuFj4A+BPhHxJ4j/AGcvir4b0eG5h1ZbqzlNrtKvOI9xeLHqdpGO5GKoeHrLw14m8G6D4E8b+PPHem3lnOI49DOgeZHazEkDYfvYw3fnk8V+iFFN4l66Bynxt4l00237fnhm1aN54ra2tIxIyZBKWpAY9s5GfrTvA7app/7aPxNvtH083F7Fpt9LaQlCFmmCxFV98t/Ovsalqfbu1rdLD5T83/FfibV/Gnw58TXXjrWvHF94xivU8vShBImnWkIZfnkQLtU5LAA4OQOpOa6X4yQzt+yl8GlEMrOs8+RtJI+Y1990lU8TtoLlMzxNk+E9T7n7BL/6LNfFP7F/wg8H/ELQ9evPGWm3tybC/hWGEXMkMbgoSQyqRur7porKFVxi0uo7HzD+1trXif4caJ4T8N+AY7zwx4QkZo9QvdHtf3luoZQFVh907SzdQWI69a8r+DX9lx/tl6HeaLeeI77SbqJjb6hrauLi7JtGBclgCVLAhfYCvvOjtWka9o2sJo+Ov2XNOhl/a++JV1dWKu0Et+9vJJFnYxvAMqT0OCRkds1h+DtUf4TftJ/EF/GHh7WJhriXkemtb2TzNdGSXegQD7wYHHt0NfcNFHt7t6BynwD8EfCfiHxJ+zF8UtF0eG7j1EX9tN9lWMh51jG5osdckA8eoArK8Rax/wAJb8AvBPwl0Lw7rFz4u0zUpGurcWEgMQJkHUjjJkXPTGOcV+ieKXtVfWNb28w5Tjb7w7qcnwVl8KpIP7TPh82Ibdx53kbOv+93r4X0PW10n9m3xh8Kr/w3q8Pin+1VvHT7C52xJ5ZdpGx8oXYev94Yr9GqaaiFXk6Ba58FeOvBvivXv2UPhfq+h2V/fW2kPdG8tLaEvIm+Ztsu3qcbSOhxu9K6f4Uab4Q+IXxl8Ma1L8RvGus+ItMZJ44dR0QRJGsWXMTyL8qjORn16V9mg8+9KKHiG1sHKUPE/wDyLeqAdfsc3/oBr5D/AGFp9a0n4UfEq+0ewe41WARy2UDof3sqwyFVx35xx3r7Lo49aiNS0XG247H5seNPEeqeM/hjqt74u8QeNdT8Yxamm/TZIJF06zgBI3MoXarZJA6Y6Y716X8TfClxJ+yv8LfiHYW7HU/DSQ+aAjeY0LSZXkcgK4H/AH0a+3aWtvrG1kLlPjr4N+ANb8Vfs/8AxO8Xx2Ug8ReNHuDaLJ8rtErlyoP+0+8e+BXlPhGDRbr4eW/gHx54z8d6C8d2X/sCLQDLEHLEq68BiTk8Hvmv0bpKXt3roFj4d+OnhyGy/aT+Evh1o5dRsLXT9Is3eeH/AFyLcMvzjpyByK7j9rXxp4z0T4k6B4bOpa54Y8AzxRm81LRrc+c5JYModehAA+UY4OcHpX1V3paXttrrYLHxN+yPDbWn7VXiX7IusixuNPuHs5NWR1uZoy8bK8m4AlmX5snrmvtmiioqT53cErBRRQagYUVlar4g0vTZktprjzLqQ4jt4VMkrH02ryPxwKxtc17WIrWSYx2OhW4GftGoTB5APURrx0z/ABU0mwOtdlRSzsFUDJJOAKw7rxTpiTCCzM2ozEZ22ieYB1xlhwORjrXATeJdJ1aZobNdY8Y3abj5ccRW3AYY6KAoBB6scdavGz8aX0ccTDS/D1l3jb97LjHH7tPlyOOrGrVJ/a0/r7yeZdDeufEOqOoaUWelRFsEO3nTDjIBC/KrcHrx9a5ybWLe41IwxyX2sXiBQUyGQb843IOAvHr6VetfAdldR51a81XXGdSriabyIGBbP+rjwMZ9z0FdZpejrYwCGzhtdPhyCUtowueMckdT781L5VsUrnKDRfEGq26JLt0mBsEhmG5PZQO/b5s8Va0rwXodqWM0819NIcTbRkSY5w3/ANbHQV16afbqys++Qqcgu2cH1qyiJGoVFCqOgAwKPaSty7ILIzbOwigjSO10+CBIlxE0nzsOPz/WrP2WRzme6lYf3U+Rf05/WrMjqi5dgo9ScVX+3WeGIuEO04ODnms2My9dtoFntpMBfKhuAPo0fP8AL9KseHLb/im7a0u083bEI5BIM78cHIPXOKr+IzbtbNeSTGOOCCVjkYBDJjqaxfh/rl5rPg9rvWJnwQV3xoQ+0IoY/L33Fjx/St4xfsnJbJkNrmNdPDrWbMuhajLp8LHJhVQ8an/ZVuF/Citm1WSJfL3b41UBGJ+Y8d6Kn2snuPlRYoooqBhRSd6WgArwX9o3WPi14KttR8X6H4q0u38PRvDHDYmzV51LAKSWZcH5snr0r3qvHf2xYpZvgbqMcMUkrm6t8Kilj98dhXZgGvrEFJJptLUxxH8NtHMS+O/iZ4F+E8/j3xfruk64up2tuNHtYrcRGKaUbsyYUbgF5IBPT8axNf8AiF8YPh7pfhbxp4m1bT9Z0jXSrXOnpaLEbYMA6orjnOwnnkAjHPWui+LXgzVvGH7LPhy00ixlutR0+zsrtLdeHYLDtcAd22sePavO/iB4i1P4veE/BHgHw74e1X+17Qp/aZuLZo47dkQRk7jxt6kn6DrxXq4eFKpq4q3M1LRaJLT09e5yVJSjpd7K3qd98U/Hnjib486F4E8MeJo9F03VLSGUTfYo5mUsHbcd3J4UcZFP+FPxj8Rf23430TxlNZapD4XtJ7n+0rOPy1lETbdpA4y3UfQiuT+LvhO2139qbwx4e1G3u5tMk063t5pIiycKkv8AGvQ5Apnwe0nU7e9+JvwVkg8iC4gujp1xJDhmcHaoMmPmBUoeenOKHRoPDrRX5U/x1d9/kCnU9o9er/LYtQfEP4z618NNT+LVhrel2emWV0Uj0cWSuGhDYdmc8/LuHfnB6V7/APCXxdH46+H2leJ0hWCS7jImiVsiORWKsPpkHHsRXyxo/ibUdB+AutfB+68L60PFdxeNBHbi0dlZJHDFgw7gA49cg9M19IfAPwfeeD/hDpXh/UlMN+Y5JbpQ2fLkkYtjPqAQPqKwzGlTjTeiT5tLdY2/H1NMPOTlvfTX1Od+HuveLfiB4m8ba1pmuNYaLYtLpOiW5iV4WuFXm5c4y2CQducYPtXnPjrxn8bfDfxC0nwLZeN9L1vWtQ27orbSUUQBjwXJHplj6AZ71v8A7Puuw/D/AOFvjyx1GKaXUfDWrXMlxbxoS8m4KIyo6kMV61558DfiB4e8P+Ktb8deObHxBeeKNUmcIbbT2aKCNiC2Mkck4GOyqB3rWnR5Z1JKClGNklZa6af5siU7xim7N7ns/wC0d498TeFo/DmgeD723j8QanK7OXgEmIY0JZtpBABPf/ZNXPhj8RtQ1/8AZ4ufG17NDLq1nZXTTsihR5sQYrlRwMjace9eZa8vijx/+1Nd3HhOSCxOg6eYIrjUbRpLcjbtkGB1yZWH4Vyng/8Atzwz8N/jD4DureVbi3USxtCjbHPmCKTYO4K7T9KSwlN0Iw05vdb76v8A4KG60lUcumq+49N/Zu+MeueItG8TN45u4pbrS7RdSgZYFh32207ugAPIGD/tVV/Zr+MPinxlrvik+KbpJbGw0831vFHbohjUMcjIALfKQOfSvLtf8KeLNN8OeB7rQrO5dvFPhwaNeBYWYRBpcgtgfL8rr16YNdz8NPDcmg/tFeMvB1jE8dldaA1nHI0ZCZ8qLBB+uf1rWvQw3JUlFLVXXlZpP7yIVKt4p9PxuSaX8RPjB468K+JPiJ4d1TTdF0bRXb7PpjWyytcKgDuHc85CEHtk8DHWneOvjt4ouPgR4f8AF/h+WHTNVudSew1DEKyLuSMsSgbOAflPtnFcp4L8RX/w3+F3jP4W+IPDWr/2/eSSJZLDbM8cxlRYshh2+XcCOuaofEbwPrnhL9mnwxp2pWMy6jda7JezW6oWeENCwVWA6HAGfritVQoe1SlFW5ly+at+JLqVOV2b219bnpQ+InxE8E/FPwp4U1vXrHxZZa+kDsUs1hngErbf4Cfu/e56jPSrn7S3xQ8a+HPF9l4Z8AzRi5h02XUNQxbrMyoMkZDZwAqlvxFck+iQ/B/47eDb3QLC5bR9bs4Yr1rhTP5bO2xysjAsmMq3X1HSjTNE8Z/EP42/ETXPDN1Z6fbiGTSjPqFozLJAw8srHjGCRGTu9DWCpUOeNVpcqjfXRN3tqkW51OVwu73PWdY8ReI/En7O1r408Oaq+n61HpqaiTAqOkrxjMkTAjG04bpgg12Hwn8Wx+OPh9pHidYUhe8hzLErbhHIpKsM/UGvBf2fvED6V+zt460bWIZrdtDjuTtkjYZSWNgAM8H5ww49fevSv2StFn0X4G6MtxvEl60l5tYY2q7fKPyAP41w4vDxp05rtLT0av8A5G9Go5Sj5o9ZoooryTrCiilqkAlLSUopiCmkZGKdSHpwOaTAbtwBj9KUDAxSKO+MGnUhhSBRmgUtIA4paSincAoooouAoopruiKWdgqjqScAVh3XivSY5pIbeR72WMEuIFyiY/vSHCL+Jqkm9hG9UNzdW9sgaeaOIE4BdgMn0Hqa8wufilHqN7LYeH4bnVblSq+TpMHnlD/EHnbEK+nBboa09L0rWrmKG78QX0ejXDo3mW9rJ59wCTx++bJHy9lAGaqVOcfiViYzUtja17xdDYWRuIYIlTfsE2oXC2cRPqC/zN+ArhtY8Waxq1y9vp8er6qrIGjh0yI2kJBx1mf5nGScFcDiuqtPClvHqL3VjYIHbB+23jtPcOe/zSZK/wDAf0rpLXTI7dG3zFVOd204Lf7zHk/iaUZqPQdmcPp2h+I2s1a4vNO8NM7BnhtU+03GPdzgBz0z83FX9G8B6DHMbu4sLzWLs5/0nWZzMeewQ/KB/wABrrllsrclYU3NnkRoWOfc1I0tyxZY7cLxw0jcfkOaXtJK9tPQfKnuRW+nskCQ+YsMSqAIoF2KvsAO1Tx2trACRGg5ySeefxpvl3TH95cBRgcRpjnvyab9hg3BpMytjBaQ5qRkkl5boP8AWbucYQFv5UwXcjsFjtm5BOZGC49OOv6UoktYiFDqOwVT/QUqzhoy0VvKx7Artz+dO4Ebm+kjCiSKFyOSiF8H2zig2kjsrSXNw2OoD7QffgU95p8rtWJR3BbJ+lHlzOx3zuVP8KqFH59aQDGs7NUKtGr9cgkkn6k0sbQom2Jo41U8iMA/yp6269fKy3q7ZqdVCjACj6Ci1wuc745CnwjrDxwkstjNhmHJ+U/jWd8M40XwXEYseXPJcPGe4UyNj9MVseOW2+GLwf3wkf8A306r/Wqfw6sm03wrZ2MjKxgeZAVyBjzDxzXTF/7O15/oZte/c6hBhQKKE4UUVgWLRRRQAh60L1NHelpJajCiiimIKKKKACkHSlNAoAMUUUlAGNb+F9AtvFdx4pt9Nii1m5hEE90jMGlQYwGGcHGBzjPFbH40tFKUm92NJISiloqQEpcflRRTQAKBRRTAKMfWlFFMRleKfDmi+KNKOla/YrfWJdZGgd2CMVORuAIyM9jxWnDHHDEkMSKkaKFRVGAoHQAelOJop3drdBWV7iY5zS0UUhiUtFFABQKKKACkNLSUmAYpaQUUALRSUetMANFYvi3Xl0HTjdPbtIDkBywWJD23t/CPfHavOT4y8QeJdLFzocM19bOpY3UX+g2Yx282XDsOo+UUlFvUTkkeo6lq1hp6M084LD/lmnzOT6BRzXDeJfibb2ksljYx7r4OVW3jQ3Fw/oVhjyefU4GOtcPHHa33mQ3+u6hrcjyNus9DZrW1BIbCvcNhm+6eVIr07wfpNlpWh24s7HT9Ht7gCTyrBNpZCMrvfG5255PrVuKhuLmvscfqEnizUEe41S4sdDtnj3h9cmDttIOdtrGQOB/ebt0qp4T0Dw94k1KWCaHXPF62k3lTz6kRbafEeSDHbDarDt90/WjwTp0Fz4n8W3EybrjT/ENxBFI/XyPsoKISfmIBlY/UCvQfAumpY+Hog0gjVwGYxnaCccknvzmq9s4r3Rcrb12Ly6dDYWcFnDPBZQow/wBHtIxCgXHQBeavQxwxvutrL5ydpdhtyPXPU1nX11bILZdMTzXFwu8xoWyvOfm/H1q+0mpTmNo4Et1DHdvbcSv0GKx1bZZa8u5djvmCL2VF5H4mmPDax/67ax65lbd/OmfZbiQYmunIz0Q7Rj8MGpYbSGI5RcH17/n1oC4n2uFdqxrI4JwCqHaPxoWaVgdsaJzxubPP0FTeXF/dB+vNO/h4FIdysBNJu3SyAYxhU28+ozSmBT95VY5yN7FqsEZHNLQBCsRUbUwg9FUAU4QrncxZj7nj8qkpaAAKB2FLRRViCiig0AYPjz5vDcq+s9uP/I8dWtF2i2dcY/0iTv8A7RqPxcF/sRtwBHnwdf8ArslS6YpUSehuGNaJ+58yXuadFFFZlBRRRQAUUd6KACig9KB0oAKBRRQAUUUUAFMY44AyafSUmNDPmH3mUZPAp9cn8RvFVr4Z0pppZP3+A0SLGzt94DOAOmSM+1UdL+JOjXWm2d1J9rQzRhjtsLhhnHIz5dCjKWyE2luzuqK5RfHOkNt2/bDu6AafcE/+i6X/AITbSl2eZ9vQuSEU6Vc5JH/AKHCS3Qcy7nU0tctL400pV3br4HP3Tpdxn8BsqnP4+s1mEUNlrMuR95dJlA/NttHK72sHMjtaBXG2njmCbIOl6/kd/wCymGfpzVq28XNcA+X4b8SJzjLWIXP5mrVOXYXMjqaKw3125VA/9gaqw7gLHn/0Kqtx4puok3Dwrrz/AO7HF/WQUKLYXR0jk8AEZzTq4K3+JeitrVxpOoQX2kzwW7XDPeiKNCAQCMhzg8jr1zW5D4z8JXSDyvEmky+ojvY2IP4Gjkl2DmXc6GiuXu/HvguxYx3HiTT42HJUy5NZq/Fz4blJG/4S2wAj4f73yn06VSo1XtF/cLnj3O6orirX4o+BL6FprDxFb3caEbzCjvtz0BAFPm+J3giGLfJrQA/69pev/fNJUqjduV3Dnj3OypDXFW3xT8EXIYwapO4XOcWU3/xFKvxQ8GMu4ahd7c4z/Z8+M/8AfFN0K38r+4XtYdzs33bTtOD602IsVw4IYdff3rl7fx/4fuN5h/tB1QZLfYpADxnjIrifEX7Qnw90m1mvPtlxeRxqp8uG3feGJP3sr8o9zUujUvazH7SPc9hoBr458bftZ+JLt/K8GeGUs4fMCNcXaGZyGwBhRgA88dfxqX4Y/FX4yeLrwx3XiGGxhRiCF0eMu5D7Mc+4OTjjFbLCVEry09SHXj0PsFjgcKTTHZghKrubGQPWvMINO+KUmxrrx1b2qsNxA0aL5R6ferA8aal8UvCdrDqTeLrG+t5bmG3CzaWqD55ArNhTzgHI+bk1Dopuymvx/wAiud/ys9ETWPt82owm288wXMtmcREGP92D15BBz1968v1W8Ovfs7eF2zJG1zHaQyPu2N8p2soPU8jp7V0dp8P11nV7iHxP4i1HVFQrcmG3kNrbFnGCdqfe4A6n+Zz0mjeHdKfQdLjt0WK0hZJIURQcYXjk5x+GKiM1TtHmv1G4uW6sec6SIbPxSYpZJJorVTGgtYySMZAB7Zyy/lXrXh6W+k0+1EmlCykVdgV36ADAzx/n3rS0fS9P0+EGztY42bLM/VmLHJJY88mrcnEifU1MpJ6jirHB6d8O7mHXtc1CbxJeQW+q3y3z29iqxESeWI2BkIZipVRwMdTXW6VoOl6Zb+TbW7uuc7riV5mJ/wB5yT+taEk0Uf8ArJETgn5mA4rE1nxl4W0eIy6n4g060T1lnVc/Tnmkk2PRG2Y02hdowCMAdqfXKeHfHvh7xJDLN4fmuNSijxl4rdwpB6EFgMjjrW7JdXCpEwgXEjqoO7PXoaGmtxR1L1JUIW6yP3iBcdMU5YpOd0zNn2xSG0SUm5c/eH51HHaxoScs2f7xzT1hjU5VBQCQ03MH/PVTzjg5prXCgfLHK/8AuoanCgdAB9BQelCBoiMzbNywSE+nA/rSh5T/AMssfVqeDx6e1LQCdxF39wv50/mkFLTQBRRRTAxvGIzoMvtLC35Sqf6U/QZGlsbeQjBkhjkP1YEmq/jmbytBYZGZJFXn8/6Vfso1iEMagYWNAB9Aa1/5dr1JfxF/vRTR98/Sisih1FFFABSd6XvSHrSYC0Ugpe9CAKKKSmAtFAooAQ0UGkqWxnDePZ5IvGvhUQKpmZb7bk9cQg4/HH6V1+mPutsZB2OykDtg9K8/+JM0y/FLwPDGFCB7p5CzYGDCy/nz+tdfpMg/si4eWZo9srbmXgg8etOVtCYrcq6d400zUmuxp9rqFwbO7ezuP3AQxyr1UhyD3HPfNRXnjGW3k2L4a1Rh/ekuLWIZ/wCBTZrxvxb8JG8Z65e32u6hqsDXMhbzbS6WFAo4XIzndjj7vasuD9nPw3bzKI7nWb4Bs7prkMcenKHj9a3hSpuzbE+fse1SeOXkBDaIYtp/5aavZDP5SmnHxxYx25luJ9JjIPKNrVvx9TnFeOal+z1ociBpINUZc7tqzJkf+Oj2q1pfwB8NxxLHNaajIcAGRkTcR7kHBraVKktp/gTep2/E9Rb4maLHEzf2l4aG3+/4itwPzqndfGLwvAVRtd8KhyOR/bit+W1DmuTtf2f/AAyodkW5iLPuP7mM+nGeajuPgPpaHNvJegk88Dt+Bq4UcJf3qn4EOVXol950jfGzweMofFvg2KTOADqjt+eIxVYfGrw3n5vHHgQL6i6mP/stccP2d7A7lea6CtycLk/TqKsJ+znoqRGNZ5XbbjdJbk5Hpw4qpUMInpU/D/gkc1b+X8SzrnxN8B6j4hgu7zxh4DuH8gwoWhmmBBdTg/iOD9amHxO8F2pVv+Ek+GsKgZUi1mQj14A/rXnfxN8CeHfD/jLw9pqW81tOmntIgtvkZyC2OJC3Q46k4yOaXUvAuj6jaqNeOptOqtKkq3Ua7R5hQZAwc8dqqlRpTV7+mgpSnfY7u5+M3hKa48uTxP4EuoniIUR2s8nIPofY+/Spbr4s+AbSBmn8QeDc5wFt9BuHJNcf8LPCelHXte06S3N1YPpbKousSFQJmUMpK57H8a5PR/hv8ONS0nTr++uFgurm2t5pZV1Ndwd1BbcpGAQc8dhjrRGFNzcHfTsDlLlTPXrP4reAJLbdca34U29mGgSpz9HbrVa4+K3gNYXKeK/C4TOfl8Os2Me2/mvJdf8Ah78NdJ0u5vIvFNtJKiMY4ZbguWfHAJyOOPSpYfAvg+5trPztU0q5Rl3ANqMgYY6kAP8AXsa2jQo7yT/r5GbnPY9Jl+M3w/lUG38baLbxj74HhZ2JJ9PmqufjB4CCHf440mQA/wDQnsSR27gDFcemgfD21EMFxc6OWPJjkuZuo/utvHGc1o6BoHhi31bVGsNOmu9LZI7fKXRbBaMlnUu5yMnoAeAKidCEej/ApSn3NqH44eBVYxjxfFGwfaFTwbICB2+hNeV+JD8KtV1Ge7m8ea7idgWT/hGpFTPI+70+hz616a3hHQtb+GPwthmVxI2nyOskWEdnWINl8D5sDd1rxK68PtBr9zbizlurEXtxaRTyxmQzsZzHErKuMsTwBSpOLu1Jp+i/yJm9tLr5m7fj4Y6iqw/8J5q52KoKReGJs7R0B5xgEDqf6V79+yhY6enhvVVsCZLa31CWG3mlR1ldM7skN9w5ZuAT39q+cLzwprFtdail/pMtpAbZYdiSxuFaQK2H2nAbb29sZr3v4I6hP4Z+DaXdo3lzSarFBIXGUJldV3Hv/F+lZ4qc5QSlNu72YUUuZ6WPeZbdfPSTz5xjgDccCvMfji0j+HbeK4dZoTqVowB6485QT+HFZl94x+JVvIITeeD3lLbVci4Ax2OCox+Jrjfi1rHjb/hC/N1/UdIm821urhI4NPkXb5IRwMs2Tk45xxiueNNxkm2dPNoexHxVonhmSS413VNP022MUaoZ5gqjBZQCexwAKq6v43s/Dvw8n8S/Zzd6bYtuaSBt2UJwuAOcgEZrzy3m1G98WyapbeH9Dvb6/sdNjZ9Rt90du0k0y7goycg4B6fdrW8T2d1J+zp4st9SVEkDz5MSgBgrgZAHTpUunBSVx8z2NLR/ih4r8QMsOj+D5rK3kzGl1qNwkIVlO0goNzfpXb6Vpvia7vILrW9QgW2C82dsG+Y+pckdPQCuH8K2bG7ggQMoAu3wxznbKhz+pr2KNNqL696x9rq1ZI05HbVngvjPQZtY+MWr6He+J9VsdPbT7a4htbCXySxfzgQznJ/5ZDpjNdf4N+FPgjTLeSdvDtteXHlxSLdXhNxMXC8ku+T94ZwOKu6joUUvxkutV27pX0O3RRjoUuJOR+DnNd1p0bx2axyLhhkfqaHVnZRT0Eox7GP4dgWO5WeLbFBcWMLCBRgKw3bjj1O4Z+lbFqFks4sMDtxg/SpIIlhhSNFAVRgfSs+ybzNNuIoz80M7pxxyGz/WsYqy13L3NWigdKM1QNhQaBS0AFJ3oooBjceuCe1PFIQDQOBimSlYM/Sl3DNJx7U6mhhSHOKWg0wOY+IsZm0iCMZ5nzx3xG9bqjbMF/2VH86o+I4UuZNPt5N2yS5wSpwfuNV98/aOPRf5mtG/dSJ6k658xvwopIuWf64/Sisyh9FFFABSUtFACUCg0CkMWkoFLTEAoNFFACUhpaQ1AzzD4rQyt8RvBMy7PLFw6MGPUNhTj3wa7/RxvhulkAYG5kXHbGcYrj/imgbXvCkhkCNFqSlcrkkll4HvgH9a7LRxtF2pUr/pTnnvnBzWkrOMUKN9S+qhQABgCloopAI4yKZt5p5PFNpEsUUhoU0kjKoBYgc4pB0FoPrSHjsTUTNcE/KsajvuPNMR88fHlkk+POgRfaMMmiTv5apvIbedpI7fXPas3T9U0+6uJ7eJblrlUWFg0YwSZy2QWJyPQjvTv2gJ5bX476XcyIk6jRACOhCGV93X2qumq2F/YW91GtvAYwonSMKAu2XtgZyMnp6V7VGm3Rg0v61ONy99q50PgSZo/iHqqiIIyeHj5ryuNzt5x+YgAeppvgextLjwdo9s2n2sojgs2JkgXJAiTJyWBP0561hfDe0W4+IWotDetuPh6Vy4ZXwBNkBiDkZ9DzVzwtqF1ZeH9OuZ7y1sBNaxrtnbZlgFC4ORisnSSqybdnoWpKxqfFTRIJvA9/iwiRZEDFoITEQcNz1x+YrGs9FktNS+zzQoRHCjxzQSFJG3AcEEEE8HgcGt/wAR6k194evNN+2abcOsQUKlwrF8EcDLdcZP6VI+q+Ho4I7S7EBnEC/KoUsFU4DHac4zitadaShZA4RcrnGeI9NjtPIuLsPJAqmRhOiF3yFJyDjgc5x69Kq6Mlv/AMJLrrWFpbwafAYJ41hjZQpa2+bH14P1o8aSWN1Zpf6ld6XHa5MaxLH5TsxTauCckjIbsKTwm8cfiXU0aSKRJXtoils/mp/x7qB8wPbJ59q2l78L3/yMlpM9D0z7OngH4ZSRw/c0+UJgcBTat836D864rS9Pm1DwpoEtjYi5nbxKbmSNcbysd48rtzwflIHbtXdyaWsPh/4fadBLuW1s7kRgn5nHk7MdOg3foKz/AIMfaLWI6OpG+C+vU83uD5ifrg151OUfZ7f1qbqLbS/rob3iTQY9Yvbq3ns47YXXlXCq5XI2KwOAp9MDj+lYPgK31a8+HusWPh2wtLvUtN1e2aCCd9i/J5bAnOM4wT1GSPeu40LRmg1KK4uXlvH+ycNLtAQYcbVUDA6/jWX+z+JTN4snKTlf7V8pA+AAEjUYH06fQCuVycr36WNWtUZ/iCP406gsSLonh2IQTrMJGvGw23OOO2RXDfHjSfiRqnhJb3WtLsLa1sLa5SZoLxX3rKgBIyMjoa+m7jcYm/dk8Hrz2rjfi7pv9reAdQsmV1WSNM9scjOPwNbRxCulyr+vmQ4PXVnK+D/AuvXdhFqNt4mgsVe1giXyLJZHDRTPIjZf5Tw/p37YrsZPDTyeGNQ0Ga68+K5dg5aNcYcgtkD1OT+NXvhpg+A9Em+Y+fYwyHPJyUGa1b2eC2S4mmdYkVVkd24AUHkn8q55zu7miVyhp/h20gnjvFeQzBXXPbD7d3HvtBrVMUqsubhyCQOlN0rULG+t0ezvbe4UjcDHKGyDyDx6irT7WA+bowPBrNmiKFxpNvPffbJGk83yDCHDspCk5IBB45Aptjo8VrcfaIr/AFBx02S3TSJ+TE1qUmecUCGeX1+YmoJLZWEqdAwOcZ7irdBxSGVYrdfIj5yQoBJzzUxij/uilJXGOMUnmDzNtWk0S2HlR90FL5Uf9xfyp1AqRpieXH/cH5UeXH/cX8qfRQihnlx8/KOaXy4z1Rfyp1FCAZ5aYxsUj0xTgqjooFLRQAtFN+bd94bcdMc0tUIyfEDiO70f5sbr8L9cxvV1/wDj69+P51T8RwmQ6a4/5ZX8bn8mH9atkhp96njHBH1q+iEyynVvc0UkOdpz1yf50VAx9FFFABRSd6UUAJigdaDRSAWgU1nVfvMo+pqKS7tY/wDWTxr/AMCFFwJ6Q9KrrfW7fdZyPUxsB+ZGKqS6ygyIbK+mI/uQkjr60XV7AadIa5DxJ4s1TSxDIvhm7ktnBaSQzxqygDPC5OfTnFHi7U9UXwtLqWlX0QkjMUrBUAHlkjKknOOCeR0oUb2BvQ5746zTW9z4SngTcR4iso2PIKqzMMj/AArr5/E2nadfS2uo3FvZs0xWPzZQu/5Q2RmuD+L2hyN4Zt/ES3ElxqFpeafMjSyt5a4mUsQvQdc56+9cR+154Wn1RPCcVrcxpHJqO2SSWQswIU8KCCCCCcg/3RxW0KfO4q/dGbly3Z7xH4s0GQN5erWTbSQcTDscU0eMPDzW0twuqQSRREiR0O4LjPU/gfyNfFEHwjuf+E1i0UaxbtISJmeCAAFSucLhCM/KePwr6BTRIPDP7PPijSZFWTyNLvGUThSc5lxnaAM5I6DvWlajTgvdldhCpKW6seoDxt4Z8lpDq0GxSdzhwVH1I4FR2vjbwxfPH9i1u3mDttUp84bjPGPavknw/wDCXUF8P6dfanrWhR20tzb2kUcFiZpQZcYYl2AOMjOR0Brvfh14X1Lwr8Q7bRTrAv7KTybuLZbJEiAiVG+VeABx+dXOhRgnaV3/AF5CjOTauj3zU/G3hPTZSl74hsIJAM+W86q35Eg1Hp/jjw/qUoj03UILljniGVWYgdeBmvmjx58OvDvir4ofEBda1G9sxpzQz25iKbG3227LFgT95MZHXNauifA7QPCfibStZ0PUtXuWjvLQLM+OBJIVcEgc8dvfnrWUo0Y078zv2GnK+2h9FXfizw/Z3Bt77U7O2nChjFNcKrgHoSpIIHvXL2/iqTVPEV7b2nizSjZoQLeO3nh3sCByWOe52gYzxmvnb4w+Ef7X+InjjXr663Lp1u8giZAQ6xwwttCk8cFhnvxWppvwxutF0WDVodUsrVWurC5EUenoPNHmRfLuUg8Njjp+dJRpKN+bXsS3Lm0Wh2fjfw9qXib4yafo995K3kvh+fExb7u2VwrcDjO5eKwfiv4av/Cf/CMWkdxZ3Ump6kGeF/MaJmP3mOR/eYcc16tqsD/8NHaVM+Cw8OMGKjaCRcDnHpz0zWX8f1h8rwXPNH839qC3Vz1UtgfzFdGFruNSEelr/gzOrTvFvqYOieF9Q8K/EPXVv7yGWRPCU1w0luGVM+c3B3VJ4b+APhHU9B07Ur6xtru6nto2kkmnd8/IOQDwPpXceKLRdQ8beI4Y2ImbwwtuT/dDyyHP6H8qdq+jWUXwjuLsR3EEselFwIJSNjBOwHHHasvrVRvmvZstUox6HnXxE+BXgjQfB2p6vbaNp+2xtJJgu0Z+VWORx1pvw3+AfgXX/AWga3daPama906GaT5iMllBJ6e9egfFLw/Yr8KtdnP2kyDS5W3G6kxnYScgnFQfDbRLKP4TeD3jiJmazsVncuSCu1Sw5PT6Vt9anGhdSe/6eoezTnsc5rH7Nvgq4CrY6ZbWcxOVmEjttwOm3gYrznS/AF9pPxdvPCFvqMSRwWyXpeNH8tiQq88k84NfR+rW8f8Ab2hWdrHDFFLNNkmMMCFjJ4z+H/168yvoVi/aK1y4Fun+jaC2ZF3A4BQgehpYfFV5JpPS1yatKF07dTrL22a88S+F9PkeNJP7Jnk3xH7rBoskHrtOMVl/Duyb+2bubz1IGq3g4GCDvGQfyBqfRJ47jxz8Optkimfw1O49OkJwT681d8K6aNJmmj+cmS/upnJwSSzMc+3GK5INq8f63NY7nSWjNFf+WpUfumHPIGd5ryz4U+MNQXw746ktYkW90/UrzZGqGT5gyKpK9yeeK9CbMesTlmC/6OHUfeAP3f6/rXl37JdzLL46+I9uyoyRamHDgY3MzMG/LYPzpRtGLT12HJe8tTtD8RbabcDr+qxK52qP7DZdp7gsQR1rD8S+LiJLKH/hLtSuraedY7kNp4WNI9rHJYDj5ggwB3r3OU/IcgjHrWZ4ghWbR3WNdxLRkDPH31rSNaC+z+X+QKEu5yHgrxx4Q0fwtoul6h4gsbWf7GDGkr7cxjoeenGOtdFfa3omsaVMun6pZX8U0D/8e8yyZGPY/WvFfh3pFhq/xKuodas4LyRfDkV1A5GGhmiuHjbBUgjt7EfjWh8M7MyaB4I1GMFJtRt7tLrCAK2+Mt0xnGVB/OipTSV09d/vVyITbMP4d+CdA1DT9NuJ9LtR5tnDHK6IySSNltj71II+RcH1zXuVhoumaXp1nJpFpFbFpY/mOWO09Rk57VhNJpen6tHEIRbPBs8yNVMeVA+XAfap+833WOOOK65NU02Rfs6ThZEUOI5EKnaO4z1HuKxqVJvS7saRjFLzOM+Muq65peo+HYNH1ePTl1K4ltZGlGVZhC8iAdwxKYHPesTTdM+JdxcW/wBn8dxxLEdswe2Lhj5jJ0Puvr+Fdj8T9D07xBZ6XBqCSOttfx3UXlnnzUB2j6EnmtTSLOZXS4ZGUSqHOeoO8sBj/gRqlV5EuXf0Bw5m7nKfD/WvHOqTalb3T6ReCwvWtZZZWeJm28EqFQgjIP4jrXcQz3rRSb1iaaIkOkbZAOMgZOO2O3esHwfp66b4p1+KGUNDcTfaNmeVd2ZmH/jwrprdSL25XAw21uOp4x/Soc72EotbjLM3UsCyShVLKDtzytWUDL1XPvmi3A8oKucKSvPtUm2i47EZfGMo/wCAzS+YvXkfhT8UYoCwgdT0YUuR60YFG1c52jP0pFi0Umxcen0o2+5oAWgUg4paADpSikoNO4FbUmRLcPIQFEicn1LAVBYHNtngYkYYA9HIpnijP9iTHJ+Vo249pFP9KTSGJs5N3JE83/o1q0S925L3NOL/AFYz1opU5QH2oqBi0UUUAMdvmxhvypjMwxnOPrTpGYMdqZ980bZOcbR6d6TBFS5lvFlQQWQmjP3nM2wr+GOagEl4ZB5lhNEOrEMsgPt97P6VolZD/wAtccdlqFobhtw88KOxA5pWGVAsZI8y3nc56mIj+VPMi24+S2lGWwAiKmCfdiKszW6sh8ySVvYOR/KsxLcxh5yiTKGIljbsAe2fbnnrSWgFppmIZjaxB89JZug9eAajub8Qqsk1/bW0YxuwhbPtk/4U4fZ47l47cKu5QxQKMYHt2qBlY3L3ccCq7oI1ZeCx9Pp1o5kOxynxH1DT20Nporx7t1JJRpdquCpO0DgdBn8O9XPEturfCWe3hVGRrMADopXI/pVP4h2IXwVdNLvkd96qE/5ZljgDnsMkfSr+mm11b4eQ2o3LBPaeWhC5IBA6D1Gf0q4tRipeZL10M34sfaP+FPa0sC7rkW8bRqpxwGXp+Ga6Lxp4X8O+MtNhs9ehMsNvcrcRFZCjK69CCOe5qv4kh1T/AIV40Ok28WoaituipFPhVlYY+9yAOR9K5211r4teUpuPB9oG2jcI7uHAOPeTmnBSlqnt/wAAhtdUWdP+E/hG0bdHNqciD7jG7YOnfAZQCB3+tb0HhHRBpF1pf/Ewls7mJo5kmuHYujDDDc3PT3rjoNY+Ob3RX/hDtDjgJ4ebUEUgfRS39av2zfGaQk3Fr4ThYjgi5lcD8PLreUZtXlNfeSuXZI14fAvhWLTksYLG6aCJw6IbyTIYAgHO7PAPrU9l4P0G11GO+hsrgXAjEW97hn+QZwOWPHzHpXOzWvxvcnyrvwVCMcHy5mP/AKCKNNtPjaLzff3/AIRktwp/dJHIpJ+u3NQ48yvzL8f8h81nax0974L8K3l/LfXGjh7mXiWUSyAv8oUZwRnAGKmtvC2hQzxv9kuSY2DIr3UzIGHQ7S2Mjr9a567tfiy24R3HhQDkr5nmnn3G2q0Fp8aXcGbUvB8aescUzEe2DwfzpcunxDbV9je1D4beCtQ1K41G80SOa5uQwnZpH/eZCg5GcZwq/lWdp/wq8GxSzssFxLG0iNHF9um2Q7NpAC78HBUHkVp6dD8QI7NIru80CWYD5pzBIdx9doZQPzrH8U6T8VNQWOLRdY8LaaE+/M9nK/m+vy7+PzNJOV+Xm0HZb2HeLNS07TfixoS3aBJrnTpkjmJAwFkRiD7f4iuL/aK1jTZbbwnHa3UUssPiOMlF5IBVucf8CHNP8RfCLxd4v8QaXeeMdc0O7trC2nRFtrORRvk2Akhnz0BPB4IFbbfAf4fGzkiuLMGR33iUPtKEYxjt1FbUZUqbjK7urmc+aSasT6bfWupfE7xG1jfw3Ef/AAj0W6OM5IfzZevpgcfjW9Nd6bJ4Dk0038LM2nmNUZtrOdmBnPvXnmkeCtY8M+I7tdAvtIaC/wBJ+xxy3aeU8J8xiciIYbG7vj611lh8P/h3IDdXEVhLNIfnLvEASOOgHH4VkvZN6t+Roubqix8UryyvfhBrVnBeRmZ9NaPEbc5K47fWofBF9Yn4W+F7WO4Q+Rb2u5XODsUDk/gM1op4a+H1nFsUaREuPmy0XIHrxVBYfhfZysBrOgxso2kGSD5R6cDpVcqceVX37BezuaPiXxNoMOvaLI2qWqCCWUyszY8tTGRk/U4FeXL4g0u6+M/iV7fW7a4iutNkhh2TFxkqmAB0zwa7aKx+GF4zxWOtad5xGGewkUP9Mp0rB1TRfhpZNchvFDWF3Kh3XNyWVuwAIYAOD/k9K2pRppP4rvTYxnzOzdjLh8X6To9p8IPEGps0FsdFudzZC/8ALCNdvJA69s9qf4Z+KHhvVnl1C0uWe2WeYOHZS4XkBtoJPUgYxx+NYek+INB09vB2meIvEWgSWfhuGeAzW0rv9qRk2Iu0qAvG0nk5rD8aeG/gLrs/9oWev2lncGVjLIs6K8hbHVTgAKBxg+vWrhRTspprzt5sXO1s0ew3Wu6PezQG31JJriVYbdtnI3GQcY67v6Zrhf2b5LSP43fFK3jURvLqDyeUeMYmkGRx7153aeFfhnY7xZ/FS/WFmBETFXjXBzjBY5q94W0Pwbo2vz6tYfF2wSS53eatyz24fc27Pyzc4560/qdOMXZtX7pk+3ba0/E+vLy8t7cxxyXEUckuRErsBvI7D1rjfFHxI8IaKP7L1HVIH1FzhbOOQGVmBz0JHp0618i+PLmbSNciaTV9H+JWi3Epf7ONUkjmifJAMZVwVIU9cEZx1o8N3fgma6vbDw34wuPDt7cyg3Ph7xtZLe2crY5HmbdwYdj16c1zSoqGru/wNFUbPavBtj4hsPG6+I77wvrttpEunXFktzZqskqO140qO0akkrsIzw2DnIrY+EFxHHo/gPSLi8g+22cd4k0AYCSNkQgq6joRn2rxO2GqaNG1tDZ+HvDdhdyGI3ejfEIWloxUncxR3dgcN0UK2O1X/Dfi74e+B76DU4/GHgexvUP7290qzvNWvZjwHDSyngMBgkfpWU6jb2/r+mOMbI+zZYYpo2jmjSSNhhkdcg/gaxLjwtZLHs0ye60r94kmLWUhDg5x5ZyoB74Fcl8JvjP4R+IFhHJa3S6feSyukNndyKk0qr0cL0+Yc4BJr0sMp78+lQ7xZqrMx9SsL+ZQfMgl8txJGSu1lYYPJ6Hv2psd1q1qAt1HHOCx+bGzjtjqD+Yrco7UkirnIQ/ZbTxR/bEdncwy3SGK6VUZt7fIEfAzwAmO1dMMLe78kFk24+h/+vSzWUMhLbdrHuv+cGq4tZ0nSQMGCAhSCQRnGeDxjio5Wh6FuLiV1z3yPpUwqsY5PO3bQ4KkdcGnqwCgFXU9OeatCJqKjiK4+Vgw+uadmncQtA60lLUjFopBS1YhKKKKQBRRQaBlHXv+QPcn0Td+XNVNHxsuV/6epRz676ua+M6Jej/pi38qp6N8yzH1u3PJ/wBr/wCtWsfgJe5tUUUVmMKKKKAGnO/rxVHV/tn+jfY5hGTLhsrkEYPB9uKvfxGquoSMjQ7ckb8sAM5HT+tZy1KRnXl81xINLuIDbSSodrs3BcEHCn+LjJ9eORWvndEnzYJA5FUNehWe3WPblmdVHA+X5gc/hjP4Vax5loPLO4ryMcZI7UluBWu7xorfzWn2dAAI85PsOp+grBlsdY1TUT5s72ccke4rE5VgBgDeB3PzcVqyvNbwyXcsEfnR5dU3ZCqOoJ9cHqPSizlmWWObyC/nKx8wSAq5ONoA64x3x0pPUZmadbzi9m827J+yzOgljjYyPGFVhG7EncBuPvWlb6xZC6SyLu06gyiMRsWKAfeAA6ZNNhngtJI7a4kRXlebzGyAC2Op7Djpn0rzQfESw0Txhq/9ozQQJbW0MaGQhVztG8g/xgfL90dTiqpwctErik0tzW+L2sRzeHLrT7dLxJjcQqwNuwBDtgduRxk+wrd8CW/m6KWu1u4HcMixTIyOqHG07fwPNeXal4j1n4mXdhZ+G9Iur62gm3XuoyI1vCkbcfJuOZGB6cYxnivf7G3khhCytGzYx8ibQP51rNWioSWpmndtpnE6/wCEfFGrz3MsXj3V9JjkwI0s4o8RgH+EFTyRxyTUNj4J1yBLmFviZ4xcTAhHmS1Yx+mCYc8frXobfKvC59BS9qXOw5EefWXgXWBEUufiZ4wuh/f326Z/KOmxeBktpXE3jHxVcGQ/8tdQQY+mI69CJA470h2qSxPJolNydwUEjzJvhzYb/Lu/FviSRH+7v1uRSfwUAVWv/hRoVzFIIvF/iiOVgQpGuTlEPqV34NepDMhzjAqRY1VcBRimqkr3uNwT6HjkXwW8MwlZJ/EWsXpJGUl1F9rH6Mx71oP8J/C9zLF58knkoPmAvMOPfIHP6V6mY4z1jU/UUeXH/wA80/KqeIqt/ExKnHsecv8AB/wPNCsZk1M7T94ag4OPTjtTh8IfBYjVEn1dQv8A1FJD/MmvRQiD+FR+FL5cZ/gX8qXtqm/Mw9nHseeQfCfwZBc/aFm1Ev8AxCW/Min/AIC+QPwAral8CeBZUCT+HNIl7ZkhUk/jXTtHHg7Y0z7igRpgfu1z9KHWqyd5SGoRS2OOT4bfDdXDr4U0NWHQiFQaSP4aeBItwj0sRgsSQl5KgBPYAOMV2Iijz/qk/Kl8tOf3a/lSVWovtMOSPY4+T4deBpBtk03zB6PfTN/N6gufhV8N7g7rjw3aSsBjc88jED67q7fy4/8Anmn5UuxQv3VH4U1WqrXmf3i9nDscLH8Kfhtb25ih8O2sEZ67J5F/UNUDfCr4eLcpcx6dDEyqV/1gfd9S+4/rXcG6tym5B5q/7CZpss0gLJDDHGdvyPIRt3fQHNHt6m/Mw9nHscEfhH8LRIJJNBt5CMNlpXPI79aydQ+Gnwjgvngk8BQzMUDCYRM0bD6gnH4ivQCLi6hlt766inyCHiji3Jj0Ix/WpIrSIsuyNlfHLCLAI6YwTTWIqr7TB0odUeUyfB/4c3KB28EWjJg4dUeFfYgA5/SuWuf2d/BkpObBxwSpmuDsB9Pv/hnHavoP7LJ55ZmdFI6gRj+QzSrZsS37yXyx90+ac/oKuOJqx2l+opUoPofPcf7Nvhya2UWc0lncoM+dBIQN2fYgnH4VzPjf9li9voGng1VribK/Nc3Lu5A6nIj9PUk819UmxC52yMc8fO0j/wDswqVbG1ZDuty5465/qa0eNqPfX5In2ED4FuP2adft9WuLaaVzEnlFJ/s0hSTeCdqHA3YxzgdxWovwPutOs1e2ma9tJfnaK60uS3YYHRWPHJ/vcHAr7oNnHt8sLEif3TCpFZ+p+FNE1KSObUNNtLp0BUFoFHy+hHcfWksRD7UUJ0n0Z+diaLrVjqHl2+pNpE8A3MJmWMHbk/NnEZPHGOT2FemeD/j1448MTQWOoTzN5OQ8c8ZlhdeP4Sd68f3WAHpX2APBfhcQfZ/+Ed07ywCMfY4yMHrxXP6p8HPAd5C8aaFBbbs8wRKMZ68dD9Dn2rVYuk3aUNDL2FRbMxvAfx18N69Cn29TYsQcywuZYwB1ZlxvjHuwx716rpeo2ep2a3unXdve2z/clgkDqfxHFeBeJfgPHp9p/wAUvc3N1Hj57S6Qld2c7kZeU6DgZ4rBl0jWfBepxRR3moWuoTxlogBIvlHONrzL98cjG9XGOy9plSw9T+HLXszRTqL4kfUqyBvUexGKcK8K0T4v6/pt8mn+JtHS6hEZ/wBIDJFKWAzjgmN8jv8AJ9K9J0Hx14X1fCwakbWYuy+TdKYmyOv3uMfjXPUo1KfxI1jOMjrKKiEj4BAV1PQqe1PSRSB29jxWVywMak52jPqKCn91yP1p9AosIjIfJ+UEdsHFJuwwDBgT7ZFS0YosMjVs5wQfoaerevBpGRT95QabtAI2kj8aQiSikwaTnPeqAdSUm7nt70uaQFPWx/xJ7z/ri38qqaCu2Nu+ZXYf99Grmtf8gi7/AOuTfyqvosfybsnO5xg/77VovhE9zUoooqBhRRRQAzPzkelVdRdUKb3VV6kk46EGpN+LiRSQBxgmsLxtZ6hf2duunglVl/0lc7d8RU7gD27etTOy3Bble88QacrXM01ySsPk7FiRpWClyNxVATg4/Kuhsp4WtEuFmRoZcyRuDwytyCPwIrlbO1spbtrGPNvYz20c0nlHAdo25A78k/M3fH1NW7jUBZjyrUeYCx+zxxw7nOB91STjj8cVnF3dy2i/ql80d6jLGBAqM5nkwsWdpG1ifwPHvXmXiHx1faF4itIIplWyuHWJ7mSH92hIlykeSCvMeRkYOD7Vc8ReJ7eO98sSjVNRBCmwtpD5UbYPMsuOvsgzk9O9ZXhj4ea94omnvfEzx2FqL15reFFyyZ7qhyFPJ+Z8kc8c10QoJPmqOxnKXSJHd+JbnUruTTvDen3Gq300rSLJIAR1HzBT8uAf4jjGK3fD3wlbULw6p8QL5dXuG2lbKMnyEK5wWJ5ducdAOOlej+HtB0nQbT7LpdlHbofvMOXc+rMeT+NadW6qS5YKy/H7yeXm1kV7S3trSIW9rDHDGv8ABGoAFWKQDFLWKLCmnPQf/qpHb/PrTl6DjFG4wApvlrnJJJp9IaLAHbiiijFIAooooAKBS0Yp2AKQ0tFMQlFFFSMrPdqspiEM7EdSIzj8+lSl5v4YR+LUSTxRnazjd6Dk/lSCYs2Fic89SMD9aEwEAmxyqD6c1Ts9KitWMil5JT1aRyx+mSSQPar2ZjnIRfTnNIe4aYD6YpWAa0JZdrYcejUojbjGwfhQrw4x5ob/AIFQLi33bFbLegBNO1wFKyYwsiD/AID/APXphimJP72P/v3/APXqUSKDwrc/7Jo8wH+FvyNAhnlyAf6wf98Cl2Sf89Bn12UrS4I/dyH6LSrJuH3HH1FMY1lmyMSLj/cpQs3/AD0T2+X/AOvTg3+y1KG/2WpbgIBJ3ZT+FNPmj+4afu/2TShvY07CIx5uOVXPsar39nDfRiG7tI5o85+Y5wfUVb3f7LflQGz2I+oosB57r/wz0u6unuLNXjWUHzbdiPLkJ6tuHzAnv1zgZrz7xN4E1OxuFt9IZ9NlztWS6umkikTGPLywOforDHp2r6Ez9abNFFNGY5Y0kQ9VYZB/CtoV6kHoyXBM+ZbbW/Hngm6vLGIRtFalHm+zXZnW2jJ4HkkHAxwAAv1r0nwx8VoLxUt9QtlunkXdE1vG0UkoABJMUmMd+jNnHFdnd+GbZWkk08RQl+ZIZE3xSH1P8QPbg4x2rjPFngvStReX+2LN7ZpPLAeNQY129NkiqGT05x0qpVadR+9Gz7r/ACJUJR2Z3uja1pWsJu0vUI5Gxkx5w6j3Q8j8q0g0inlQw9Qa8N1PR9Y0myto7KQXUIi+yWcM/lFvLHIxIG38dsEGr1n4x17Q8Kbu5uwY1ZoL9DIgbuqTKAw4z1D/AFqXQ0vF3Gpu9mj2YSKWxnDeh606uJ0D4iaPqEYXUoZdMk/vTDMTn1V+hH1x/OuvtpILiMTWtwskbdCjBlNYtNOzL0LFIaZudfvLn3WlDKehpMY4UtJQKEwYMoYYIBoNLSVQirqvGmz7scrjp68VX0jI3rwMTSrx/vE1Lrm7+zXCDJLxjH/A1qGx/dyXTcAC6P4Z/wD11a+ET3NSiiioGFFFFAFGaWKG7ZpGAyOBjJP0FUb61v8AUrG4szM0UU6Onm42MisvBC85PPcjpWvsQSmTaobHJxzXM694j1AzNY+HtJmvZzuU3TIfs8bDqM/xHr3A4xmlIEcZ4o8T2vgzxbZaLq7LdvPpy/ZLqWPADBm3IsK/6xvuEKo4xyR1qOztPF3jNnaPfpGnS4E0zS7ridM4KMy/cGP4I+ByCR1rp9A8Awf2s2v+JJjqmqv1aXDCMf3V4+VeB8q4HruPNdvHGkaBI1VEUYCqMACr5oRS5d+5KUn8Rz3hHwVonhuONrS3VrhF2+aVxj12jov8/UmukVVUYUYFKOlITj3NS227soWikGcc9aWgAprKWPONvpTqKAEVQo4/WlooNABRRRQAgopaSkAUo6UYooQwooopiCiiigANJS0UrAU4tPt4ppJY/NRpGLPiVsE+uM1M0EbHcxcn/fNTUUJDI/JiOMorY6Z5xSiOMZwignrxT6ShiECqOigfhRS0VKQwooFB607BcBS4ooqhBiiiigAooooAKKKKAA0lHeloASkKggggEU6ilYDA1PwrpV23mpCkMqtuX5AyBvXaeB74wTWLrWjwi2kh1DToolcFVu4yzRxjsWAI46cEY46813BpCARgjIo1WzCx5Dqvhtk0dbXR9RsWm8ncReWJktpAf7pyxH0DHArA8P6jP4enNrcXqaTOjbm+zW8i2nOBtA5GOMjJXG4cV7ReaLCzGawK2k5OTtUeW/8AvL3/AAwfeucvdI+wPM02luyOpJMUzvA7knqOWTtk4IH4VpGtePLPUlw10K+keONQjLLq2lXXkJKEa6WFjDtIGGEgHPXklVA55rq9O17SdShikiuEAmOItzD5z/ssDg9exrzpLO0gkaa006906WcEiS1mWW2kPQ5AXn8cGsoaTDbSFf7LQyzvl7uxnkjkjwDhgmcHJ7fN9DVOknswuz20qw5VuPQ0b9oywxXlGi3+v6fFt0/XItQuAjyGwltZFkx1UbSBz0BPy9c89a6PTvHypLDb+INJu9Llm2rGxjYh3YZ2BSA24Z5wCB61m4MOZHbqwYcHNLVWxvLS8j860uIpk/vRsD+dWhUoor30iRpHu/jkVR9c1XsI1a61FWXKm4U/X5E/rT9Sj8yay54W4Dn8Fam2AZdQu89G2sP/AB4f0q+gupfoooqRhRRRQBRvrOS7m8uSYraFfnjXIZz6E9h7DrVqKNIo1jjRVRQAqgYAFPPWgCp6jDFFLSGm0AppBSD1oB3Z2n2+lFwAt821eT39qd0HNIBtHqaWmIBRRRQAUUUUAFJzS0UAFFJmloAKKKKACiiigAoo7UUAAoopM0ALRSUtABSd6Wk70AFLSZpaQBRSUtMAooooAKKKKACiiigApBS0UAIaWkopALRRRTAKDRRQAlAGR82M0UtAGZe6LZXMkkn76CSQYkaCUpv4/iA4P41j3fhyziiZZLAFfLCLcWxIkUDoNhJB/wA8V1dIaFdbMDza48NabcXE8MOl2l3FHjDTRIZN2OflOCuPwrm28KSahYXMfh/Xksbe5Y+YsapNHJgbSNrll/L0r2ee2gmIZ4xu7MOD+dUdR0W2vLJ7eTgsuFkVQHT0IIq415rS4pQTPEbnR/GOh30E1peR3mxMuIjLG5Kj7qkyEBT6Bgue1XNJ+Ml/pV8bXxPZ3NqWZVjS4VSWB7qycngNkbT7Zr0LUND1HTooLewtZdTRl2yOxjXZjGCQxG7Pt6e9VZ/DV9eLJFLotqFYcu8sa7/qArEfnXRCdOSSmvxszLkad4s1fD/jPRfEFwtvZ3A+2RoZHt85ZRj069x1A61uQ5ivdrEY8hck9SQf/r15pP8ACtVMU2leRpNyhySk0jKfbK7SBx2I+la2kW/jXTNThTV76TUbXzSHa2VMmMjgfN82AfQlvr1qJQp29yX3lpyvqjvJLlUOMEnuAMkUVUtryCRdlrDIzJkOBwUPoc96K57ouzNKiiigAooooAKCKKKAExSgYoooAKKKKACiiigAooooAKKKKADFFFFABRRRQAUUUUAFFFFABRRRQAYooooAMUUUUAFFFFABiiiigAooooAQDHeloooAKKKKACiiigAooooAKKKKACiiigAxRRRQAUUUUAGKKKKACjFFFACYqOW3SSN0LOpcEFlOGH0PaiilYCvbaZa207TQhwzKFOWJyP8AH/69FFFTyodz/9k="/>
          <p:cNvSpPr>
            <a:spLocks noChangeAspect="1" noChangeArrowheads="1"/>
          </p:cNvSpPr>
          <p:nvPr/>
        </p:nvSpPr>
        <p:spPr bwMode="auto">
          <a:xfrm>
            <a:off x="6699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4" name="Picture 10" descr="https://euc-powerpoint.officeapps.live.com/pods/GetClipboardImage.ashx?Id=1887edf2-ddbd-46f1-81cc-e3159c98cf1d&amp;DC=GEU3&amp;wdoverrides=GetClipboardImageEnabled: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9" t="2780" r="23205" b="45705"/>
          <a:stretch/>
        </p:blipFill>
        <p:spPr bwMode="auto">
          <a:xfrm>
            <a:off x="197912" y="160337"/>
            <a:ext cx="6660088" cy="349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309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s-ES" sz="4400" dirty="0" err="1"/>
              <a:t>Advantages</a:t>
            </a:r>
            <a:r>
              <a:rPr lang="es-ES" sz="4400" dirty="0"/>
              <a:t> of </a:t>
            </a:r>
            <a:r>
              <a:rPr lang="es-ES" sz="4400"/>
              <a:t>recycling</a:t>
            </a:r>
            <a:r>
              <a:rPr lang="es-ES" sz="4400" dirty="0"/>
              <a:t> </a:t>
            </a:r>
            <a:r>
              <a:rPr lang="es-ES" sz="4400" dirty="0" err="1"/>
              <a:t>steel</a:t>
            </a:r>
            <a:endParaRPr lang="es-ES" sz="44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55647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9061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5" b="37374"/>
          <a:stretch/>
        </p:blipFill>
        <p:spPr>
          <a:xfrm>
            <a:off x="182136" y="249383"/>
            <a:ext cx="8809463" cy="218901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chemeClr val="bg1"/>
                </a:solidFill>
              </a:rPr>
              <a:t>ALUMINUM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s-ES"/>
          </a:p>
          <a:p>
            <a:pPr algn="just"/>
            <a:r>
              <a:rPr lang="en-US">
                <a:ea typeface="+mn-lt"/>
                <a:cs typeface="+mn-lt"/>
              </a:rPr>
              <a:t>Although the aluminum was discovered in 1808, its extraction from bauxite  wasn´t profitable until 1889.</a:t>
            </a:r>
            <a:endParaRPr lang="es-ES"/>
          </a:p>
          <a:p>
            <a:pPr algn="just"/>
            <a:r>
              <a:rPr lang="en-US">
                <a:ea typeface="+mn-lt"/>
                <a:cs typeface="+mn-lt"/>
              </a:rPr>
              <a:t>Its main properties are the high endurance to corrosion and the low density. Moreover, it is a good electricity conductor and cheaper than other metals.</a:t>
            </a:r>
            <a:endParaRPr lang="es-ES"/>
          </a:p>
          <a:p>
            <a:pPr algn="just"/>
            <a:r>
              <a:rPr lang="en-US">
                <a:ea typeface="+mn-lt"/>
                <a:cs typeface="+mn-lt"/>
              </a:rPr>
              <a:t>The aluminum is easily and indefinitely recyclable.</a:t>
            </a:r>
          </a:p>
          <a:p>
            <a:pPr marL="0" indent="0" algn="just">
              <a:buClr>
                <a:srgbClr val="59AAF2"/>
              </a:buCl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0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12088" cy="850106"/>
          </a:xfrm>
        </p:spPr>
        <p:txBody>
          <a:bodyPr>
            <a:normAutofit/>
          </a:bodyPr>
          <a:lstStyle/>
          <a:p>
            <a:r>
              <a:rPr lang="es-ES" err="1"/>
              <a:t>Advantages</a:t>
            </a:r>
            <a:r>
              <a:rPr lang="es-ES"/>
              <a:t> of </a:t>
            </a:r>
            <a:r>
              <a:rPr lang="es-ES" err="1"/>
              <a:t>recycling</a:t>
            </a:r>
            <a:r>
              <a:rPr lang="es-ES"/>
              <a:t> </a:t>
            </a:r>
            <a:r>
              <a:rPr lang="es-ES" err="1"/>
              <a:t>aluminium</a:t>
            </a:r>
            <a:endParaRPr lang="es-ES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326432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015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PLASTICS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25782"/>
            <a:ext cx="8229600" cy="48075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buClr>
                <a:srgbClr val="0F6FC6">
                  <a:lumMod val="60000"/>
                  <a:lumOff val="40000"/>
                </a:srgbClr>
              </a:buClr>
            </a:pPr>
            <a:r>
              <a:rPr lang="es-ES" err="1">
                <a:ea typeface="+mn-lt"/>
                <a:cs typeface="+mn-lt"/>
              </a:rPr>
              <a:t>Plastic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was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used</a:t>
            </a:r>
            <a:r>
              <a:rPr lang="es-ES">
                <a:ea typeface="+mn-lt"/>
                <a:cs typeface="+mn-lt"/>
              </a:rPr>
              <a:t> for the </a:t>
            </a:r>
            <a:r>
              <a:rPr lang="es-ES" err="1">
                <a:ea typeface="+mn-lt"/>
                <a:cs typeface="+mn-lt"/>
              </a:rPr>
              <a:t>fist</a:t>
            </a:r>
            <a:r>
              <a:rPr lang="es-ES">
                <a:ea typeface="+mn-lt"/>
                <a:cs typeface="+mn-lt"/>
              </a:rPr>
              <a:t> time in </a:t>
            </a:r>
            <a:r>
              <a:rPr lang="es-ES" err="1">
                <a:ea typeface="+mn-lt"/>
                <a:cs typeface="+mn-lt"/>
              </a:rPr>
              <a:t>17th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century</a:t>
            </a:r>
            <a:r>
              <a:rPr lang="es-ES">
                <a:ea typeface="+mn-lt"/>
                <a:cs typeface="+mn-lt"/>
              </a:rPr>
              <a:t> BC </a:t>
            </a:r>
            <a:r>
              <a:rPr lang="es-ES" err="1">
                <a:ea typeface="+mn-lt"/>
                <a:cs typeface="+mn-lt"/>
              </a:rPr>
              <a:t>when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>
                <a:ea typeface="+mn-lt"/>
                <a:cs typeface="+mn-lt"/>
              </a:rPr>
              <a:t>the  </a:t>
            </a:r>
            <a:r>
              <a:rPr lang="es-ES" err="1">
                <a:ea typeface="+mn-lt"/>
                <a:cs typeface="+mn-lt"/>
              </a:rPr>
              <a:t>ancient</a:t>
            </a:r>
            <a:r>
              <a:rPr lang="es-ES" dirty="0">
                <a:ea typeface="+mn-lt"/>
                <a:cs typeface="+mn-lt"/>
              </a:rPr>
              <a:t>  </a:t>
            </a:r>
            <a:r>
              <a:rPr lang="es-ES" err="1">
                <a:ea typeface="+mn-lt"/>
                <a:cs typeface="+mn-lt"/>
              </a:rPr>
              <a:t>Mesoamerican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people</a:t>
            </a:r>
            <a:r>
              <a:rPr lang="es-ES" dirty="0">
                <a:ea typeface="+mn-lt"/>
                <a:cs typeface="+mn-lt"/>
              </a:rPr>
              <a:t>  </a:t>
            </a:r>
            <a:r>
              <a:rPr lang="es-ES" err="1">
                <a:ea typeface="+mn-lt"/>
                <a:cs typeface="+mn-lt"/>
              </a:rPr>
              <a:t>used</a:t>
            </a:r>
            <a:r>
              <a:rPr lang="es-ES">
                <a:ea typeface="+mn-lt"/>
                <a:cs typeface="+mn-lt"/>
              </a:rPr>
              <a:t> it to make natural </a:t>
            </a:r>
            <a:r>
              <a:rPr lang="es-ES" err="1">
                <a:ea typeface="+mn-lt"/>
                <a:cs typeface="+mn-lt"/>
              </a:rPr>
              <a:t>rubber</a:t>
            </a:r>
            <a:r>
              <a:rPr lang="es-ES">
                <a:ea typeface="+mn-lt"/>
                <a:cs typeface="+mn-lt"/>
              </a:rPr>
              <a:t>.</a:t>
            </a:r>
          </a:p>
          <a:p>
            <a:pPr algn="just"/>
            <a:r>
              <a:rPr lang="es-ES" err="1">
                <a:ea typeface="+mn-lt"/>
                <a:cs typeface="+mn-lt"/>
              </a:rPr>
              <a:t>Its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properties</a:t>
            </a:r>
            <a:r>
              <a:rPr lang="es-ES">
                <a:ea typeface="+mn-lt"/>
                <a:cs typeface="+mn-lt"/>
              </a:rPr>
              <a:t> make it </a:t>
            </a:r>
            <a:r>
              <a:rPr lang="es-ES" err="1">
                <a:ea typeface="+mn-lt"/>
                <a:cs typeface="+mn-lt"/>
              </a:rPr>
              <a:t>useful</a:t>
            </a:r>
            <a:r>
              <a:rPr lang="es-ES">
                <a:ea typeface="+mn-lt"/>
                <a:cs typeface="+mn-lt"/>
              </a:rPr>
              <a:t> and </a:t>
            </a:r>
            <a:r>
              <a:rPr lang="es-ES" err="1">
                <a:ea typeface="+mn-lt"/>
                <a:cs typeface="+mn-lt"/>
              </a:rPr>
              <a:t>long-lasting</a:t>
            </a:r>
            <a:r>
              <a:rPr lang="es-ES">
                <a:ea typeface="+mn-lt"/>
                <a:cs typeface="+mn-lt"/>
              </a:rPr>
              <a:t>. </a:t>
            </a:r>
            <a:r>
              <a:rPr lang="es-ES" err="1">
                <a:ea typeface="+mn-lt"/>
                <a:cs typeface="+mn-lt"/>
              </a:rPr>
              <a:t>Unfortunately</a:t>
            </a:r>
            <a:r>
              <a:rPr lang="es-ES">
                <a:ea typeface="+mn-lt"/>
                <a:cs typeface="+mn-lt"/>
              </a:rPr>
              <a:t>,  </a:t>
            </a:r>
            <a:r>
              <a:rPr lang="es-ES" err="1">
                <a:ea typeface="+mn-lt"/>
                <a:cs typeface="+mn-lt"/>
              </a:rPr>
              <a:t>because</a:t>
            </a:r>
            <a:r>
              <a:rPr lang="es-ES">
                <a:ea typeface="+mn-lt"/>
                <a:cs typeface="+mn-lt"/>
              </a:rPr>
              <a:t> of </a:t>
            </a:r>
            <a:r>
              <a:rPr lang="es-ES" err="1">
                <a:ea typeface="+mn-lt"/>
                <a:cs typeface="+mn-lt"/>
              </a:rPr>
              <a:t>its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durability</a:t>
            </a:r>
            <a:r>
              <a:rPr lang="es-ES">
                <a:ea typeface="+mn-lt"/>
                <a:cs typeface="+mn-lt"/>
              </a:rPr>
              <a:t>, it  </a:t>
            </a:r>
            <a:r>
              <a:rPr lang="es-ES" err="1">
                <a:ea typeface="+mn-lt"/>
                <a:cs typeface="+mn-lt"/>
              </a:rPr>
              <a:t>rots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very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slowly</a:t>
            </a:r>
            <a:r>
              <a:rPr lang="es-ES">
                <a:ea typeface="+mn-lt"/>
                <a:cs typeface="+mn-lt"/>
              </a:rPr>
              <a:t> in the </a:t>
            </a:r>
            <a:r>
              <a:rPr lang="es-ES" err="1">
                <a:ea typeface="+mn-lt"/>
                <a:cs typeface="+mn-lt"/>
              </a:rPr>
              <a:t>rubbish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tips</a:t>
            </a:r>
            <a:r>
              <a:rPr lang="es-ES">
                <a:ea typeface="+mn-lt"/>
                <a:cs typeface="+mn-lt"/>
              </a:rPr>
              <a:t>, </a:t>
            </a:r>
            <a:r>
              <a:rPr lang="es-ES" err="1">
                <a:ea typeface="+mn-lt"/>
                <a:cs typeface="+mn-lt"/>
              </a:rPr>
              <a:t>which</a:t>
            </a:r>
            <a:r>
              <a:rPr lang="es-ES">
                <a:ea typeface="+mn-lt"/>
                <a:cs typeface="+mn-lt"/>
              </a:rPr>
              <a:t>  is </a:t>
            </a:r>
            <a:r>
              <a:rPr lang="es-ES" err="1">
                <a:ea typeface="+mn-lt"/>
                <a:cs typeface="+mn-lt"/>
              </a:rPr>
              <a:t>very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dangerous</a:t>
            </a:r>
            <a:r>
              <a:rPr lang="es-ES">
                <a:ea typeface="+mn-lt"/>
                <a:cs typeface="+mn-lt"/>
              </a:rPr>
              <a:t> for the environment.</a:t>
            </a:r>
            <a:endParaRPr lang="es-ES"/>
          </a:p>
          <a:p>
            <a:pPr algn="just"/>
            <a:r>
              <a:rPr lang="es-ES">
                <a:ea typeface="+mn-lt"/>
                <a:cs typeface="+mn-lt"/>
              </a:rPr>
              <a:t>The global production of </a:t>
            </a:r>
            <a:r>
              <a:rPr lang="es-ES" err="1">
                <a:ea typeface="+mn-lt"/>
                <a:cs typeface="+mn-lt"/>
              </a:rPr>
              <a:t>plastic</a:t>
            </a:r>
            <a:r>
              <a:rPr lang="es-ES">
                <a:ea typeface="+mn-lt"/>
                <a:cs typeface="+mn-lt"/>
              </a:rPr>
              <a:t> has </a:t>
            </a:r>
            <a:r>
              <a:rPr lang="es-ES" err="1">
                <a:ea typeface="+mn-lt"/>
                <a:cs typeface="+mn-lt"/>
              </a:rPr>
              <a:t>increased</a:t>
            </a:r>
            <a:r>
              <a:rPr lang="es-ES">
                <a:ea typeface="+mn-lt"/>
                <a:cs typeface="+mn-lt"/>
              </a:rPr>
              <a:t> rapidly over the last  50 years, especially during recent decades. The European countries which produce the most plastic are Germany, Italy, </a:t>
            </a:r>
            <a:r>
              <a:rPr lang="es-ES" dirty="0">
                <a:ea typeface="+mn-lt"/>
                <a:cs typeface="+mn-lt"/>
              </a:rPr>
              <a:t>France and Spain.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13535" r="9395" b="57374"/>
          <a:stretch/>
        </p:blipFill>
        <p:spPr>
          <a:xfrm>
            <a:off x="3034145" y="180110"/>
            <a:ext cx="5985164" cy="14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94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850106"/>
          </a:xfrm>
        </p:spPr>
        <p:txBody>
          <a:bodyPr>
            <a:normAutofit/>
          </a:bodyPr>
          <a:lstStyle/>
          <a:p>
            <a:r>
              <a:rPr lang="es-ES" sz="4000" err="1"/>
              <a:t>Advantages</a:t>
            </a:r>
            <a:r>
              <a:rPr lang="es-ES" sz="4000"/>
              <a:t> of </a:t>
            </a:r>
            <a:r>
              <a:rPr lang="es-ES" sz="4000" err="1"/>
              <a:t>recycling</a:t>
            </a:r>
            <a:r>
              <a:rPr lang="es-ES" sz="4000"/>
              <a:t> </a:t>
            </a:r>
            <a:r>
              <a:rPr lang="es-ES" sz="4000" err="1"/>
              <a:t>plastic</a:t>
            </a:r>
            <a:endParaRPr lang="es-ES" sz="400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02709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6146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PAPER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466109"/>
            <a:ext cx="8229600" cy="42256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s-ES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first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manufacturing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process</a:t>
            </a:r>
            <a:r>
              <a:rPr lang="es-ES">
                <a:ea typeface="+mn-lt"/>
                <a:cs typeface="+mn-lt"/>
              </a:rPr>
              <a:t> of </a:t>
            </a:r>
            <a:r>
              <a:rPr lang="es-ES" err="1">
                <a:ea typeface="+mn-lt"/>
                <a:cs typeface="+mn-lt"/>
              </a:rPr>
              <a:t>paper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was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developed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>
                <a:ea typeface="+mn-lt"/>
                <a:cs typeface="+mn-lt"/>
              </a:rPr>
              <a:t>in 2nd </a:t>
            </a:r>
            <a:r>
              <a:rPr lang="es-ES" err="1">
                <a:ea typeface="+mn-lt"/>
                <a:cs typeface="+mn-lt"/>
              </a:rPr>
              <a:t>century</a:t>
            </a:r>
            <a:r>
              <a:rPr lang="es-ES">
                <a:ea typeface="+mn-lt"/>
                <a:cs typeface="+mn-lt"/>
              </a:rPr>
              <a:t> B.C.</a:t>
            </a:r>
          </a:p>
          <a:p>
            <a:pPr algn="just"/>
            <a:r>
              <a:rPr lang="es-ES" err="1">
                <a:ea typeface="+mn-lt"/>
                <a:cs typeface="+mn-lt"/>
              </a:rPr>
              <a:t>Paper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is</a:t>
            </a:r>
            <a:r>
              <a:rPr lang="es-ES">
                <a:ea typeface="+mn-lt"/>
                <a:cs typeface="+mn-lt"/>
              </a:rPr>
              <a:t> a substance, </a:t>
            </a:r>
            <a:r>
              <a:rPr lang="es-ES" err="1">
                <a:ea typeface="+mn-lt"/>
                <a:cs typeface="+mn-lt"/>
              </a:rPr>
              <a:t>usually</a:t>
            </a:r>
            <a:r>
              <a:rPr lang="es-ES">
                <a:ea typeface="+mn-lt"/>
                <a:cs typeface="+mn-lt"/>
              </a:rPr>
              <a:t> in </a:t>
            </a:r>
            <a:r>
              <a:rPr lang="es-ES" err="1">
                <a:ea typeface="+mn-lt"/>
                <a:cs typeface="+mn-lt"/>
              </a:rPr>
              <a:t>thin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>
                <a:ea typeface="+mn-lt"/>
                <a:cs typeface="+mn-lt"/>
              </a:rPr>
              <a:t>sheets, made of </a:t>
            </a:r>
            <a:r>
              <a:rPr lang="es-ES" err="1">
                <a:ea typeface="+mn-lt"/>
                <a:cs typeface="+mn-lt"/>
              </a:rPr>
              <a:t>wood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pulp</a:t>
            </a:r>
            <a:r>
              <a:rPr lang="es-ES">
                <a:ea typeface="+mn-lt"/>
                <a:cs typeface="+mn-lt"/>
              </a:rPr>
              <a:t>, </a:t>
            </a:r>
            <a:r>
              <a:rPr lang="es-ES" err="1">
                <a:ea typeface="+mn-lt"/>
                <a:cs typeface="+mn-lt"/>
              </a:rPr>
              <a:t>rags</a:t>
            </a:r>
            <a:r>
              <a:rPr lang="es-ES">
                <a:ea typeface="+mn-lt"/>
                <a:cs typeface="+mn-lt"/>
              </a:rPr>
              <a:t>, </a:t>
            </a:r>
            <a:r>
              <a:rPr lang="es-ES" err="1">
                <a:ea typeface="+mn-lt"/>
                <a:cs typeface="+mn-lt"/>
              </a:rPr>
              <a:t>or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other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fibrous</a:t>
            </a:r>
            <a:r>
              <a:rPr lang="es-ES">
                <a:ea typeface="+mn-lt"/>
                <a:cs typeface="+mn-lt"/>
              </a:rPr>
              <a:t> material. They are </a:t>
            </a:r>
            <a:r>
              <a:rPr lang="es-ES" err="1">
                <a:ea typeface="+mn-lt"/>
                <a:cs typeface="+mn-lt"/>
              </a:rPr>
              <a:t>wet</a:t>
            </a:r>
            <a:r>
              <a:rPr lang="es-ES">
                <a:ea typeface="+mn-lt"/>
                <a:cs typeface="+mn-lt"/>
              </a:rPr>
              <a:t> and whitened. </a:t>
            </a:r>
            <a:r>
              <a:rPr lang="es-ES" err="1">
                <a:ea typeface="+mn-lt"/>
                <a:cs typeface="+mn-lt"/>
              </a:rPr>
              <a:t>Later</a:t>
            </a:r>
            <a:r>
              <a:rPr lang="es-ES">
                <a:ea typeface="+mn-lt"/>
                <a:cs typeface="+mn-lt"/>
              </a:rPr>
              <a:t>, </a:t>
            </a:r>
            <a:r>
              <a:rPr lang="es-ES" err="1">
                <a:ea typeface="+mn-lt"/>
                <a:cs typeface="+mn-lt"/>
              </a:rPr>
              <a:t>they</a:t>
            </a:r>
            <a:r>
              <a:rPr lang="es-ES">
                <a:ea typeface="+mn-lt"/>
                <a:cs typeface="+mn-lt"/>
              </a:rPr>
              <a:t> are  dried, and finally, they harden.</a:t>
            </a:r>
          </a:p>
          <a:p>
            <a:pPr algn="just"/>
            <a:r>
              <a:rPr lang="es-ES" err="1">
                <a:ea typeface="+mn-lt"/>
                <a:cs typeface="+mn-lt"/>
              </a:rPr>
              <a:t>Before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inventing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paper</a:t>
            </a:r>
            <a:r>
              <a:rPr lang="es-ES">
                <a:ea typeface="+mn-lt"/>
                <a:cs typeface="+mn-lt"/>
              </a:rPr>
              <a:t>, Chinese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writers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>
                <a:ea typeface="+mn-lt"/>
                <a:cs typeface="+mn-lt"/>
              </a:rPr>
              <a:t>wrote on bamboo </a:t>
            </a:r>
            <a:r>
              <a:rPr lang="es-ES" err="1">
                <a:ea typeface="+mn-lt"/>
                <a:cs typeface="+mn-lt"/>
              </a:rPr>
              <a:t>stalks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or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wooden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planks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using</a:t>
            </a:r>
            <a:r>
              <a:rPr lang="es-ES">
                <a:ea typeface="+mn-lt"/>
                <a:cs typeface="+mn-lt"/>
              </a:rPr>
              <a:t> a </a:t>
            </a:r>
            <a:r>
              <a:rPr lang="es-ES" err="1">
                <a:ea typeface="+mn-lt"/>
                <a:cs typeface="+mn-lt"/>
              </a:rPr>
              <a:t>rigid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tip</a:t>
            </a:r>
            <a:r>
              <a:rPr lang="es-ES" dirty="0">
                <a:ea typeface="+mn-lt"/>
                <a:cs typeface="+mn-lt"/>
              </a:rPr>
              <a:t>.</a:t>
            </a:r>
          </a:p>
          <a:p>
            <a:pPr algn="just"/>
            <a:r>
              <a:rPr lang="es-ES" err="1">
                <a:ea typeface="+mn-lt"/>
                <a:cs typeface="+mn-lt"/>
              </a:rPr>
              <a:t>Recycling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paper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is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getting</a:t>
            </a:r>
            <a:r>
              <a:rPr lang="es-ES">
                <a:ea typeface="+mn-lt"/>
                <a:cs typeface="+mn-lt"/>
              </a:rPr>
              <a:t> more and more </a:t>
            </a:r>
            <a:r>
              <a:rPr lang="es-ES" err="1">
                <a:ea typeface="+mn-lt"/>
                <a:cs typeface="+mn-lt"/>
              </a:rPr>
              <a:t>important</a:t>
            </a:r>
            <a:r>
              <a:rPr lang="es-ES">
                <a:ea typeface="+mn-lt"/>
                <a:cs typeface="+mn-lt"/>
              </a:rPr>
              <a:t>. In short, </a:t>
            </a:r>
            <a:r>
              <a:rPr lang="es-ES" err="1">
                <a:ea typeface="+mn-lt"/>
                <a:cs typeface="+mn-lt"/>
              </a:rPr>
              <a:t>paper</a:t>
            </a:r>
            <a:r>
              <a:rPr lang="es-ES">
                <a:ea typeface="+mn-lt"/>
                <a:cs typeface="+mn-lt"/>
              </a:rPr>
              <a:t> can be </a:t>
            </a:r>
            <a:r>
              <a:rPr lang="es-ES" err="1">
                <a:ea typeface="+mn-lt"/>
                <a:cs typeface="+mn-lt"/>
              </a:rPr>
              <a:t>recycled</a:t>
            </a:r>
            <a:r>
              <a:rPr lang="es-ES" dirty="0">
                <a:ea typeface="+mn-lt"/>
                <a:cs typeface="+mn-lt"/>
              </a:rPr>
              <a:t>  </a:t>
            </a:r>
            <a:r>
              <a:rPr lang="es-ES" err="1">
                <a:ea typeface="+mn-lt"/>
                <a:cs typeface="+mn-lt"/>
              </a:rPr>
              <a:t>seven</a:t>
            </a:r>
            <a:r>
              <a:rPr lang="es-ES">
                <a:ea typeface="+mn-lt"/>
                <a:cs typeface="+mn-lt"/>
              </a:rPr>
              <a:t> times at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most</a:t>
            </a:r>
            <a:r>
              <a:rPr lang="es-ES">
                <a:ea typeface="+mn-lt"/>
                <a:cs typeface="+mn-lt"/>
              </a:rPr>
              <a:t>.</a:t>
            </a:r>
          </a:p>
          <a:p>
            <a:pPr algn="just">
              <a:buClr>
                <a:srgbClr val="59AAF2"/>
              </a:buClr>
            </a:pPr>
            <a:endParaRPr lang="es-ES" b="1"/>
          </a:p>
          <a:p>
            <a:pPr algn="just">
              <a:buClr>
                <a:srgbClr val="59AAF2"/>
              </a:buClr>
            </a:pPr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9" b="23031"/>
          <a:stretch/>
        </p:blipFill>
        <p:spPr>
          <a:xfrm>
            <a:off x="2438399" y="214744"/>
            <a:ext cx="6580909" cy="19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57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12088" cy="850106"/>
          </a:xfrm>
        </p:spPr>
        <p:txBody>
          <a:bodyPr>
            <a:normAutofit/>
          </a:bodyPr>
          <a:lstStyle/>
          <a:p>
            <a:r>
              <a:rPr lang="es-ES" sz="4000" err="1"/>
              <a:t>Advantages</a:t>
            </a:r>
            <a:r>
              <a:rPr lang="es-ES" sz="4000"/>
              <a:t> of </a:t>
            </a:r>
            <a:r>
              <a:rPr lang="es-ES" sz="4000" err="1"/>
              <a:t>recycling</a:t>
            </a:r>
            <a:r>
              <a:rPr lang="es-ES" sz="4000"/>
              <a:t> </a:t>
            </a:r>
            <a:r>
              <a:rPr lang="es-ES" sz="4000" err="1"/>
              <a:t>paper</a:t>
            </a:r>
            <a:endParaRPr lang="es-ES" sz="400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641113"/>
              </p:ext>
            </p:extLst>
          </p:nvPr>
        </p:nvGraphicFramePr>
        <p:xfrm>
          <a:off x="171450" y="1639341"/>
          <a:ext cx="882015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0245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anchor="b">
            <a:normAutofit/>
          </a:bodyPr>
          <a:lstStyle/>
          <a:p>
            <a:r>
              <a:rPr lang="es-ES"/>
              <a:t>GLASS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79512" y="980728"/>
            <a:ext cx="4815478" cy="51454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90000"/>
              </a:lnSpc>
              <a:buClr>
                <a:srgbClr val="0F6FC6">
                  <a:lumMod val="60000"/>
                  <a:lumOff val="40000"/>
                </a:srgbClr>
              </a:buClr>
            </a:pPr>
            <a:r>
              <a:rPr lang="es-ES" sz="2400" err="1"/>
              <a:t>Glass</a:t>
            </a:r>
            <a:r>
              <a:rPr lang="es-ES" sz="2400"/>
              <a:t> </a:t>
            </a:r>
            <a:r>
              <a:rPr lang="es-ES" sz="2400" err="1"/>
              <a:t>is</a:t>
            </a:r>
            <a:r>
              <a:rPr lang="es-ES" sz="2400"/>
              <a:t> a material </a:t>
            </a:r>
            <a:r>
              <a:rPr lang="es-ES" sz="2400" err="1"/>
              <a:t>which</a:t>
            </a:r>
            <a:r>
              <a:rPr lang="es-ES" sz="2400"/>
              <a:t> </a:t>
            </a:r>
            <a:r>
              <a:rPr lang="es-ES" sz="2400" err="1"/>
              <a:t>people</a:t>
            </a:r>
            <a:r>
              <a:rPr lang="es-ES" sz="2400"/>
              <a:t> </a:t>
            </a:r>
            <a:r>
              <a:rPr lang="es-ES" sz="2400" err="1"/>
              <a:t>started</a:t>
            </a:r>
            <a:r>
              <a:rPr lang="es-ES" sz="2400"/>
              <a:t> </a:t>
            </a:r>
            <a:r>
              <a:rPr lang="es-ES" sz="2400" err="1"/>
              <a:t>to</a:t>
            </a:r>
            <a:r>
              <a:rPr lang="es-ES" sz="2400"/>
              <a:t> use </a:t>
            </a:r>
            <a:r>
              <a:rPr lang="es-ES" sz="2400" err="1"/>
              <a:t>before</a:t>
            </a:r>
            <a:r>
              <a:rPr lang="es-ES" sz="2400"/>
              <a:t> 2000 B.C.  </a:t>
            </a:r>
            <a:r>
              <a:rPr lang="es-ES" sz="2400" err="1"/>
              <a:t>to</a:t>
            </a:r>
            <a:r>
              <a:rPr lang="es-ES" sz="2400"/>
              <a:t> </a:t>
            </a:r>
            <a:r>
              <a:rPr lang="es-ES" sz="2400" err="1"/>
              <a:t>make</a:t>
            </a:r>
            <a:r>
              <a:rPr lang="es-ES" sz="2400"/>
              <a:t> </a:t>
            </a:r>
            <a:r>
              <a:rPr lang="es-ES" sz="2400" err="1"/>
              <a:t>necklaces</a:t>
            </a:r>
            <a:r>
              <a:rPr lang="es-ES" sz="2400"/>
              <a:t> and  </a:t>
            </a:r>
            <a:r>
              <a:rPr lang="es-ES" sz="2400" err="1"/>
              <a:t>glass</a:t>
            </a:r>
            <a:r>
              <a:rPr lang="es-ES" sz="2400"/>
              <a:t> </a:t>
            </a:r>
            <a:r>
              <a:rPr lang="es-ES" sz="2400" dirty="0" err="1"/>
              <a:t>beads</a:t>
            </a:r>
            <a:r>
              <a:rPr lang="es-ES" sz="2400"/>
              <a:t>.</a:t>
            </a:r>
          </a:p>
          <a:p>
            <a:pPr>
              <a:lnSpc>
                <a:spcPct val="90000"/>
              </a:lnSpc>
            </a:pPr>
            <a:r>
              <a:rPr lang="es-ES" sz="2400" err="1"/>
              <a:t>Glass</a:t>
            </a:r>
            <a:r>
              <a:rPr lang="es-ES" sz="2400"/>
              <a:t> </a:t>
            </a:r>
            <a:r>
              <a:rPr lang="es-ES" sz="2400" err="1"/>
              <a:t>is</a:t>
            </a:r>
            <a:r>
              <a:rPr lang="es-ES" sz="2400"/>
              <a:t> </a:t>
            </a:r>
            <a:r>
              <a:rPr lang="es-ES" sz="2400" err="1"/>
              <a:t>recyclable</a:t>
            </a:r>
            <a:r>
              <a:rPr lang="es-ES" sz="2400"/>
              <a:t> 100% ( </a:t>
            </a:r>
            <a:r>
              <a:rPr lang="es-ES" sz="2400" err="1"/>
              <a:t>one</a:t>
            </a:r>
            <a:r>
              <a:rPr lang="es-ES" sz="2400"/>
              <a:t> </a:t>
            </a:r>
            <a:r>
              <a:rPr lang="es-ES" sz="2400" err="1"/>
              <a:t>hundred</a:t>
            </a:r>
            <a:r>
              <a:rPr lang="es-ES" sz="2400"/>
              <a:t> per cent), </a:t>
            </a:r>
            <a:r>
              <a:rPr lang="es-ES" sz="2400" err="1"/>
              <a:t>that</a:t>
            </a:r>
            <a:r>
              <a:rPr lang="es-ES" sz="2400"/>
              <a:t> </a:t>
            </a:r>
            <a:r>
              <a:rPr lang="es-ES" sz="2400" err="1"/>
              <a:t>is</a:t>
            </a:r>
            <a:r>
              <a:rPr lang="es-ES" sz="2400"/>
              <a:t> </a:t>
            </a:r>
            <a:r>
              <a:rPr lang="es-ES" sz="2400" err="1"/>
              <a:t>to</a:t>
            </a:r>
            <a:r>
              <a:rPr lang="es-ES" sz="2400"/>
              <a:t> </a:t>
            </a:r>
            <a:r>
              <a:rPr lang="es-ES" sz="2400" err="1"/>
              <a:t>say</a:t>
            </a:r>
            <a:r>
              <a:rPr lang="es-ES" sz="2400"/>
              <a:t>,  </a:t>
            </a:r>
            <a:r>
              <a:rPr lang="es-ES" sz="2400" err="1"/>
              <a:t>we</a:t>
            </a:r>
            <a:r>
              <a:rPr lang="es-ES" sz="2400"/>
              <a:t> can </a:t>
            </a:r>
            <a:r>
              <a:rPr lang="es-ES" sz="2400" err="1"/>
              <a:t>obtain</a:t>
            </a:r>
            <a:r>
              <a:rPr lang="es-ES" sz="2400"/>
              <a:t> </a:t>
            </a:r>
            <a:r>
              <a:rPr lang="es-ES" sz="2400" err="1"/>
              <a:t>one</a:t>
            </a:r>
            <a:r>
              <a:rPr lang="es-ES" sz="2400"/>
              <a:t> </a:t>
            </a:r>
            <a:r>
              <a:rPr lang="es-ES" sz="2400" err="1"/>
              <a:t>kilogramme</a:t>
            </a:r>
            <a:r>
              <a:rPr lang="es-ES" sz="2400"/>
              <a:t> </a:t>
            </a:r>
            <a:r>
              <a:rPr lang="es-ES" sz="2400" err="1"/>
              <a:t>of</a:t>
            </a:r>
            <a:r>
              <a:rPr lang="es-ES" sz="2400"/>
              <a:t> </a:t>
            </a:r>
            <a:r>
              <a:rPr lang="es-ES" sz="2400" err="1"/>
              <a:t>recycled</a:t>
            </a:r>
            <a:r>
              <a:rPr lang="es-ES" sz="2400"/>
              <a:t> </a:t>
            </a:r>
            <a:r>
              <a:rPr lang="es-ES" sz="2400" err="1"/>
              <a:t>glass</a:t>
            </a:r>
            <a:r>
              <a:rPr lang="es-ES" sz="2400"/>
              <a:t>  </a:t>
            </a:r>
            <a:r>
              <a:rPr lang="es-ES" sz="2400" err="1"/>
              <a:t>for</a:t>
            </a:r>
            <a:r>
              <a:rPr lang="es-ES" sz="2400"/>
              <a:t>  </a:t>
            </a:r>
            <a:r>
              <a:rPr lang="es-ES" sz="2400" err="1"/>
              <a:t>one</a:t>
            </a:r>
            <a:r>
              <a:rPr lang="es-ES" sz="2400"/>
              <a:t> </a:t>
            </a:r>
            <a:r>
              <a:rPr lang="es-ES" sz="2400" err="1"/>
              <a:t>kilogramme</a:t>
            </a:r>
            <a:r>
              <a:rPr lang="es-ES" sz="2400"/>
              <a:t> </a:t>
            </a:r>
            <a:r>
              <a:rPr lang="es-ES" sz="2400" err="1"/>
              <a:t>of</a:t>
            </a:r>
            <a:r>
              <a:rPr lang="es-ES" sz="2400"/>
              <a:t> </a:t>
            </a:r>
            <a:r>
              <a:rPr lang="es-ES" sz="2400" err="1"/>
              <a:t>glass</a:t>
            </a:r>
            <a:r>
              <a:rPr lang="es-ES" sz="2400"/>
              <a:t>.</a:t>
            </a:r>
          </a:p>
          <a:p>
            <a:pPr>
              <a:lnSpc>
                <a:spcPct val="90000"/>
              </a:lnSpc>
            </a:pPr>
            <a:r>
              <a:rPr lang="es-ES" sz="2400" err="1"/>
              <a:t>Different</a:t>
            </a:r>
            <a:r>
              <a:rPr lang="es-ES" sz="2400"/>
              <a:t>  </a:t>
            </a:r>
            <a:r>
              <a:rPr lang="es-ES" sz="2400" err="1"/>
              <a:t>types</a:t>
            </a:r>
            <a:r>
              <a:rPr lang="es-ES" sz="2400"/>
              <a:t> </a:t>
            </a:r>
            <a:r>
              <a:rPr lang="es-ES" sz="2400" err="1"/>
              <a:t>of</a:t>
            </a:r>
            <a:r>
              <a:rPr lang="es-ES" sz="2400"/>
              <a:t> </a:t>
            </a:r>
            <a:r>
              <a:rPr lang="es-ES" sz="2400" err="1"/>
              <a:t>glass</a:t>
            </a:r>
            <a:r>
              <a:rPr lang="es-ES" sz="2400"/>
              <a:t> are </a:t>
            </a:r>
            <a:r>
              <a:rPr lang="es-ES" sz="2400" err="1"/>
              <a:t>obtained</a:t>
            </a:r>
            <a:r>
              <a:rPr lang="es-ES" sz="2400"/>
              <a:t>  </a:t>
            </a:r>
            <a:r>
              <a:rPr lang="es-ES" sz="2400" err="1"/>
              <a:t>when</a:t>
            </a:r>
            <a:r>
              <a:rPr lang="es-ES" sz="2400"/>
              <a:t> </a:t>
            </a:r>
            <a:r>
              <a:rPr lang="es-ES" sz="2400" err="1"/>
              <a:t>we</a:t>
            </a:r>
            <a:r>
              <a:rPr lang="es-ES" sz="2400"/>
              <a:t> </a:t>
            </a:r>
            <a:r>
              <a:rPr lang="es-ES" sz="2400" err="1"/>
              <a:t>add</a:t>
            </a:r>
            <a:r>
              <a:rPr lang="es-ES" sz="2400"/>
              <a:t> </a:t>
            </a:r>
            <a:r>
              <a:rPr lang="es-ES" sz="2400" err="1"/>
              <a:t>different</a:t>
            </a:r>
            <a:r>
              <a:rPr lang="es-ES" sz="2400"/>
              <a:t> </a:t>
            </a:r>
            <a:r>
              <a:rPr lang="es-ES" sz="2400" err="1"/>
              <a:t>materials</a:t>
            </a:r>
            <a:r>
              <a:rPr lang="es-ES" sz="2400"/>
              <a:t> </a:t>
            </a:r>
            <a:r>
              <a:rPr lang="es-ES" sz="2400" err="1"/>
              <a:t>to</a:t>
            </a:r>
            <a:r>
              <a:rPr lang="es-ES" sz="2400"/>
              <a:t> </a:t>
            </a:r>
            <a:r>
              <a:rPr lang="es-ES" sz="2400" err="1"/>
              <a:t>the</a:t>
            </a:r>
            <a:r>
              <a:rPr lang="es-ES" sz="2400"/>
              <a:t> </a:t>
            </a:r>
            <a:r>
              <a:rPr lang="es-ES" sz="2400" err="1"/>
              <a:t>basic</a:t>
            </a:r>
            <a:r>
              <a:rPr lang="es-ES" sz="2400"/>
              <a:t> raw material as </a:t>
            </a:r>
            <a:r>
              <a:rPr lang="es-ES" sz="2400" err="1"/>
              <a:t>the</a:t>
            </a:r>
            <a:r>
              <a:rPr lang="es-ES" sz="2400"/>
              <a:t> </a:t>
            </a:r>
            <a:r>
              <a:rPr lang="es-ES" sz="2400" err="1"/>
              <a:t>silica</a:t>
            </a:r>
            <a:r>
              <a:rPr lang="es-ES" sz="2400"/>
              <a:t> </a:t>
            </a:r>
            <a:r>
              <a:rPr lang="es-ES" sz="2400" err="1"/>
              <a:t>sand</a:t>
            </a:r>
            <a:r>
              <a:rPr lang="es-ES" sz="2400"/>
              <a:t>, </a:t>
            </a:r>
            <a:r>
              <a:rPr lang="es-ES" sz="2400" err="1"/>
              <a:t>limestone</a:t>
            </a:r>
            <a:r>
              <a:rPr lang="es-ES" sz="2400"/>
              <a:t> and  </a:t>
            </a:r>
            <a:r>
              <a:rPr lang="es-ES" sz="2400" err="1"/>
              <a:t>sodium</a:t>
            </a:r>
            <a:r>
              <a:rPr lang="es-ES" sz="2400"/>
              <a:t> carbonate </a:t>
            </a:r>
            <a:r>
              <a:rPr lang="es-ES" sz="2400" err="1"/>
              <a:t>or</a:t>
            </a:r>
            <a:r>
              <a:rPr lang="es-ES" sz="2400"/>
              <a:t>  </a:t>
            </a:r>
            <a:r>
              <a:rPr lang="es-ES" sz="2400" err="1"/>
              <a:t>sodium</a:t>
            </a:r>
            <a:r>
              <a:rPr lang="es-ES" sz="2400"/>
              <a:t> sulfate.</a:t>
            </a:r>
          </a:p>
          <a:p>
            <a:pPr>
              <a:lnSpc>
                <a:spcPct val="90000"/>
              </a:lnSpc>
              <a:buClr>
                <a:srgbClr val="59AAF2"/>
              </a:buClr>
            </a:pPr>
            <a:endParaRPr lang="es-ES" sz="18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1BA2A2-7472-45D5-9741-A4012E817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3" r="33467" b="-1"/>
          <a:stretch/>
        </p:blipFill>
        <p:spPr>
          <a:xfrm>
            <a:off x="5148064" y="1196752"/>
            <a:ext cx="3691809" cy="4137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5358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850106"/>
          </a:xfrm>
        </p:spPr>
        <p:txBody>
          <a:bodyPr>
            <a:normAutofit/>
          </a:bodyPr>
          <a:lstStyle/>
          <a:p>
            <a:r>
              <a:rPr lang="es-ES" sz="4000" err="1"/>
              <a:t>Advantages</a:t>
            </a:r>
            <a:r>
              <a:rPr lang="es-ES" sz="4000"/>
              <a:t> of </a:t>
            </a:r>
            <a:r>
              <a:rPr lang="es-ES" sz="4000" err="1"/>
              <a:t>recycling</a:t>
            </a:r>
            <a:r>
              <a:rPr lang="es-ES" sz="4000"/>
              <a:t> </a:t>
            </a:r>
            <a:r>
              <a:rPr lang="es-ES" sz="4000" err="1"/>
              <a:t>glass</a:t>
            </a:r>
            <a:endParaRPr lang="es-ES" sz="400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0918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3945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EXPERIMENTAL WORK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49 </a:t>
            </a:r>
            <a:r>
              <a:rPr lang="es-ES" err="1"/>
              <a:t>families</a:t>
            </a:r>
            <a:r>
              <a:rPr lang="es-ES" dirty="0"/>
              <a:t> </a:t>
            </a:r>
            <a:r>
              <a:rPr lang="es-ES" err="1"/>
              <a:t>separate</a:t>
            </a:r>
            <a:r>
              <a:rPr lang="es-ES"/>
              <a:t>  and weigh</a:t>
            </a:r>
            <a:r>
              <a:rPr lang="es-ES" dirty="0"/>
              <a:t> </a:t>
            </a:r>
            <a:r>
              <a:rPr lang="es-ES" err="1"/>
              <a:t>the</a:t>
            </a:r>
            <a:r>
              <a:rPr lang="es-ES" dirty="0"/>
              <a:t> </a:t>
            </a:r>
            <a:r>
              <a:rPr lang="es-ES" err="1"/>
              <a:t>waste</a:t>
            </a:r>
            <a:r>
              <a:rPr lang="es-ES" dirty="0"/>
              <a:t> </a:t>
            </a:r>
            <a:r>
              <a:rPr lang="es-ES" err="1"/>
              <a:t>produced</a:t>
            </a:r>
            <a:r>
              <a:rPr lang="es-ES"/>
              <a:t> in a </a:t>
            </a:r>
            <a:r>
              <a:rPr lang="es-ES" err="1"/>
              <a:t>week</a:t>
            </a:r>
            <a:r>
              <a:rPr lang="es-ES"/>
              <a:t>.</a:t>
            </a:r>
          </a:p>
          <a:p>
            <a:r>
              <a:rPr lang="es-ES" err="1"/>
              <a:t>We</a:t>
            </a:r>
            <a:r>
              <a:rPr lang="es-ES" dirty="0"/>
              <a:t> </a:t>
            </a:r>
            <a:r>
              <a:rPr lang="es-ES" err="1"/>
              <a:t>have</a:t>
            </a:r>
            <a:r>
              <a:rPr lang="es-ES" dirty="0"/>
              <a:t> </a:t>
            </a:r>
            <a:r>
              <a:rPr lang="es-ES" err="1"/>
              <a:t>calculated</a:t>
            </a:r>
            <a:r>
              <a:rPr lang="es-ES" dirty="0"/>
              <a:t> </a:t>
            </a:r>
            <a:r>
              <a:rPr lang="es-ES" err="1"/>
              <a:t>the</a:t>
            </a:r>
            <a:r>
              <a:rPr lang="es-ES" dirty="0"/>
              <a:t> </a:t>
            </a:r>
            <a:r>
              <a:rPr lang="es-ES" err="1"/>
              <a:t>average</a:t>
            </a:r>
            <a:r>
              <a:rPr lang="es-ES" dirty="0"/>
              <a:t> </a:t>
            </a:r>
            <a:r>
              <a:rPr lang="es-ES" err="1"/>
              <a:t>waste</a:t>
            </a:r>
            <a:r>
              <a:rPr lang="es-ES" dirty="0"/>
              <a:t> </a:t>
            </a:r>
            <a:r>
              <a:rPr lang="es-ES" err="1"/>
              <a:t>produced</a:t>
            </a:r>
            <a:r>
              <a:rPr lang="es-ES" dirty="0"/>
              <a:t> </a:t>
            </a:r>
            <a:r>
              <a:rPr lang="es-ES"/>
              <a:t>by families at the </a:t>
            </a:r>
            <a:r>
              <a:rPr lang="es-ES" err="1"/>
              <a:t>school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2763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Energy</a:t>
            </a:r>
            <a:r>
              <a:rPr lang="es-ES" dirty="0"/>
              <a:t> </a:t>
            </a:r>
            <a:r>
              <a:rPr lang="es-ES" err="1"/>
              <a:t>saving</a:t>
            </a:r>
            <a:r>
              <a:rPr lang="es-ES" dirty="0"/>
              <a:t> plan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565212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err="1"/>
              <a:t>We</a:t>
            </a:r>
            <a:r>
              <a:rPr lang="es-ES"/>
              <a:t> </a:t>
            </a:r>
            <a:r>
              <a:rPr lang="es-ES" err="1"/>
              <a:t>started</a:t>
            </a:r>
            <a:r>
              <a:rPr lang="es-ES"/>
              <a:t> </a:t>
            </a:r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saving</a:t>
            </a:r>
            <a:r>
              <a:rPr lang="es-ES"/>
              <a:t> plan 10 </a:t>
            </a:r>
            <a:r>
              <a:rPr lang="es-ES" err="1"/>
              <a:t>years</a:t>
            </a:r>
            <a:r>
              <a:rPr lang="es-ES"/>
              <a:t> </a:t>
            </a:r>
            <a:r>
              <a:rPr lang="es-ES" err="1"/>
              <a:t>ago</a:t>
            </a:r>
            <a:r>
              <a:rPr lang="es-ES"/>
              <a:t> </a:t>
            </a:r>
          </a:p>
          <a:p>
            <a:r>
              <a:rPr lang="es-ES"/>
              <a:t>4</a:t>
            </a:r>
            <a:r>
              <a:rPr lang="es-ES" baseline="30000"/>
              <a:t>th</a:t>
            </a:r>
            <a:r>
              <a:rPr lang="es-ES"/>
              <a:t> grade </a:t>
            </a:r>
            <a:r>
              <a:rPr lang="es-ES" err="1"/>
              <a:t>students</a:t>
            </a:r>
            <a:r>
              <a:rPr lang="es-ES"/>
              <a:t> </a:t>
            </a:r>
            <a:r>
              <a:rPr lang="es-ES" err="1"/>
              <a:t>make</a:t>
            </a:r>
            <a:r>
              <a:rPr lang="es-ES"/>
              <a:t> a </a:t>
            </a:r>
            <a:r>
              <a:rPr lang="es-ES" err="1"/>
              <a:t>concioussness-raising</a:t>
            </a:r>
            <a:r>
              <a:rPr lang="es-ES"/>
              <a:t> </a:t>
            </a:r>
            <a:r>
              <a:rPr lang="es-ES" err="1"/>
              <a:t>campaign</a:t>
            </a:r>
            <a:r>
              <a:rPr lang="es-ES"/>
              <a:t> </a:t>
            </a:r>
            <a:r>
              <a:rPr lang="es-ES" err="1"/>
              <a:t>about</a:t>
            </a:r>
            <a:r>
              <a:rPr lang="es-ES"/>
              <a:t> </a:t>
            </a:r>
            <a:r>
              <a:rPr lang="es-ES" err="1"/>
              <a:t>saving</a:t>
            </a:r>
            <a:r>
              <a:rPr lang="es-ES"/>
              <a:t> </a:t>
            </a:r>
            <a:r>
              <a:rPr lang="es-ES" err="1"/>
              <a:t>energy</a:t>
            </a:r>
            <a:r>
              <a:rPr lang="es-ES"/>
              <a:t> at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school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invite </a:t>
            </a:r>
            <a:r>
              <a:rPr lang="es-ES" err="1"/>
              <a:t>all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students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take</a:t>
            </a:r>
            <a:r>
              <a:rPr lang="es-ES"/>
              <a:t> </a:t>
            </a:r>
            <a:r>
              <a:rPr lang="es-ES" err="1"/>
              <a:t>care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environment</a:t>
            </a:r>
            <a:r>
              <a:rPr lang="es-ES"/>
              <a:t>.</a:t>
            </a:r>
          </a:p>
          <a:p>
            <a:r>
              <a:rPr lang="es-ES"/>
              <a:t>VIDEO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t="17172"/>
          <a:stretch/>
        </p:blipFill>
        <p:spPr>
          <a:xfrm>
            <a:off x="2709648" y="4017818"/>
            <a:ext cx="3477491" cy="2840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5" r="29319"/>
          <a:stretch/>
        </p:blipFill>
        <p:spPr>
          <a:xfrm>
            <a:off x="5652120" y="188640"/>
            <a:ext cx="3311236" cy="4131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2116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E0336-895A-486A-9520-FE3D80807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err="1"/>
              <a:t>Average</a:t>
            </a:r>
            <a:r>
              <a:rPr lang="es-ES"/>
              <a:t> </a:t>
            </a:r>
            <a:r>
              <a:rPr lang="es-ES" err="1"/>
              <a:t>weekly</a:t>
            </a:r>
            <a:r>
              <a:rPr lang="es-ES"/>
              <a:t> </a:t>
            </a:r>
            <a:r>
              <a:rPr lang="es-ES" err="1"/>
              <a:t>rubbish</a:t>
            </a:r>
            <a:r>
              <a:rPr lang="es-ES"/>
              <a:t> </a:t>
            </a:r>
            <a:r>
              <a:rPr lang="es-ES" err="1"/>
              <a:t>produced</a:t>
            </a:r>
            <a:r>
              <a:rPr lang="es-ES"/>
              <a:t> </a:t>
            </a:r>
            <a:r>
              <a:rPr lang="es-ES" err="1"/>
              <a:t>by</a:t>
            </a:r>
            <a:r>
              <a:rPr lang="es-ES"/>
              <a:t> </a:t>
            </a:r>
            <a:r>
              <a:rPr lang="es-ES" err="1"/>
              <a:t>family</a:t>
            </a:r>
            <a:endParaRPr lang="es-ES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13D587D-3F00-4133-AA64-61E6AAE45D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056623"/>
              </p:ext>
            </p:extLst>
          </p:nvPr>
        </p:nvGraphicFramePr>
        <p:xfrm>
          <a:off x="152400" y="1815846"/>
          <a:ext cx="8845992" cy="328039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600982">
                  <a:extLst>
                    <a:ext uri="{9D8B030D-6E8A-4147-A177-3AD203B41FA5}">
                      <a16:colId xmlns:a16="http://schemas.microsoft.com/office/drawing/2014/main" val="3710019429"/>
                    </a:ext>
                  </a:extLst>
                </a:gridCol>
                <a:gridCol w="1363802">
                  <a:extLst>
                    <a:ext uri="{9D8B030D-6E8A-4147-A177-3AD203B41FA5}">
                      <a16:colId xmlns:a16="http://schemas.microsoft.com/office/drawing/2014/main" val="1827689624"/>
                    </a:ext>
                  </a:extLst>
                </a:gridCol>
                <a:gridCol w="1313110">
                  <a:extLst>
                    <a:ext uri="{9D8B030D-6E8A-4147-A177-3AD203B41FA5}">
                      <a16:colId xmlns:a16="http://schemas.microsoft.com/office/drawing/2014/main" val="3556202778"/>
                    </a:ext>
                  </a:extLst>
                </a:gridCol>
                <a:gridCol w="1199305">
                  <a:extLst>
                    <a:ext uri="{9D8B030D-6E8A-4147-A177-3AD203B41FA5}">
                      <a16:colId xmlns:a16="http://schemas.microsoft.com/office/drawing/2014/main" val="1676095900"/>
                    </a:ext>
                  </a:extLst>
                </a:gridCol>
                <a:gridCol w="1635817">
                  <a:extLst>
                    <a:ext uri="{9D8B030D-6E8A-4147-A177-3AD203B41FA5}">
                      <a16:colId xmlns:a16="http://schemas.microsoft.com/office/drawing/2014/main" val="3442455483"/>
                    </a:ext>
                  </a:extLst>
                </a:gridCol>
                <a:gridCol w="1732976">
                  <a:extLst>
                    <a:ext uri="{9D8B030D-6E8A-4147-A177-3AD203B41FA5}">
                      <a16:colId xmlns:a16="http://schemas.microsoft.com/office/drawing/2014/main" val="4152755732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Weekly</a:t>
                      </a:r>
                      <a:r>
                        <a:rPr lang="es-ES" sz="20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000" baseline="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  <a:r>
                        <a:rPr lang="es-ES" sz="20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000" baseline="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by</a:t>
                      </a:r>
                      <a:r>
                        <a:rPr lang="es-ES" sz="20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000" baseline="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family</a:t>
                      </a:r>
                      <a:endParaRPr lang="es-ES" sz="200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Organic</a:t>
                      </a:r>
                      <a:r>
                        <a:rPr lang="es-ES" sz="20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000" baseline="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  <a:endParaRPr lang="es-ES" sz="200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Plastic</a:t>
                      </a:r>
                      <a:r>
                        <a:rPr lang="es-ES" sz="20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and </a:t>
                      </a:r>
                      <a:r>
                        <a:rPr lang="es-ES" sz="2000" baseline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bricks</a:t>
                      </a:r>
                      <a:endParaRPr lang="es-ES" sz="2000">
                        <a:effectLst/>
                        <a:latin typeface="C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 err="1">
                          <a:effectLst/>
                        </a:rPr>
                        <a:t>paper</a:t>
                      </a:r>
                      <a:endParaRPr lang="es-ES" sz="200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glass</a:t>
                      </a:r>
                      <a:endParaRPr lang="es-ES" sz="200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Total </a:t>
                      </a:r>
                      <a:r>
                        <a:rPr lang="es-ES" sz="2000" dirty="0" err="1">
                          <a:effectLst/>
                        </a:rPr>
                        <a:t>waste</a:t>
                      </a:r>
                      <a:endParaRPr lang="es-ES" sz="200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9894048"/>
                  </a:ext>
                </a:extLst>
              </a:tr>
              <a:tr h="8081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 err="1">
                          <a:effectLst/>
                        </a:rPr>
                        <a:t>Mass</a:t>
                      </a:r>
                      <a:r>
                        <a:rPr lang="es-ES" sz="2000" dirty="0">
                          <a:effectLst/>
                        </a:rPr>
                        <a:t> (kg)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9,185 kg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2,193 kg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1,372 kg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1,371 kg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14,141 kg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3661423"/>
                  </a:ext>
                </a:extLst>
              </a:tr>
              <a:tr h="1176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  <a:r>
                        <a:rPr lang="es-ES" sz="20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000" baseline="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percentage</a:t>
                      </a:r>
                      <a:endParaRPr lang="es-ES" sz="200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65,0%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15,5%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9,7%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9,7%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9558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955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DATA ANALYSIS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err="1"/>
              <a:t>Taking</a:t>
            </a:r>
            <a:r>
              <a:rPr lang="es-ES" dirty="0"/>
              <a:t> </a:t>
            </a:r>
            <a:r>
              <a:rPr lang="es-ES" err="1"/>
              <a:t>into</a:t>
            </a:r>
            <a:r>
              <a:rPr lang="es-ES" dirty="0"/>
              <a:t> </a:t>
            </a:r>
            <a:r>
              <a:rPr lang="es-ES" err="1"/>
              <a:t>consideration</a:t>
            </a:r>
            <a:r>
              <a:rPr lang="es-ES"/>
              <a:t> that 227 </a:t>
            </a:r>
            <a:r>
              <a:rPr lang="es-ES" err="1"/>
              <a:t>families</a:t>
            </a:r>
            <a:r>
              <a:rPr lang="es-ES"/>
              <a:t> make up our school, we </a:t>
            </a:r>
            <a:r>
              <a:rPr lang="es-ES" err="1"/>
              <a:t>have</a:t>
            </a:r>
            <a:r>
              <a:rPr lang="es-ES" dirty="0"/>
              <a:t> </a:t>
            </a:r>
            <a:r>
              <a:rPr lang="es-ES" err="1"/>
              <a:t>extrapolated</a:t>
            </a:r>
            <a:r>
              <a:rPr lang="es-ES"/>
              <a:t> data to all the </a:t>
            </a:r>
            <a:r>
              <a:rPr lang="es-ES" err="1"/>
              <a:t>families</a:t>
            </a:r>
            <a:r>
              <a:rPr lang="es-ES"/>
              <a:t> at the school.</a:t>
            </a:r>
          </a:p>
          <a:p>
            <a:r>
              <a:rPr lang="es-ES" err="1"/>
              <a:t>We</a:t>
            </a:r>
            <a:r>
              <a:rPr lang="es-ES" dirty="0"/>
              <a:t> </a:t>
            </a:r>
            <a:r>
              <a:rPr lang="es-ES" err="1"/>
              <a:t>have</a:t>
            </a:r>
            <a:r>
              <a:rPr lang="es-ES" dirty="0"/>
              <a:t> </a:t>
            </a:r>
            <a:r>
              <a:rPr lang="es-ES" err="1"/>
              <a:t>calculated</a:t>
            </a:r>
            <a:r>
              <a:rPr lang="es-ES" dirty="0"/>
              <a:t> </a:t>
            </a:r>
            <a:r>
              <a:rPr lang="es-ES" err="1"/>
              <a:t>the</a:t>
            </a:r>
            <a:r>
              <a:rPr lang="es-ES" dirty="0"/>
              <a:t> </a:t>
            </a:r>
            <a:r>
              <a:rPr lang="es-ES" err="1"/>
              <a:t>waste</a:t>
            </a:r>
            <a:r>
              <a:rPr lang="es-ES" dirty="0"/>
              <a:t> </a:t>
            </a:r>
            <a:r>
              <a:rPr lang="es-ES" err="1"/>
              <a:t>production</a:t>
            </a:r>
            <a:r>
              <a:rPr lang="es-ES"/>
              <a:t> in a </a:t>
            </a:r>
            <a:r>
              <a:rPr lang="es-ES" err="1"/>
              <a:t>year</a:t>
            </a:r>
            <a:r>
              <a:rPr lang="es-ES" dirty="0"/>
              <a:t> </a:t>
            </a:r>
            <a:r>
              <a:rPr lang="es-ES" err="1"/>
              <a:t>by</a:t>
            </a:r>
            <a:r>
              <a:rPr lang="es-ES" dirty="0"/>
              <a:t> </a:t>
            </a:r>
            <a:r>
              <a:rPr lang="es-ES" err="1"/>
              <a:t>all</a:t>
            </a:r>
            <a:r>
              <a:rPr lang="es-ES" dirty="0"/>
              <a:t> </a:t>
            </a:r>
            <a:r>
              <a:rPr lang="es-ES" err="1"/>
              <a:t>the</a:t>
            </a:r>
            <a:r>
              <a:rPr lang="es-ES" dirty="0"/>
              <a:t> </a:t>
            </a:r>
            <a:r>
              <a:rPr lang="es-ES" err="1"/>
              <a:t>families</a:t>
            </a:r>
            <a:r>
              <a:rPr lang="es-E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3670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DB6EF2-5BCD-4EAA-9C50-10C00CD0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err="1"/>
              <a:t>Average</a:t>
            </a:r>
            <a:r>
              <a:rPr lang="es-ES"/>
              <a:t> </a:t>
            </a:r>
            <a:r>
              <a:rPr lang="es-ES" err="1"/>
              <a:t>annual</a:t>
            </a:r>
            <a:r>
              <a:rPr lang="es-ES"/>
              <a:t> </a:t>
            </a:r>
            <a:r>
              <a:rPr lang="es-ES" err="1"/>
              <a:t>rubbish</a:t>
            </a:r>
            <a:r>
              <a:rPr lang="es-ES"/>
              <a:t> </a:t>
            </a:r>
            <a:r>
              <a:rPr lang="es-ES" err="1"/>
              <a:t>production</a:t>
            </a:r>
            <a:r>
              <a:rPr lang="es-ES"/>
              <a:t> at IES Cardenal Pardo de Tavera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358FCA4-0DB7-412E-BA53-C087036E7D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8909087"/>
              </p:ext>
            </p:extLst>
          </p:nvPr>
        </p:nvGraphicFramePr>
        <p:xfrm>
          <a:off x="171450" y="2276872"/>
          <a:ext cx="8820150" cy="226714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35703">
                  <a:extLst>
                    <a:ext uri="{9D8B030D-6E8A-4147-A177-3AD203B41FA5}">
                      <a16:colId xmlns:a16="http://schemas.microsoft.com/office/drawing/2014/main" val="2974251202"/>
                    </a:ext>
                  </a:extLst>
                </a:gridCol>
                <a:gridCol w="1336643">
                  <a:extLst>
                    <a:ext uri="{9D8B030D-6E8A-4147-A177-3AD203B41FA5}">
                      <a16:colId xmlns:a16="http://schemas.microsoft.com/office/drawing/2014/main" val="4010606796"/>
                    </a:ext>
                  </a:extLst>
                </a:gridCol>
                <a:gridCol w="1336643">
                  <a:extLst>
                    <a:ext uri="{9D8B030D-6E8A-4147-A177-3AD203B41FA5}">
                      <a16:colId xmlns:a16="http://schemas.microsoft.com/office/drawing/2014/main" val="2138946620"/>
                    </a:ext>
                  </a:extLst>
                </a:gridCol>
                <a:gridCol w="1095268">
                  <a:extLst>
                    <a:ext uri="{9D8B030D-6E8A-4147-A177-3AD203B41FA5}">
                      <a16:colId xmlns:a16="http://schemas.microsoft.com/office/drawing/2014/main" val="2525877307"/>
                    </a:ext>
                  </a:extLst>
                </a:gridCol>
                <a:gridCol w="1388357">
                  <a:extLst>
                    <a:ext uri="{9D8B030D-6E8A-4147-A177-3AD203B41FA5}">
                      <a16:colId xmlns:a16="http://schemas.microsoft.com/office/drawing/2014/main" val="2616271297"/>
                    </a:ext>
                  </a:extLst>
                </a:gridCol>
                <a:gridCol w="1124745">
                  <a:extLst>
                    <a:ext uri="{9D8B030D-6E8A-4147-A177-3AD203B41FA5}">
                      <a16:colId xmlns:a16="http://schemas.microsoft.com/office/drawing/2014/main" val="3444561050"/>
                    </a:ext>
                  </a:extLst>
                </a:gridCol>
                <a:gridCol w="1202791">
                  <a:extLst>
                    <a:ext uri="{9D8B030D-6E8A-4147-A177-3AD203B41FA5}">
                      <a16:colId xmlns:a16="http://schemas.microsoft.com/office/drawing/2014/main" val="2839905408"/>
                    </a:ext>
                  </a:extLst>
                </a:gridCol>
              </a:tblGrid>
              <a:tr h="936104"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2800">
                          <a:effectLst/>
                          <a:latin typeface="+mn-lt"/>
                          <a:ea typeface="+mn-ea"/>
                          <a:cs typeface="+mn-cs"/>
                        </a:rPr>
                        <a:t>Annual</a:t>
                      </a:r>
                      <a:r>
                        <a:rPr lang="es-ES" sz="2800" baseline="0">
                          <a:effectLst/>
                          <a:latin typeface="+mn-lt"/>
                          <a:ea typeface="+mn-ea"/>
                          <a:cs typeface="+mn-cs"/>
                        </a:rPr>
                        <a:t> waste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+mn-ea"/>
                          <a:cs typeface="+mn-cs"/>
                        </a:rPr>
                        <a:t>Organic</a:t>
                      </a:r>
                      <a:r>
                        <a:rPr lang="es-ES" sz="18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aseline="0">
                          <a:effectLst/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+mn-ea"/>
                          <a:cs typeface="+mn-cs"/>
                        </a:rPr>
                        <a:t>Plastics</a:t>
                      </a:r>
                      <a:r>
                        <a:rPr lang="es-ES" sz="1800" baseline="0">
                          <a:effectLst/>
                          <a:latin typeface="+mn-lt"/>
                          <a:ea typeface="+mn-ea"/>
                          <a:cs typeface="+mn-cs"/>
                        </a:rPr>
                        <a:t> and bricks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+mn-ea"/>
                          <a:cs typeface="+mn-cs"/>
                        </a:rPr>
                        <a:t>steel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aluminium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Paper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+mn-ea"/>
                          <a:cs typeface="+mn-cs"/>
                        </a:rPr>
                        <a:t>glass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767288"/>
                  </a:ext>
                </a:extLst>
              </a:tr>
              <a:tr h="133104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108420 kg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21778 kg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1227 kg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2880kg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16195kg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16183 kg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620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653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/>
              <a:t>In a </a:t>
            </a:r>
            <a:r>
              <a:rPr lang="es-ES" err="1"/>
              <a:t>year</a:t>
            </a:r>
            <a:r>
              <a:rPr lang="es-ES"/>
              <a:t> </a:t>
            </a:r>
            <a:r>
              <a:rPr lang="es-ES" err="1"/>
              <a:t>we</a:t>
            </a:r>
            <a:r>
              <a:rPr lang="es-ES"/>
              <a:t> produce</a:t>
            </a:r>
            <a:br>
              <a:rPr lang="es-ES"/>
            </a:br>
            <a:r>
              <a:rPr lang="es-ES">
                <a:solidFill>
                  <a:srgbClr val="FF0000"/>
                </a:solidFill>
              </a:rPr>
              <a:t> 1,23 ton of </a:t>
            </a:r>
            <a:r>
              <a:rPr lang="es-ES" err="1">
                <a:solidFill>
                  <a:srgbClr val="FF0000"/>
                </a:solidFill>
              </a:rPr>
              <a:t>steel</a:t>
            </a:r>
            <a:r>
              <a:rPr lang="es-ES">
                <a:solidFill>
                  <a:srgbClr val="FF0000"/>
                </a:solidFill>
              </a:rPr>
              <a:t> </a:t>
            </a:r>
            <a:r>
              <a:rPr lang="es-ES" err="1">
                <a:solidFill>
                  <a:srgbClr val="FF0000"/>
                </a:solidFill>
              </a:rPr>
              <a:t>waste</a:t>
            </a:r>
            <a:endParaRPr lang="es-ES">
              <a:solidFill>
                <a:srgbClr val="FF000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7222433"/>
              </p:ext>
            </p:extLst>
          </p:nvPr>
        </p:nvGraphicFramePr>
        <p:xfrm>
          <a:off x="457200" y="1600200"/>
          <a:ext cx="82296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4981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es-ES" err="1"/>
              <a:t>We</a:t>
            </a:r>
            <a:r>
              <a:rPr lang="es-ES" dirty="0"/>
              <a:t> produce in a </a:t>
            </a:r>
            <a:r>
              <a:rPr lang="es-ES" err="1"/>
              <a:t>year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>
                <a:solidFill>
                  <a:srgbClr val="FF0000"/>
                </a:solidFill>
              </a:rPr>
              <a:t>2,88 ton of </a:t>
            </a:r>
            <a:r>
              <a:rPr lang="es-ES">
                <a:solidFill>
                  <a:srgbClr val="FF0000"/>
                </a:solidFill>
              </a:rPr>
              <a:t>aluminum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err="1">
                <a:solidFill>
                  <a:srgbClr val="FF0000"/>
                </a:solidFill>
              </a:rPr>
              <a:t>waste</a:t>
            </a:r>
            <a:endParaRPr lang="es-ES">
              <a:solidFill>
                <a:srgbClr val="FF000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084574"/>
              </p:ext>
            </p:extLst>
          </p:nvPr>
        </p:nvGraphicFramePr>
        <p:xfrm>
          <a:off x="457200" y="1600200"/>
          <a:ext cx="82296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537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es-ES" err="1"/>
              <a:t>We</a:t>
            </a:r>
            <a:r>
              <a:rPr lang="es-ES"/>
              <a:t> produce in a </a:t>
            </a:r>
            <a:r>
              <a:rPr lang="es-ES" err="1"/>
              <a:t>year</a:t>
            </a:r>
            <a:r>
              <a:rPr lang="es-ES" dirty="0"/>
              <a:t> </a:t>
            </a:r>
            <a:br>
              <a:rPr lang="es-ES" dirty="0"/>
            </a:br>
            <a:r>
              <a:rPr lang="es-ES">
                <a:solidFill>
                  <a:srgbClr val="FF0000"/>
                </a:solidFill>
              </a:rPr>
              <a:t>15,88 tons of </a:t>
            </a:r>
            <a:r>
              <a:rPr lang="es-ES" err="1">
                <a:solidFill>
                  <a:srgbClr val="FF0000"/>
                </a:solidFill>
              </a:rPr>
              <a:t>plastic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err="1">
                <a:solidFill>
                  <a:srgbClr val="FF0000"/>
                </a:solidFill>
              </a:rPr>
              <a:t>waste</a:t>
            </a:r>
            <a:endParaRPr lang="es-ES">
              <a:solidFill>
                <a:srgbClr val="FF000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2826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846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es-ES" err="1"/>
              <a:t>We</a:t>
            </a:r>
            <a:r>
              <a:rPr lang="es-ES" dirty="0"/>
              <a:t> produce in a </a:t>
            </a:r>
            <a:r>
              <a:rPr lang="es-ES" err="1"/>
              <a:t>year</a:t>
            </a:r>
            <a:br>
              <a:rPr lang="es-ES" dirty="0"/>
            </a:br>
            <a:r>
              <a:rPr lang="es-ES" dirty="0">
                <a:solidFill>
                  <a:srgbClr val="FF0000"/>
                </a:solidFill>
              </a:rPr>
              <a:t>16,195 ton of </a:t>
            </a:r>
            <a:r>
              <a:rPr lang="es-ES">
                <a:solidFill>
                  <a:srgbClr val="FF0000"/>
                </a:solidFill>
              </a:rPr>
              <a:t>paper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341459"/>
              </p:ext>
            </p:extLst>
          </p:nvPr>
        </p:nvGraphicFramePr>
        <p:xfrm>
          <a:off x="171450" y="1600200"/>
          <a:ext cx="8839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4308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es-ES" err="1"/>
              <a:t>We</a:t>
            </a:r>
            <a:r>
              <a:rPr lang="es-ES"/>
              <a:t> produce in a </a:t>
            </a:r>
            <a:r>
              <a:rPr lang="es-ES" err="1"/>
              <a:t>year</a:t>
            </a:r>
            <a:r>
              <a:rPr lang="es-ES"/>
              <a:t> </a:t>
            </a:r>
            <a:br>
              <a:rPr lang="es-ES"/>
            </a:br>
            <a:r>
              <a:rPr lang="es-ES">
                <a:solidFill>
                  <a:srgbClr val="FF0000"/>
                </a:solidFill>
              </a:rPr>
              <a:t>16,183 ton of </a:t>
            </a:r>
            <a:r>
              <a:rPr lang="es-ES" err="1">
                <a:solidFill>
                  <a:srgbClr val="FF0000"/>
                </a:solidFill>
              </a:rPr>
              <a:t>glass</a:t>
            </a:r>
            <a:r>
              <a:rPr lang="es-ES">
                <a:solidFill>
                  <a:srgbClr val="FF0000"/>
                </a:solidFill>
              </a:rPr>
              <a:t> </a:t>
            </a:r>
            <a:r>
              <a:rPr lang="es-ES" err="1">
                <a:solidFill>
                  <a:srgbClr val="FF0000"/>
                </a:solidFill>
              </a:rPr>
              <a:t>waste</a:t>
            </a:r>
            <a:endParaRPr lang="es-ES">
              <a:solidFill>
                <a:srgbClr val="FF000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5096866"/>
              </p:ext>
            </p:extLst>
          </p:nvPr>
        </p:nvGraphicFramePr>
        <p:xfrm>
          <a:off x="457200" y="1295400"/>
          <a:ext cx="8229600" cy="529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4835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CONCIOUSNESS CAMPAIGN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Clr>
                <a:srgbClr val="0F6FC6">
                  <a:lumMod val="60000"/>
                  <a:lumOff val="40000"/>
                </a:srgbClr>
              </a:buClr>
            </a:pPr>
            <a:r>
              <a:rPr lang="es-ES" sz="3200" dirty="0" err="1">
                <a:latin typeface="TW Cen MT"/>
                <a:ea typeface="+mn-lt"/>
                <a:cs typeface="+mn-lt"/>
              </a:rPr>
              <a:t>We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have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converted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these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numerical</a:t>
            </a:r>
            <a:r>
              <a:rPr lang="es-ES" sz="3200" dirty="0">
                <a:latin typeface="TW Cen MT"/>
                <a:ea typeface="+mn-lt"/>
                <a:cs typeface="+mn-lt"/>
              </a:rPr>
              <a:t> data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into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examples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that</a:t>
            </a:r>
            <a:r>
              <a:rPr lang="es-ES" sz="3200" dirty="0">
                <a:latin typeface="TW Cen MT"/>
                <a:ea typeface="+mn-lt"/>
                <a:cs typeface="+mn-lt"/>
              </a:rPr>
              <a:t> show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the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benefit</a:t>
            </a:r>
            <a:r>
              <a:rPr lang="es-ES" sz="3200" dirty="0">
                <a:latin typeface="TW Cen MT"/>
                <a:ea typeface="+mn-lt"/>
                <a:cs typeface="+mn-lt"/>
              </a:rPr>
              <a:t> 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if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all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the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families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of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our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institute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separate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our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waste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for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recycling</a:t>
            </a:r>
            <a:r>
              <a:rPr lang="es-ES" sz="3200" dirty="0">
                <a:latin typeface="TW Cen MT"/>
                <a:ea typeface="+mn-lt"/>
                <a:cs typeface="+mn-lt"/>
              </a:rPr>
              <a:t>.</a:t>
            </a:r>
            <a:endParaRPr lang="es-ES" sz="3200" dirty="0">
              <a:latin typeface="TW Cen MT"/>
            </a:endParaRPr>
          </a:p>
          <a:p>
            <a:pPr marL="342900" indent="-342900" algn="just"/>
            <a:r>
              <a:rPr lang="es-ES" sz="3200" dirty="0" err="1">
                <a:latin typeface="TW Cen MT"/>
                <a:ea typeface="+mn-lt"/>
                <a:cs typeface="+mn-lt"/>
              </a:rPr>
              <a:t>We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have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designed</a:t>
            </a:r>
            <a:r>
              <a:rPr lang="es-ES" sz="3200" dirty="0">
                <a:latin typeface="TW Cen MT"/>
                <a:ea typeface="+mn-lt"/>
                <a:cs typeface="+mn-lt"/>
              </a:rPr>
              <a:t> posters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to</a:t>
            </a:r>
            <a:r>
              <a:rPr lang="es-ES" sz="3200" dirty="0">
                <a:latin typeface="TW Cen MT"/>
                <a:ea typeface="+mn-lt"/>
                <a:cs typeface="+mn-lt"/>
              </a:rPr>
              <a:t> be placed in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different</a:t>
            </a:r>
            <a:r>
              <a:rPr lang="es-ES" sz="3200" dirty="0">
                <a:latin typeface="TW Cen MT"/>
                <a:ea typeface="+mn-lt"/>
                <a:cs typeface="+mn-lt"/>
              </a:rPr>
              <a:t> places in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the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institute</a:t>
            </a:r>
            <a:r>
              <a:rPr lang="es-ES" sz="3200" dirty="0">
                <a:latin typeface="TW Cen MT"/>
                <a:ea typeface="+mn-lt"/>
                <a:cs typeface="+mn-lt"/>
              </a:rPr>
              <a:t> in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order</a:t>
            </a:r>
            <a:r>
              <a:rPr lang="es-ES" sz="3200" dirty="0">
                <a:latin typeface="TW Cen MT"/>
                <a:ea typeface="+mn-lt"/>
                <a:cs typeface="+mn-lt"/>
              </a:rPr>
              <a:t> 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to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encourage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people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to</a:t>
            </a:r>
            <a:r>
              <a:rPr lang="es-ES" sz="3200" dirty="0">
                <a:latin typeface="TW Cen MT"/>
                <a:ea typeface="+mn-lt"/>
                <a:cs typeface="+mn-lt"/>
              </a:rPr>
              <a:t> </a:t>
            </a:r>
            <a:r>
              <a:rPr lang="es-ES" sz="3200" dirty="0" err="1">
                <a:latin typeface="TW Cen MT"/>
                <a:ea typeface="+mn-lt"/>
                <a:cs typeface="+mn-lt"/>
              </a:rPr>
              <a:t>recycle</a:t>
            </a:r>
            <a:r>
              <a:rPr lang="es-ES" sz="3200" dirty="0">
                <a:latin typeface="TW Cen MT"/>
                <a:ea typeface="+mn-lt"/>
                <a:cs typeface="+mn-lt"/>
              </a:rPr>
              <a:t>.</a:t>
            </a:r>
            <a:endParaRPr lang="es-ES" sz="3200" dirty="0">
              <a:latin typeface="TW Cen MT"/>
            </a:endParaRPr>
          </a:p>
          <a:p>
            <a:pPr>
              <a:buClr>
                <a:srgbClr val="59AAF2"/>
              </a:buClr>
            </a:pPr>
            <a:r>
              <a:rPr lang="en" sz="3200" dirty="0">
                <a:latin typeface="TW Cen MT"/>
              </a:rPr>
              <a:t>At </a:t>
            </a:r>
            <a:r>
              <a:rPr lang="en" sz="3200">
                <a:latin typeface="TW Cen MT"/>
              </a:rPr>
              <a:t>the moment, </a:t>
            </a:r>
            <a:r>
              <a:rPr lang="en" sz="3200" dirty="0">
                <a:latin typeface="TW Cen MT"/>
              </a:rPr>
              <a:t>the information is in the GREEN POINT.</a:t>
            </a:r>
            <a:endParaRPr lang="es-ES" sz="3200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466420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CD12D-8DCE-447D-B52E-D439FE6C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527" y="1279242"/>
            <a:ext cx="3651884" cy="1138488"/>
          </a:xfrm>
        </p:spPr>
        <p:txBody>
          <a:bodyPr vert="horz" lIns="68580" tIns="34290" rIns="68580" bIns="34290" rtlCol="0" anchor="ctr">
            <a:normAutofit/>
          </a:bodyPr>
          <a:lstStyle/>
          <a:p>
            <a:br>
              <a:rPr lang="en-US" sz="900"/>
            </a:br>
            <a:r>
              <a:rPr lang="es-ES" sz="4050">
                <a:solidFill>
                  <a:srgbClr val="000000"/>
                </a:solidFill>
              </a:rPr>
              <a:t>Recycle</a:t>
            </a:r>
            <a:r>
              <a:rPr lang="en-US" sz="4050">
                <a:solidFill>
                  <a:srgbClr val="000000"/>
                </a:solidFill>
              </a:rPr>
              <a:t>  </a:t>
            </a:r>
          </a:p>
        </p:txBody>
      </p:sp>
      <p:pic>
        <p:nvPicPr>
          <p:cNvPr id="6" name="Imagen 6" descr="Imagen que contiene vino, tabla, botella, sostener&#10;&#10;Descripción generada con confianza muy alta">
            <a:extLst>
              <a:ext uri="{FF2B5EF4-FFF2-40B4-BE49-F238E27FC236}">
                <a16:creationId xmlns:a16="http://schemas.microsoft.com/office/drawing/2014/main" id="{937A0BF4-5E06-4483-A760-C9C975D46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99" r="20950"/>
          <a:stretch/>
        </p:blipFill>
        <p:spPr>
          <a:xfrm>
            <a:off x="-7399" y="1158735"/>
            <a:ext cx="4586800" cy="4842016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2E61C0-4AE3-4E2A-AC36-F60BFC71C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7528" y="2379547"/>
            <a:ext cx="3477545" cy="2299399"/>
          </a:xfrm>
        </p:spPr>
        <p:txBody>
          <a:bodyPr vert="horz" lIns="68580" tIns="34290" rIns="68580" bIns="34290" rtlCol="0" anchor="t">
            <a:noAutofit/>
          </a:bodyPr>
          <a:lstStyle/>
          <a:p>
            <a:pPr indent="-13716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b="1">
                <a:solidFill>
                  <a:srgbClr val="000000"/>
                </a:solidFill>
              </a:rPr>
              <a:t>THE ENERGY WE SAVE WHEN OUR WASTE IS RECYCLED  IS THE ONE NEEDED TO KEEP ALL THE LIGHTS OF OUR HOUSES  ON  FOR 1578 HOURS</a:t>
            </a:r>
          </a:p>
          <a:p>
            <a:pPr indent="-137160">
              <a:lnSpc>
                <a:spcPct val="90000"/>
              </a:lnSpc>
              <a:buFont typeface="Wingdings" pitchFamily="2" charset="2"/>
              <a:buChar char="§"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566420-0EA8-451A-BCD8-A185F9794572}"/>
              </a:ext>
            </a:extLst>
          </p:cNvPr>
          <p:cNvSpPr txBox="1"/>
          <p:nvPr/>
        </p:nvSpPr>
        <p:spPr>
          <a:xfrm>
            <a:off x="3543300" y="3257550"/>
            <a:ext cx="20574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350">
              <a:latin typeface="Segoe UI"/>
              <a:cs typeface="Segoe UI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7A753C5-2E58-447D-AEEF-15B6244B096C}"/>
              </a:ext>
            </a:extLst>
          </p:cNvPr>
          <p:cNvSpPr/>
          <p:nvPr/>
        </p:nvSpPr>
        <p:spPr>
          <a:xfrm>
            <a:off x="4897647" y="2223458"/>
            <a:ext cx="4291641" cy="9704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CB31374-C284-4EC2-B43D-9C05B4D37C1A}"/>
              </a:ext>
            </a:extLst>
          </p:cNvPr>
          <p:cNvSpPr/>
          <p:nvPr/>
        </p:nvSpPr>
        <p:spPr>
          <a:xfrm>
            <a:off x="4896974" y="5339077"/>
            <a:ext cx="4162244" cy="862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8" name="Gráfico 15" descr="Bombilla">
            <a:extLst>
              <a:ext uri="{FF2B5EF4-FFF2-40B4-BE49-F238E27FC236}">
                <a16:creationId xmlns:a16="http://schemas.microsoft.com/office/drawing/2014/main" id="{895A4BAD-9379-4BA9-898B-E111B150E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5073" y="465512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2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REVISION OF STUDENTS BEHAVIOUR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SOME STUDENTS IN EACH CLASS ARE RESPONSIBLE OF FOLLOWING ENERGETIC SAVING RULES.</a:t>
            </a:r>
          </a:p>
          <a:p>
            <a:r>
              <a:rPr lang="es-ES"/>
              <a:t>OLDER STUDENTS SCORE THE BEHAVIOUR OF THE DIFFERENT GROUPS</a:t>
            </a:r>
          </a:p>
          <a:p>
            <a:r>
              <a:rPr lang="es-ES">
                <a:hlinkClick r:id="rId2"/>
              </a:rPr>
              <a:t>https://docs.google.com/forms/d/e/1FAIpQLSdwTNjnc9M6OAWDl8x-zu9ItiMN6-8E_hzvs4Pi3E-ZOVRejA/viewform</a:t>
            </a:r>
            <a:endParaRPr lang="es-ES"/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324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interior, tabla, collar, sostener&#10;&#10;Descripción generada con confianza muy alta">
            <a:extLst>
              <a:ext uri="{FF2B5EF4-FFF2-40B4-BE49-F238E27FC236}">
                <a16:creationId xmlns:a16="http://schemas.microsoft.com/office/drawing/2014/main" id="{7343A884-4827-4F8D-9240-AF77596C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67" b="24830"/>
          <a:stretch/>
        </p:blipFill>
        <p:spPr>
          <a:xfrm>
            <a:off x="1162257" y="1196753"/>
            <a:ext cx="7310335" cy="39933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844CF9A-5BEF-4024-AF39-CBBE4EE692D8}"/>
              </a:ext>
            </a:extLst>
          </p:cNvPr>
          <p:cNvSpPr txBox="1"/>
          <p:nvPr/>
        </p:nvSpPr>
        <p:spPr>
          <a:xfrm>
            <a:off x="3614737" y="4012362"/>
            <a:ext cx="4781144" cy="1177245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50"/>
              </a:spcAft>
            </a:pPr>
            <a:r>
              <a:rPr lang="es-ES" sz="2400" b="1"/>
              <a:t>A FAMILY THAT RECYCLES IS </a:t>
            </a:r>
            <a:r>
              <a:rPr lang="es-ES" sz="2400" b="1" dirty="0"/>
              <a:t>ANNUALLY SAVING THE ENERGY USED  </a:t>
            </a:r>
            <a:r>
              <a:rPr lang="es-ES" sz="2400" b="1" dirty="0">
                <a:solidFill>
                  <a:srgbClr val="FFFF00"/>
                </a:solidFill>
                <a:highlight>
                  <a:srgbClr val="000000"/>
                </a:highlight>
              </a:rPr>
              <a:t>IN 20 DAYS ​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F430C7-17F7-492E-A7C5-EB5E3EB3C225}"/>
              </a:ext>
            </a:extLst>
          </p:cNvPr>
          <p:cNvSpPr txBox="1"/>
          <p:nvPr/>
        </p:nvSpPr>
        <p:spPr>
          <a:xfrm>
            <a:off x="285955" y="296507"/>
            <a:ext cx="4743245" cy="807913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cap="all">
                <a:solidFill>
                  <a:schemeClr val="tx1"/>
                </a:solidFill>
              </a:rPr>
              <a:t>DO YOU KNOW THAT A FAMILY SPENDS  27,2 kWh A DAY?</a:t>
            </a:r>
            <a:r>
              <a:rPr lang="es-ES" sz="2400" b="1" dirty="0">
                <a:solidFill>
                  <a:schemeClr val="tx1"/>
                </a:solidFill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272397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5B19F64-7772-4DC3-ACBC-BCCBF128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" y="285750"/>
            <a:ext cx="9065624" cy="2154480"/>
          </a:xfrm>
        </p:spPr>
        <p:txBody>
          <a:bodyPr>
            <a:normAutofit/>
          </a:bodyPr>
          <a:lstStyle/>
          <a:p>
            <a:r>
              <a:rPr lang="es-ES" sz="2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Posterama"/>
              </a:rPr>
              <a:t>DO YOU KNOW THAT IF ALL THE FAMILIES OF THE HIGH SCHOOL RECYCLE WE AVOID THE PRODUCTION OF</a:t>
            </a:r>
            <a:br>
              <a:rPr lang="es-ES" sz="2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Posterama"/>
              </a:rPr>
            </a:br>
            <a:r>
              <a:rPr lang="es-ES" sz="2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Posterama"/>
              </a:rPr>
              <a:t> </a:t>
            </a:r>
            <a:r>
              <a:rPr lang="es-ES" sz="2300">
                <a:latin typeface="Source Sans Pro"/>
                <a:ea typeface="Source Sans Pro"/>
                <a:cs typeface="Posterama"/>
              </a:rPr>
              <a:t>   </a:t>
            </a:r>
            <a:r>
              <a:rPr lang="es-ES" sz="27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Posterama"/>
              </a:rPr>
              <a:t>CO</a:t>
            </a:r>
            <a:r>
              <a:rPr lang="es-ES" sz="2700" i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Posterama"/>
              </a:rPr>
              <a:t>2</a:t>
            </a:r>
            <a:r>
              <a:rPr lang="es-ES" sz="2300">
                <a:latin typeface="Source Sans Pro"/>
                <a:ea typeface="Source Sans Pro"/>
                <a:cs typeface="Posterama"/>
              </a:rPr>
              <a:t>                        </a:t>
            </a:r>
            <a:r>
              <a:rPr lang="es-ES" sz="4400">
                <a:latin typeface="Source Sans Pro"/>
                <a:ea typeface="Source Sans Pro"/>
                <a:cs typeface="Posterama"/>
              </a:rPr>
              <a:t> </a:t>
            </a:r>
            <a:r>
              <a:rPr lang="es-ES" sz="44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Source Sans Pro"/>
                <a:ea typeface="Source Sans Pro"/>
                <a:cs typeface="Posterama"/>
              </a:rPr>
              <a:t>37.507 Kg of CO</a:t>
            </a:r>
            <a:r>
              <a:rPr lang="es-ES" sz="4400" i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Source Sans Pro"/>
                <a:ea typeface="Source Sans Pro"/>
                <a:cs typeface="Posterama"/>
              </a:rPr>
              <a:t>2</a:t>
            </a:r>
            <a:r>
              <a:rPr lang="es-ES" sz="44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Posterama"/>
              </a:rPr>
              <a:t>  </a:t>
            </a:r>
            <a:endParaRPr lang="es-ES" sz="1500">
              <a:latin typeface="+mn-lt"/>
              <a:ea typeface="Source Sans Pro" panose="020B0503030403020204" pitchFamily="34" charset="0"/>
              <a:cs typeface="Posterama" panose="020B0502040204020203" pitchFamily="34" charset="0"/>
            </a:endParaRP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87C54C34-552D-4503-9199-59736AB75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745838"/>
            <a:ext cx="4134971" cy="27441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600"/>
              </a:spcAft>
              <a:buNone/>
            </a:pPr>
            <a:r>
              <a:rPr lang="es-ES" sz="1600" b="1" i="1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highlight>
                  <a:srgbClr val="00FF00"/>
                </a:highlight>
                <a:latin typeface="Source Sans Pro"/>
                <a:ea typeface="Source Sans Pro"/>
                <a:cs typeface="Calibri"/>
              </a:rPr>
              <a:t>IT IS ALSO EQUIVALENT TO PRODUCING </a:t>
            </a:r>
            <a:r>
              <a:rPr lang="es-ES" sz="1600" b="1" i="1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highlight>
                  <a:srgbClr val="00FF00"/>
                </a:highlight>
                <a:latin typeface="Source Sans Pro"/>
                <a:ea typeface="Source Sans Pro"/>
                <a:cs typeface="Calibri"/>
              </a:rPr>
              <a:t>176,250 KG OF POTATOES OR 44,396 KG OF BREAD</a:t>
            </a:r>
          </a:p>
          <a:p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CDB9E2D-E78D-4F37-BB65-731A7AEC142B}"/>
              </a:ext>
            </a:extLst>
          </p:cNvPr>
          <p:cNvSpPr/>
          <p:nvPr/>
        </p:nvSpPr>
        <p:spPr>
          <a:xfrm>
            <a:off x="162027" y="2769044"/>
            <a:ext cx="3559447" cy="8540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ea typeface="Source Sans Pro"/>
                <a:cs typeface="Posterama"/>
              </a:rPr>
              <a:t>IT IS EQUIVALENT TO 6,234 TRIPS BY CAR FROM TORO TO MADRID</a:t>
            </a:r>
            <a:br>
              <a:rPr lang="es-ES" sz="135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ource Sans Pro"/>
                <a:cs typeface="Posterama"/>
              </a:rPr>
            </a:br>
            <a:r>
              <a:rPr lang="es-ES" sz="135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ource Sans Pro"/>
                <a:cs typeface="Posterama"/>
              </a:rPr>
              <a:t>  230 km between Toro and Madrid</a:t>
            </a:r>
            <a:endParaRPr lang="es-ES" sz="10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ource Sans Pro"/>
              <a:cs typeface="Posterama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60F6EED-10ED-4BBD-865C-C7E32E701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732" y="3631072"/>
            <a:ext cx="2367998" cy="199691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476EA55-023E-403B-B0B2-09885270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013" y="3631072"/>
            <a:ext cx="2146853" cy="199691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A32319F-FE7B-4CAF-A2BD-3F3203800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45" y="1801587"/>
            <a:ext cx="833645" cy="80708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A103759-F31B-4781-9066-A3CAC2F1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64" y="1972750"/>
            <a:ext cx="630008" cy="464761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A9D6DC9D-736A-497D-A92A-9DD64D7CA98F}"/>
              </a:ext>
            </a:extLst>
          </p:cNvPr>
          <p:cNvSpPr/>
          <p:nvPr/>
        </p:nvSpPr>
        <p:spPr>
          <a:xfrm>
            <a:off x="135526" y="2607819"/>
            <a:ext cx="4163073" cy="334927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1E1CFA6-9DCE-414E-A902-36E5A23370F5}"/>
              </a:ext>
            </a:extLst>
          </p:cNvPr>
          <p:cNvSpPr/>
          <p:nvPr/>
        </p:nvSpPr>
        <p:spPr>
          <a:xfrm>
            <a:off x="4313582" y="2607819"/>
            <a:ext cx="4723647" cy="334483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FEA7A65-4B13-41C6-95CA-E939B2F7BA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639852" y="3553874"/>
            <a:ext cx="3011366" cy="2289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6635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AC9F8-96DD-497D-80D0-E31A535E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5071"/>
          </a:xfrm>
        </p:spPr>
        <p:txBody>
          <a:bodyPr>
            <a:normAutofit fontScale="90000"/>
          </a:bodyPr>
          <a:lstStyle/>
          <a:p>
            <a:r>
              <a:rPr lang="es-ES" sz="5400" err="1"/>
              <a:t>Water</a:t>
            </a:r>
            <a:r>
              <a:rPr lang="es-ES" sz="5400"/>
              <a:t> </a:t>
            </a:r>
            <a:r>
              <a:rPr lang="es-ES" sz="5400" err="1"/>
              <a:t>saving</a:t>
            </a:r>
            <a:endParaRPr lang="es-ES" sz="54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C2B40F-A7D6-4DDB-86CE-C2B7B9F82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5" r="13204"/>
          <a:stretch/>
        </p:blipFill>
        <p:spPr>
          <a:xfrm>
            <a:off x="976544" y="1063345"/>
            <a:ext cx="7457241" cy="56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3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9268A-1075-4FA1-9B1C-93E7E39F1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6" y="1327584"/>
            <a:ext cx="4608285" cy="1143000"/>
          </a:xfrm>
        </p:spPr>
        <p:txBody>
          <a:bodyPr>
            <a:normAutofit fontScale="90000"/>
          </a:bodyPr>
          <a:lstStyle/>
          <a:p>
            <a:r>
              <a:rPr lang="es-ES" sz="5400" err="1"/>
              <a:t>Petroleum</a:t>
            </a:r>
            <a:r>
              <a:rPr lang="es-ES" sz="5400"/>
              <a:t> </a:t>
            </a:r>
            <a:r>
              <a:rPr lang="es-ES" sz="5400" err="1"/>
              <a:t>saving</a:t>
            </a:r>
            <a:endParaRPr lang="es-ES" sz="5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17235" r="36973" b="6250"/>
          <a:stretch/>
        </p:blipFill>
        <p:spPr bwMode="auto">
          <a:xfrm>
            <a:off x="4289079" y="0"/>
            <a:ext cx="4854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356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A47C46-809D-407F-8876-60240EE4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318"/>
          </a:xfrm>
        </p:spPr>
        <p:txBody>
          <a:bodyPr/>
          <a:lstStyle/>
          <a:p>
            <a:r>
              <a:rPr lang="es-ES">
                <a:ln w="13335" cmpd="sng">
                  <a:solidFill>
                    <a:srgbClr val="0F6FC6">
                      <a:lumMod val="50000"/>
                    </a:srgbClr>
                  </a:solidFill>
                  <a:prstDash val="solid"/>
                </a:ln>
              </a:rPr>
              <a:t>SAVING TREES</a:t>
            </a:r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1087D165-97A8-4834-BDBC-477EEA664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410" y="1414347"/>
            <a:ext cx="8520081" cy="4814035"/>
          </a:xfrm>
        </p:spPr>
      </p:pic>
    </p:spTree>
    <p:extLst>
      <p:ext uri="{BB962C8B-B14F-4D97-AF65-F5344CB8AC3E}">
        <p14:creationId xmlns:p14="http://schemas.microsoft.com/office/powerpoint/2010/main" val="16007123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0" y="274638"/>
            <a:ext cx="3276600" cy="1143000"/>
          </a:xfrm>
        </p:spPr>
        <p:txBody>
          <a:bodyPr>
            <a:normAutofit/>
          </a:bodyPr>
          <a:lstStyle/>
          <a:p>
            <a:r>
              <a:rPr lang="es-ES"/>
              <a:t>GREEN POINT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3411394" y="0"/>
            <a:ext cx="5543892" cy="6858000"/>
          </a:xfrm>
        </p:spPr>
      </p:pic>
    </p:spTree>
    <p:extLst>
      <p:ext uri="{BB962C8B-B14F-4D97-AF65-F5344CB8AC3E}">
        <p14:creationId xmlns:p14="http://schemas.microsoft.com/office/powerpoint/2010/main" val="3169484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s-ES"/>
              <a:t>RECYCLING PLAN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3977565" y="980970"/>
            <a:ext cx="4968552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ES" sz="2400" err="1"/>
              <a:t>Around</a:t>
            </a:r>
            <a:r>
              <a:rPr lang="es-ES" sz="2400" dirty="0"/>
              <a:t> </a:t>
            </a:r>
            <a:r>
              <a:rPr lang="es-ES" sz="2400" err="1"/>
              <a:t>the</a:t>
            </a:r>
            <a:r>
              <a:rPr lang="es-ES" sz="2400" dirty="0"/>
              <a:t> </a:t>
            </a:r>
            <a:r>
              <a:rPr lang="es-ES" sz="2400" err="1"/>
              <a:t>high</a:t>
            </a:r>
            <a:r>
              <a:rPr lang="es-ES" sz="2400" dirty="0"/>
              <a:t> </a:t>
            </a:r>
            <a:r>
              <a:rPr lang="es-ES" sz="2400" err="1"/>
              <a:t>school</a:t>
            </a:r>
            <a:r>
              <a:rPr lang="es-ES" sz="2400"/>
              <a:t>, </a:t>
            </a:r>
            <a:r>
              <a:rPr lang="es-ES" sz="2400" err="1"/>
              <a:t>there</a:t>
            </a:r>
            <a:r>
              <a:rPr lang="es-ES" sz="2400"/>
              <a:t> are </a:t>
            </a:r>
            <a:r>
              <a:rPr lang="es-ES" sz="2400" err="1"/>
              <a:t>five</a:t>
            </a:r>
            <a:r>
              <a:rPr lang="es-ES" sz="2400" dirty="0"/>
              <a:t> </a:t>
            </a:r>
            <a:r>
              <a:rPr lang="es-ES" sz="2400" err="1"/>
              <a:t>pairs</a:t>
            </a:r>
            <a:r>
              <a:rPr lang="es-ES" sz="2400" dirty="0"/>
              <a:t> </a:t>
            </a:r>
            <a:r>
              <a:rPr lang="es-ES" sz="2400" err="1"/>
              <a:t>of</a:t>
            </a:r>
            <a:r>
              <a:rPr lang="es-ES" sz="2400" dirty="0"/>
              <a:t> </a:t>
            </a:r>
            <a:r>
              <a:rPr lang="es-ES" sz="2400" err="1"/>
              <a:t>bins</a:t>
            </a:r>
            <a:r>
              <a:rPr lang="es-ES" sz="2400" dirty="0"/>
              <a:t> </a:t>
            </a:r>
            <a:r>
              <a:rPr lang="es-ES" sz="2400" err="1"/>
              <a:t>distributed</a:t>
            </a:r>
            <a:r>
              <a:rPr lang="es-ES" sz="2400"/>
              <a:t>. </a:t>
            </a:r>
            <a:endParaRPr lang="es-ES"/>
          </a:p>
          <a:p>
            <a:pPr marL="342900" indent="-342900" algn="just">
              <a:buFont typeface="Arial"/>
              <a:buChar char="•"/>
            </a:pPr>
            <a:r>
              <a:rPr lang="es-ES" sz="2400"/>
              <a:t>In </a:t>
            </a:r>
            <a:r>
              <a:rPr lang="es-ES" sz="2400" err="1"/>
              <a:t>addition</a:t>
            </a:r>
            <a:r>
              <a:rPr lang="es-ES" sz="2400"/>
              <a:t>, </a:t>
            </a:r>
            <a:r>
              <a:rPr lang="es-ES" sz="2400" err="1"/>
              <a:t>each</a:t>
            </a:r>
            <a:r>
              <a:rPr lang="es-ES" sz="2400" dirty="0"/>
              <a:t> </a:t>
            </a:r>
            <a:r>
              <a:rPr lang="es-ES" sz="2400" err="1"/>
              <a:t>educational</a:t>
            </a:r>
            <a:r>
              <a:rPr lang="es-ES" sz="2400" dirty="0"/>
              <a:t> </a:t>
            </a:r>
            <a:r>
              <a:rPr lang="es-ES" sz="2400" err="1"/>
              <a:t>level</a:t>
            </a:r>
            <a:r>
              <a:rPr lang="es-ES" sz="2400" dirty="0"/>
              <a:t> </a:t>
            </a:r>
            <a:r>
              <a:rPr lang="es-ES" sz="2400" err="1"/>
              <a:t>is</a:t>
            </a:r>
            <a:r>
              <a:rPr lang="es-ES" sz="2400" dirty="0"/>
              <a:t> </a:t>
            </a:r>
            <a:r>
              <a:rPr lang="es-ES" sz="2400" err="1"/>
              <a:t>reponsible</a:t>
            </a:r>
            <a:r>
              <a:rPr lang="es-ES" sz="2400" dirty="0"/>
              <a:t> </a:t>
            </a:r>
            <a:r>
              <a:rPr lang="es-ES" sz="2400" err="1"/>
              <a:t>for</a:t>
            </a:r>
            <a:r>
              <a:rPr lang="es-ES" sz="2400"/>
              <a:t> a </a:t>
            </a:r>
            <a:r>
              <a:rPr lang="es-ES" sz="2400" err="1"/>
              <a:t>pair</a:t>
            </a:r>
            <a:r>
              <a:rPr lang="es-ES" sz="2400" dirty="0"/>
              <a:t> </a:t>
            </a:r>
            <a:r>
              <a:rPr lang="es-ES" sz="2400" err="1"/>
              <a:t>of</a:t>
            </a:r>
            <a:r>
              <a:rPr lang="es-ES" sz="2400" dirty="0"/>
              <a:t> </a:t>
            </a:r>
            <a:r>
              <a:rPr lang="es-ES" sz="2400" err="1"/>
              <a:t>bins</a:t>
            </a:r>
            <a:r>
              <a:rPr lang="es-ES" sz="2400"/>
              <a:t> and a </a:t>
            </a:r>
            <a:r>
              <a:rPr lang="es-ES" sz="2400" err="1"/>
              <a:t>group</a:t>
            </a:r>
            <a:r>
              <a:rPr lang="es-ES" sz="2400" dirty="0"/>
              <a:t> </a:t>
            </a:r>
            <a:r>
              <a:rPr lang="es-ES" sz="2400" err="1"/>
              <a:t>of</a:t>
            </a:r>
            <a:r>
              <a:rPr lang="es-ES" sz="2400" dirty="0"/>
              <a:t> </a:t>
            </a:r>
            <a:r>
              <a:rPr lang="es-ES" sz="2400" err="1"/>
              <a:t>students</a:t>
            </a:r>
            <a:r>
              <a:rPr lang="es-ES" sz="2400" dirty="0"/>
              <a:t> </a:t>
            </a:r>
            <a:r>
              <a:rPr lang="es-ES" sz="2400" err="1"/>
              <a:t>take</a:t>
            </a:r>
            <a:r>
              <a:rPr lang="es-ES" sz="2400" dirty="0"/>
              <a:t> </a:t>
            </a:r>
            <a:r>
              <a:rPr lang="es-ES" sz="2400" err="1"/>
              <a:t>out</a:t>
            </a:r>
            <a:r>
              <a:rPr lang="es-ES" sz="2400" dirty="0"/>
              <a:t> </a:t>
            </a:r>
            <a:r>
              <a:rPr lang="es-ES" sz="2400" err="1"/>
              <a:t>the</a:t>
            </a:r>
            <a:r>
              <a:rPr lang="es-ES" sz="2400" dirty="0"/>
              <a:t> </a:t>
            </a:r>
            <a:r>
              <a:rPr lang="es-ES" sz="2400" err="1"/>
              <a:t>rubbish</a:t>
            </a:r>
            <a:r>
              <a:rPr lang="es-ES" sz="2400"/>
              <a:t>. </a:t>
            </a:r>
            <a:endParaRPr lang="es-ES"/>
          </a:p>
          <a:p>
            <a:pPr marL="342900" indent="-342900" algn="just">
              <a:buFont typeface="Arial"/>
              <a:buChar char="•"/>
            </a:pPr>
            <a:r>
              <a:rPr lang="es-ES" sz="2400" err="1"/>
              <a:t>Even</a:t>
            </a:r>
            <a:r>
              <a:rPr lang="es-ES" sz="2400"/>
              <a:t> so, in </a:t>
            </a:r>
            <a:r>
              <a:rPr lang="es-ES" sz="2400" err="1"/>
              <a:t>each</a:t>
            </a:r>
            <a:r>
              <a:rPr lang="es-ES" sz="2400" dirty="0"/>
              <a:t> </a:t>
            </a:r>
            <a:r>
              <a:rPr lang="es-ES" sz="2400" err="1"/>
              <a:t>classroom</a:t>
            </a:r>
            <a:r>
              <a:rPr lang="es-ES" sz="2400" dirty="0"/>
              <a:t> </a:t>
            </a:r>
            <a:r>
              <a:rPr lang="es-ES" sz="2400" err="1"/>
              <a:t>there</a:t>
            </a:r>
            <a:r>
              <a:rPr lang="es-ES" sz="2400" dirty="0"/>
              <a:t> </a:t>
            </a:r>
            <a:r>
              <a:rPr lang="es-ES" sz="2400" err="1"/>
              <a:t>is</a:t>
            </a:r>
            <a:r>
              <a:rPr lang="es-ES" sz="2400"/>
              <a:t> a box </a:t>
            </a:r>
            <a:r>
              <a:rPr lang="es-ES" sz="2400" err="1"/>
              <a:t>where</a:t>
            </a:r>
            <a:r>
              <a:rPr lang="es-ES" sz="2400" dirty="0"/>
              <a:t> </a:t>
            </a:r>
            <a:r>
              <a:rPr lang="es-ES" sz="2400" err="1"/>
              <a:t>you</a:t>
            </a:r>
            <a:r>
              <a:rPr lang="es-ES" sz="2400"/>
              <a:t> can </a:t>
            </a:r>
            <a:r>
              <a:rPr lang="es-ES" sz="2400" err="1"/>
              <a:t>take</a:t>
            </a:r>
            <a:r>
              <a:rPr lang="es-ES" sz="2400" dirty="0"/>
              <a:t> </a:t>
            </a:r>
            <a:r>
              <a:rPr lang="es-ES" sz="2400" err="1"/>
              <a:t>paper</a:t>
            </a:r>
            <a:r>
              <a:rPr lang="es-ES" sz="2400" dirty="0"/>
              <a:t> </a:t>
            </a:r>
            <a:r>
              <a:rPr lang="es-ES" sz="2400" err="1"/>
              <a:t>to</a:t>
            </a:r>
            <a:r>
              <a:rPr lang="es-ES" sz="2400" dirty="0"/>
              <a:t> </a:t>
            </a:r>
            <a:r>
              <a:rPr lang="es-ES" sz="2400" err="1"/>
              <a:t>reuse</a:t>
            </a:r>
            <a:r>
              <a:rPr lang="es-ES" sz="2400"/>
              <a:t> and </a:t>
            </a:r>
            <a:r>
              <a:rPr lang="es-ES" sz="2400" err="1"/>
              <a:t>there</a:t>
            </a:r>
            <a:r>
              <a:rPr lang="es-ES" sz="2400" dirty="0"/>
              <a:t> </a:t>
            </a:r>
            <a:r>
              <a:rPr lang="es-ES" sz="2400" err="1"/>
              <a:t>is</a:t>
            </a:r>
            <a:r>
              <a:rPr lang="es-ES" sz="2400" dirty="0"/>
              <a:t> </a:t>
            </a:r>
            <a:r>
              <a:rPr lang="es-ES" sz="2400" err="1"/>
              <a:t>another</a:t>
            </a:r>
            <a:r>
              <a:rPr lang="es-ES" sz="2400"/>
              <a:t> box </a:t>
            </a:r>
            <a:r>
              <a:rPr lang="es-ES" sz="2400" err="1"/>
              <a:t>where</a:t>
            </a:r>
            <a:r>
              <a:rPr lang="es-ES" sz="2400" dirty="0"/>
              <a:t> </a:t>
            </a:r>
            <a:r>
              <a:rPr lang="es-ES" sz="2400" err="1"/>
              <a:t>you</a:t>
            </a:r>
            <a:r>
              <a:rPr lang="es-ES" sz="2400"/>
              <a:t> can </a:t>
            </a:r>
            <a:r>
              <a:rPr lang="es-ES" sz="2400" err="1"/>
              <a:t>throw</a:t>
            </a:r>
            <a:r>
              <a:rPr lang="es-ES" sz="2400" dirty="0"/>
              <a:t> </a:t>
            </a:r>
            <a:r>
              <a:rPr lang="es-ES" sz="2400" err="1"/>
              <a:t>away</a:t>
            </a:r>
            <a:r>
              <a:rPr lang="es-ES" sz="2400" dirty="0"/>
              <a:t> </a:t>
            </a:r>
            <a:r>
              <a:rPr lang="es-ES" sz="2400" err="1"/>
              <a:t>used</a:t>
            </a:r>
            <a:r>
              <a:rPr lang="es-ES" sz="2400" dirty="0"/>
              <a:t> </a:t>
            </a:r>
            <a:r>
              <a:rPr lang="es-ES" sz="2400" err="1"/>
              <a:t>paper</a:t>
            </a:r>
            <a:r>
              <a:rPr lang="es-ES" sz="2400" dirty="0"/>
              <a:t> </a:t>
            </a:r>
            <a:r>
              <a:rPr lang="es-ES" sz="2400" err="1"/>
              <a:t>to</a:t>
            </a:r>
            <a:r>
              <a:rPr lang="es-ES" sz="2400" dirty="0"/>
              <a:t> </a:t>
            </a:r>
            <a:r>
              <a:rPr lang="es-ES" sz="2400" err="1"/>
              <a:t>recycle</a:t>
            </a:r>
            <a:r>
              <a:rPr lang="es-ES" sz="2400"/>
              <a:t>. </a:t>
            </a:r>
            <a:endParaRPr lang="es-ES"/>
          </a:p>
          <a:p>
            <a:pPr marL="342900" indent="-342900" algn="just">
              <a:buFont typeface="Arial"/>
              <a:buChar char="•"/>
            </a:pPr>
            <a:r>
              <a:rPr lang="es-ES" sz="2400" err="1"/>
              <a:t>Finally</a:t>
            </a:r>
            <a:r>
              <a:rPr lang="es-ES" sz="2400"/>
              <a:t>, once a </a:t>
            </a:r>
            <a:r>
              <a:rPr lang="es-ES" sz="2400" err="1"/>
              <a:t>week</a:t>
            </a:r>
            <a:r>
              <a:rPr lang="es-ES" sz="2400" dirty="0"/>
              <a:t> </a:t>
            </a:r>
            <a:r>
              <a:rPr lang="es-ES" sz="2400" err="1"/>
              <a:t>some</a:t>
            </a:r>
            <a:r>
              <a:rPr lang="es-ES" sz="2400" dirty="0"/>
              <a:t> </a:t>
            </a:r>
            <a:r>
              <a:rPr lang="es-ES" sz="2400" err="1"/>
              <a:t>of</a:t>
            </a:r>
            <a:r>
              <a:rPr lang="es-ES" sz="2400" dirty="0"/>
              <a:t> </a:t>
            </a:r>
            <a:r>
              <a:rPr lang="es-ES" sz="2400" err="1"/>
              <a:t>the</a:t>
            </a:r>
            <a:r>
              <a:rPr lang="es-ES" sz="2400" dirty="0"/>
              <a:t> </a:t>
            </a:r>
            <a:r>
              <a:rPr lang="es-ES" sz="2400" err="1"/>
              <a:t>responsible</a:t>
            </a:r>
            <a:r>
              <a:rPr lang="es-ES" sz="2400" dirty="0"/>
              <a:t> </a:t>
            </a:r>
            <a:r>
              <a:rPr lang="es-ES" sz="2400" err="1"/>
              <a:t>students</a:t>
            </a:r>
            <a:r>
              <a:rPr lang="es-ES" sz="2400" dirty="0"/>
              <a:t> </a:t>
            </a:r>
            <a:r>
              <a:rPr lang="es-ES" sz="2400" err="1"/>
              <a:t>empty</a:t>
            </a:r>
            <a:r>
              <a:rPr lang="es-ES" sz="2400" dirty="0"/>
              <a:t> </a:t>
            </a:r>
            <a:r>
              <a:rPr lang="es-ES" sz="2400" err="1"/>
              <a:t>the</a:t>
            </a:r>
            <a:r>
              <a:rPr lang="es-ES" sz="2400" dirty="0"/>
              <a:t> </a:t>
            </a:r>
            <a:r>
              <a:rPr lang="es-ES" sz="2400" err="1"/>
              <a:t>paper</a:t>
            </a:r>
            <a:r>
              <a:rPr lang="es-ES" sz="2400"/>
              <a:t> box into the </a:t>
            </a:r>
            <a:r>
              <a:rPr lang="es-ES" sz="2400" err="1"/>
              <a:t>classroom´s</a:t>
            </a:r>
            <a:r>
              <a:rPr lang="es-ES" sz="2400"/>
              <a:t> blue </a:t>
            </a:r>
            <a:r>
              <a:rPr lang="es-ES" sz="2400" err="1"/>
              <a:t>bin</a:t>
            </a:r>
            <a:r>
              <a:rPr lang="es-ES" sz="2400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937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s-ES"/>
              <a:t>RECYCLING PLAN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867894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46134"/>
            <a:ext cx="4402832" cy="20448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err="1"/>
              <a:t>The</a:t>
            </a:r>
            <a:r>
              <a:rPr lang="es-ES" dirty="0"/>
              <a:t> </a:t>
            </a:r>
            <a:r>
              <a:rPr lang="es-ES" err="1"/>
              <a:t>students</a:t>
            </a:r>
            <a:r>
              <a:rPr lang="es-ES" dirty="0"/>
              <a:t> </a:t>
            </a:r>
            <a:r>
              <a:rPr lang="es-ES" err="1"/>
              <a:t>of</a:t>
            </a:r>
            <a:r>
              <a:rPr lang="es-ES" dirty="0"/>
              <a:t> </a:t>
            </a:r>
            <a:r>
              <a:rPr lang="es-ES" err="1"/>
              <a:t>each</a:t>
            </a:r>
            <a:r>
              <a:rPr lang="es-ES" dirty="0"/>
              <a:t> </a:t>
            </a:r>
            <a:r>
              <a:rPr lang="es-ES" err="1"/>
              <a:t>level</a:t>
            </a:r>
            <a:r>
              <a:rPr lang="es-ES"/>
              <a:t> are </a:t>
            </a:r>
            <a:r>
              <a:rPr lang="es-ES" err="1"/>
              <a:t>also</a:t>
            </a:r>
            <a:r>
              <a:rPr lang="es-ES" dirty="0"/>
              <a:t> </a:t>
            </a:r>
            <a:r>
              <a:rPr lang="es-ES" err="1"/>
              <a:t>responsible</a:t>
            </a:r>
            <a:r>
              <a:rPr lang="es-ES" dirty="0"/>
              <a:t> </a:t>
            </a:r>
            <a:r>
              <a:rPr lang="es-ES" err="1"/>
              <a:t>for</a:t>
            </a:r>
            <a:r>
              <a:rPr lang="es-ES" dirty="0"/>
              <a:t> </a:t>
            </a:r>
            <a:r>
              <a:rPr lang="es-ES" err="1"/>
              <a:t>taking</a:t>
            </a:r>
            <a:r>
              <a:rPr lang="es-ES" dirty="0"/>
              <a:t> </a:t>
            </a:r>
            <a:r>
              <a:rPr lang="es-ES" err="1"/>
              <a:t>out</a:t>
            </a:r>
            <a:r>
              <a:rPr lang="es-ES" dirty="0"/>
              <a:t> </a:t>
            </a:r>
            <a:r>
              <a:rPr lang="es-ES" err="1"/>
              <a:t>the</a:t>
            </a:r>
            <a:r>
              <a:rPr lang="es-ES" dirty="0"/>
              <a:t> </a:t>
            </a:r>
            <a:r>
              <a:rPr lang="es-ES"/>
              <a:t>rubbish, and emptying </a:t>
            </a:r>
            <a:r>
              <a:rPr lang="es-ES" err="1"/>
              <a:t>both</a:t>
            </a:r>
            <a:r>
              <a:rPr lang="es-ES" dirty="0"/>
              <a:t> </a:t>
            </a:r>
            <a:r>
              <a:rPr lang="es-ES" err="1"/>
              <a:t>the</a:t>
            </a:r>
            <a:r>
              <a:rPr lang="es-ES"/>
              <a:t> blue and </a:t>
            </a:r>
            <a:r>
              <a:rPr lang="es-ES" err="1"/>
              <a:t>the</a:t>
            </a:r>
            <a:r>
              <a:rPr lang="es-ES" dirty="0"/>
              <a:t> </a:t>
            </a:r>
            <a:r>
              <a:rPr lang="es-ES" err="1"/>
              <a:t>yellow</a:t>
            </a:r>
            <a:r>
              <a:rPr lang="es-ES"/>
              <a:t> bin into the exterior </a:t>
            </a:r>
            <a:r>
              <a:rPr lang="es-ES" err="1"/>
              <a:t>trash</a:t>
            </a:r>
            <a:r>
              <a:rPr lang="es-ES"/>
              <a:t> can. </a:t>
            </a:r>
          </a:p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546425"/>
            <a:ext cx="3785045" cy="30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8946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294"/>
          </a:xfrm>
        </p:spPr>
        <p:txBody>
          <a:bodyPr/>
          <a:lstStyle/>
          <a:p>
            <a:r>
              <a:rPr lang="es-ES"/>
              <a:t>RECYCLING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26859" r="17341"/>
          <a:stretch/>
        </p:blipFill>
        <p:spPr>
          <a:xfrm>
            <a:off x="6588224" y="332656"/>
            <a:ext cx="2202873" cy="2678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10303" r="19091"/>
          <a:stretch/>
        </p:blipFill>
        <p:spPr>
          <a:xfrm>
            <a:off x="4456496" y="3068959"/>
            <a:ext cx="3907076" cy="362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453045" y="1241096"/>
            <a:ext cx="388843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2400" dirty="0">
                <a:ea typeface="+mn-lt"/>
                <a:cs typeface="+mn-lt"/>
              </a:rPr>
              <a:t>Besides that, we have bins </a:t>
            </a:r>
            <a:r>
              <a:rPr lang="en-US" sz="2400">
                <a:ea typeface="+mn-lt"/>
                <a:cs typeface="+mn-lt"/>
              </a:rPr>
              <a:t>for used batteries and organic </a:t>
            </a:r>
            <a:r>
              <a:rPr lang="en-US" sz="2400" dirty="0">
                <a:ea typeface="+mn-lt"/>
                <a:cs typeface="+mn-lt"/>
              </a:rPr>
              <a:t>waste to compost. Also, we take part in campaigns about waste collection of electric and electronic waste.</a:t>
            </a:r>
            <a:endParaRPr lang="en-US" sz="240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273630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2584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ctr"/>
            <a:r>
              <a:rPr lang="es-ES"/>
              <a:t>SEPARATE YOUR </a:t>
            </a:r>
            <a:r>
              <a:rPr lang="es-ES" sz="3200"/>
              <a:t>RUBBISH TO RECYCLE BECAUSE THERE ARE A LOT OF ADVANTAGES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5516" y="1628800"/>
            <a:ext cx="871296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err="1"/>
              <a:t>Results</a:t>
            </a:r>
            <a:r>
              <a:rPr lang="es-ES" dirty="0"/>
              <a:t> </a:t>
            </a:r>
            <a:r>
              <a:rPr lang="es-ES" err="1"/>
              <a:t>of</a:t>
            </a:r>
            <a:r>
              <a:rPr lang="es-ES"/>
              <a:t> a </a:t>
            </a:r>
            <a:r>
              <a:rPr lang="es-ES" err="1"/>
              <a:t>preliminary</a:t>
            </a:r>
            <a:r>
              <a:rPr lang="es-ES" dirty="0"/>
              <a:t> </a:t>
            </a:r>
            <a:r>
              <a:rPr lang="es-ES" err="1"/>
              <a:t>survey</a:t>
            </a:r>
            <a:r>
              <a:rPr lang="es-ES" dirty="0"/>
              <a:t> </a:t>
            </a:r>
            <a:r>
              <a:rPr lang="es-ES" err="1"/>
              <a:t>about</a:t>
            </a:r>
            <a:r>
              <a:rPr lang="es-ES" dirty="0"/>
              <a:t> </a:t>
            </a:r>
            <a:r>
              <a:rPr lang="es-ES" err="1"/>
              <a:t>habits</a:t>
            </a:r>
            <a:r>
              <a:rPr lang="es-ES"/>
              <a:t> in </a:t>
            </a:r>
            <a:r>
              <a:rPr lang="es-ES" err="1"/>
              <a:t>separation</a:t>
            </a:r>
            <a:r>
              <a:rPr lang="es-ES" dirty="0"/>
              <a:t> </a:t>
            </a:r>
            <a:r>
              <a:rPr lang="es-ES" err="1"/>
              <a:t>of</a:t>
            </a:r>
            <a:r>
              <a:rPr lang="es-ES" dirty="0"/>
              <a:t> </a:t>
            </a:r>
            <a:r>
              <a:rPr lang="es-ES" err="1"/>
              <a:t>rubbish</a:t>
            </a:r>
            <a:r>
              <a:rPr lang="es-ES"/>
              <a:t>:</a:t>
            </a:r>
          </a:p>
          <a:p>
            <a:pPr lvl="1"/>
            <a:r>
              <a:rPr lang="es-ES" sz="2400"/>
              <a:t>95,6% of </a:t>
            </a:r>
            <a:r>
              <a:rPr lang="es-ES" sz="2400" err="1"/>
              <a:t>families</a:t>
            </a:r>
            <a:r>
              <a:rPr lang="es-ES" sz="2400" dirty="0"/>
              <a:t> </a:t>
            </a:r>
            <a:r>
              <a:rPr lang="es-ES" sz="2400" err="1"/>
              <a:t>think</a:t>
            </a:r>
            <a:r>
              <a:rPr lang="es-ES" sz="2400" dirty="0"/>
              <a:t> </a:t>
            </a:r>
            <a:r>
              <a:rPr lang="es-ES" sz="2400" err="1"/>
              <a:t>waste</a:t>
            </a:r>
            <a:r>
              <a:rPr lang="es-ES" sz="2400" dirty="0"/>
              <a:t> </a:t>
            </a:r>
            <a:r>
              <a:rPr lang="es-ES" sz="2400" err="1"/>
              <a:t>should</a:t>
            </a:r>
            <a:r>
              <a:rPr lang="es-ES" sz="2400"/>
              <a:t> be </a:t>
            </a:r>
            <a:r>
              <a:rPr lang="es-ES" sz="2400" err="1"/>
              <a:t>separated</a:t>
            </a:r>
            <a:r>
              <a:rPr lang="es-ES" sz="2400"/>
              <a:t> to </a:t>
            </a:r>
            <a:r>
              <a:rPr lang="es-ES" sz="2400" err="1"/>
              <a:t>recycle</a:t>
            </a:r>
            <a:r>
              <a:rPr lang="es-ES" sz="2400"/>
              <a:t>.</a:t>
            </a:r>
          </a:p>
          <a:p>
            <a:pPr lvl="1"/>
            <a:r>
              <a:rPr lang="es-ES" sz="2400"/>
              <a:t>86% of </a:t>
            </a:r>
            <a:r>
              <a:rPr lang="es-ES" sz="2400" err="1"/>
              <a:t>families</a:t>
            </a:r>
            <a:r>
              <a:rPr lang="es-ES" sz="2400" dirty="0"/>
              <a:t> </a:t>
            </a:r>
            <a:r>
              <a:rPr lang="es-ES" sz="2400" err="1"/>
              <a:t>think</a:t>
            </a:r>
            <a:r>
              <a:rPr lang="es-ES" sz="2400" dirty="0"/>
              <a:t> </a:t>
            </a:r>
            <a:r>
              <a:rPr lang="es-ES" sz="2400" err="1"/>
              <a:t>recycling</a:t>
            </a:r>
            <a:r>
              <a:rPr lang="es-ES" sz="2400" dirty="0"/>
              <a:t> </a:t>
            </a:r>
            <a:r>
              <a:rPr lang="es-ES" sz="2400" err="1"/>
              <a:t>is</a:t>
            </a:r>
            <a:r>
              <a:rPr lang="es-ES" sz="2400" dirty="0"/>
              <a:t> </a:t>
            </a:r>
            <a:r>
              <a:rPr lang="es-ES" sz="2400" err="1"/>
              <a:t>easy</a:t>
            </a:r>
            <a:r>
              <a:rPr lang="es-ES" sz="2400"/>
              <a:t>. </a:t>
            </a:r>
          </a:p>
          <a:p>
            <a:pPr lvl="1"/>
            <a:r>
              <a:rPr lang="es-ES" sz="2400"/>
              <a:t>53% </a:t>
            </a:r>
            <a:r>
              <a:rPr lang="es-ES" sz="2400" err="1"/>
              <a:t>of</a:t>
            </a:r>
            <a:r>
              <a:rPr lang="es-ES" sz="2400" dirty="0"/>
              <a:t> </a:t>
            </a:r>
            <a:r>
              <a:rPr lang="es-ES" sz="2400" err="1"/>
              <a:t>families</a:t>
            </a:r>
            <a:r>
              <a:rPr lang="es-ES" sz="2400" dirty="0"/>
              <a:t> </a:t>
            </a:r>
            <a:r>
              <a:rPr lang="es-ES" sz="2400" err="1"/>
              <a:t>throw</a:t>
            </a:r>
            <a:r>
              <a:rPr lang="es-ES" sz="2400" dirty="0"/>
              <a:t> </a:t>
            </a:r>
            <a:r>
              <a:rPr lang="es-ES" sz="2400" err="1"/>
              <a:t>used</a:t>
            </a:r>
            <a:r>
              <a:rPr lang="es-ES" sz="2400" dirty="0"/>
              <a:t> </a:t>
            </a:r>
            <a:r>
              <a:rPr lang="es-ES" sz="2400" err="1"/>
              <a:t>batteries</a:t>
            </a:r>
            <a:r>
              <a:rPr lang="es-ES" sz="2400"/>
              <a:t> in </a:t>
            </a:r>
            <a:r>
              <a:rPr lang="es-ES" sz="2400" err="1"/>
              <a:t>the</a:t>
            </a:r>
            <a:r>
              <a:rPr lang="es-ES" sz="2400" dirty="0"/>
              <a:t> </a:t>
            </a:r>
            <a:r>
              <a:rPr lang="es-ES" sz="2400" err="1"/>
              <a:t>specific</a:t>
            </a:r>
            <a:r>
              <a:rPr lang="es-ES" sz="2400" dirty="0"/>
              <a:t> </a:t>
            </a:r>
            <a:r>
              <a:rPr lang="es-ES" sz="2400" err="1"/>
              <a:t>bin</a:t>
            </a:r>
            <a:r>
              <a:rPr lang="es-ES" sz="2400"/>
              <a:t>. </a:t>
            </a:r>
          </a:p>
          <a:p>
            <a:pPr lvl="1"/>
            <a:r>
              <a:rPr lang="es-ES" sz="2400"/>
              <a:t>56% of </a:t>
            </a:r>
            <a:r>
              <a:rPr lang="es-ES" sz="2400" err="1"/>
              <a:t>families</a:t>
            </a:r>
            <a:r>
              <a:rPr lang="es-ES" sz="2400" dirty="0"/>
              <a:t> </a:t>
            </a:r>
            <a:r>
              <a:rPr lang="es-ES" sz="2400" err="1"/>
              <a:t>separate</a:t>
            </a:r>
            <a:r>
              <a:rPr lang="es-ES" sz="2400" dirty="0"/>
              <a:t> </a:t>
            </a:r>
            <a:r>
              <a:rPr lang="es-ES" sz="2400" err="1"/>
              <a:t>plastic</a:t>
            </a:r>
            <a:r>
              <a:rPr lang="es-ES" sz="2400"/>
              <a:t> and </a:t>
            </a:r>
            <a:r>
              <a:rPr lang="es-ES" sz="2400" err="1"/>
              <a:t>glass</a:t>
            </a:r>
            <a:r>
              <a:rPr lang="es-ES" sz="2400"/>
              <a:t> to </a:t>
            </a:r>
            <a:r>
              <a:rPr lang="es-ES" sz="2400" err="1"/>
              <a:t>dispose</a:t>
            </a:r>
            <a:r>
              <a:rPr lang="es-ES" sz="2400"/>
              <a:t> of in yellow and </a:t>
            </a:r>
            <a:r>
              <a:rPr lang="es-ES" sz="2400" err="1"/>
              <a:t>green</a:t>
            </a:r>
            <a:r>
              <a:rPr lang="es-ES" sz="2400" dirty="0"/>
              <a:t> </a:t>
            </a:r>
            <a:r>
              <a:rPr lang="es-ES" sz="2400" err="1"/>
              <a:t>containers</a:t>
            </a:r>
            <a:r>
              <a:rPr lang="es-ES" sz="2400" dirty="0"/>
              <a:t>.</a:t>
            </a:r>
          </a:p>
          <a:p>
            <a:pPr lvl="1"/>
            <a:r>
              <a:rPr lang="es-ES" sz="2400"/>
              <a:t>53% </a:t>
            </a:r>
            <a:r>
              <a:rPr lang="es-ES" sz="2400" err="1"/>
              <a:t>of</a:t>
            </a:r>
            <a:r>
              <a:rPr lang="es-ES" sz="2400" dirty="0"/>
              <a:t> </a:t>
            </a:r>
            <a:r>
              <a:rPr lang="es-ES" sz="2400" err="1"/>
              <a:t>families</a:t>
            </a:r>
            <a:r>
              <a:rPr lang="es-ES" sz="2400" dirty="0"/>
              <a:t> </a:t>
            </a:r>
            <a:r>
              <a:rPr lang="es-ES" sz="2400" err="1"/>
              <a:t>separate</a:t>
            </a:r>
            <a:r>
              <a:rPr lang="es-ES" sz="2400" dirty="0"/>
              <a:t> </a:t>
            </a:r>
            <a:r>
              <a:rPr lang="es-ES" sz="2400" err="1"/>
              <a:t>paper</a:t>
            </a:r>
            <a:r>
              <a:rPr lang="es-ES" sz="2400" dirty="0"/>
              <a:t> </a:t>
            </a:r>
            <a:r>
              <a:rPr lang="es-ES" sz="2400" err="1"/>
              <a:t>to</a:t>
            </a:r>
            <a:r>
              <a:rPr lang="es-ES" sz="2400" dirty="0"/>
              <a:t> </a:t>
            </a:r>
            <a:r>
              <a:rPr lang="es-ES" sz="2400" err="1"/>
              <a:t>dispose</a:t>
            </a:r>
            <a:r>
              <a:rPr lang="es-ES" sz="2400"/>
              <a:t> of in the blue bin</a:t>
            </a:r>
            <a:r>
              <a:rPr lang="es-ES" sz="2400" dirty="0"/>
              <a:t>. </a:t>
            </a:r>
          </a:p>
          <a:p>
            <a:pPr lvl="1"/>
            <a:r>
              <a:rPr lang="es-ES" sz="2400"/>
              <a:t>36,5% </a:t>
            </a:r>
            <a:r>
              <a:rPr lang="es-ES" sz="2400" err="1"/>
              <a:t>of</a:t>
            </a:r>
            <a:r>
              <a:rPr lang="es-ES" sz="2400" dirty="0"/>
              <a:t> </a:t>
            </a:r>
            <a:r>
              <a:rPr lang="es-ES" sz="2400" err="1"/>
              <a:t>families</a:t>
            </a:r>
            <a:r>
              <a:rPr lang="es-ES" sz="2400"/>
              <a:t> use </a:t>
            </a:r>
            <a:r>
              <a:rPr lang="es-ES" sz="2400" err="1"/>
              <a:t>the</a:t>
            </a:r>
            <a:r>
              <a:rPr lang="es-ES" sz="2400" dirty="0"/>
              <a:t> </a:t>
            </a:r>
            <a:r>
              <a:rPr lang="es-ES" sz="2400" err="1"/>
              <a:t>organic</a:t>
            </a:r>
            <a:r>
              <a:rPr lang="es-ES" sz="2400" dirty="0"/>
              <a:t> </a:t>
            </a:r>
            <a:r>
              <a:rPr lang="es-ES" sz="2400" err="1"/>
              <a:t>waste</a:t>
            </a:r>
            <a:r>
              <a:rPr lang="es-ES" sz="2400" dirty="0"/>
              <a:t> </a:t>
            </a:r>
            <a:r>
              <a:rPr lang="es-ES" sz="2400" err="1"/>
              <a:t>to</a:t>
            </a:r>
            <a:r>
              <a:rPr lang="es-ES" sz="2400" dirty="0"/>
              <a:t> </a:t>
            </a:r>
            <a:r>
              <a:rPr lang="es-ES" sz="2400" err="1"/>
              <a:t>feed</a:t>
            </a:r>
            <a:r>
              <a:rPr lang="es-ES" sz="2400" dirty="0"/>
              <a:t> </a:t>
            </a:r>
            <a:r>
              <a:rPr lang="es-ES" sz="2400" err="1"/>
              <a:t>animals</a:t>
            </a:r>
            <a:r>
              <a:rPr lang="es-ES" sz="2400" dirty="0"/>
              <a:t> </a:t>
            </a:r>
            <a:r>
              <a:rPr lang="es-ES" sz="2400" err="1"/>
              <a:t>or</a:t>
            </a:r>
            <a:r>
              <a:rPr lang="es-ES" sz="2400" dirty="0"/>
              <a:t> </a:t>
            </a:r>
            <a:r>
              <a:rPr lang="es-ES" sz="2400" err="1"/>
              <a:t>to</a:t>
            </a:r>
            <a:r>
              <a:rPr lang="es-ES" sz="2400" dirty="0"/>
              <a:t>  </a:t>
            </a:r>
            <a:r>
              <a:rPr lang="es-ES" sz="2400" err="1"/>
              <a:t>treat</a:t>
            </a:r>
            <a:r>
              <a:rPr lang="es-ES" sz="2400"/>
              <a:t> in a compost </a:t>
            </a:r>
            <a:r>
              <a:rPr lang="es-ES" sz="2400" err="1"/>
              <a:t>bin</a:t>
            </a:r>
            <a:r>
              <a:rPr lang="es-ES" sz="2400"/>
              <a:t>.</a:t>
            </a:r>
          </a:p>
          <a:p>
            <a:pPr lvl="1"/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3869059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OBJECTIVES OF OUR WORK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>
              <a:buClr>
                <a:srgbClr val="0F6FC6">
                  <a:lumMod val="60000"/>
                  <a:lumOff val="40000"/>
                </a:srgbClr>
              </a:buClr>
            </a:pPr>
            <a:r>
              <a:rPr lang="es-ES" err="1"/>
              <a:t>Encourage</a:t>
            </a:r>
            <a:r>
              <a:rPr lang="es-ES"/>
              <a:t> as many </a:t>
            </a:r>
            <a:r>
              <a:rPr lang="es-ES" err="1"/>
              <a:t>families</a:t>
            </a:r>
            <a:r>
              <a:rPr lang="es-ES" dirty="0"/>
              <a:t> </a:t>
            </a:r>
            <a:r>
              <a:rPr lang="es-ES">
                <a:ea typeface="+mn-lt"/>
                <a:cs typeface="+mn-lt"/>
              </a:rPr>
              <a:t>in 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 </a:t>
            </a:r>
            <a:r>
              <a:rPr lang="es-ES" err="1">
                <a:ea typeface="+mn-lt"/>
                <a:cs typeface="+mn-lt"/>
              </a:rPr>
              <a:t>high</a:t>
            </a:r>
            <a:r>
              <a:rPr lang="es-ES" dirty="0">
                <a:ea typeface="+mn-lt"/>
                <a:cs typeface="+mn-lt"/>
              </a:rPr>
              <a:t> </a:t>
            </a:r>
            <a:r>
              <a:rPr lang="es-ES" err="1">
                <a:ea typeface="+mn-lt"/>
                <a:cs typeface="+mn-lt"/>
              </a:rPr>
              <a:t>school</a:t>
            </a:r>
            <a:r>
              <a:rPr lang="es-ES" dirty="0">
                <a:ea typeface="+mn-lt"/>
                <a:cs typeface="+mn-lt"/>
              </a:rPr>
              <a:t> </a:t>
            </a:r>
            <a:r>
              <a:rPr lang="es-ES"/>
              <a:t>as possible who separate </a:t>
            </a:r>
            <a:r>
              <a:rPr lang="es-ES" err="1"/>
              <a:t>their</a:t>
            </a:r>
            <a:r>
              <a:rPr lang="es-ES"/>
              <a:t> waste, and </a:t>
            </a:r>
            <a:r>
              <a:rPr lang="es-ES" err="1"/>
              <a:t>encourage</a:t>
            </a:r>
            <a:r>
              <a:rPr lang="es-ES"/>
              <a:t> them to </a:t>
            </a:r>
            <a:r>
              <a:rPr lang="es-ES" err="1"/>
              <a:t>continue</a:t>
            </a:r>
            <a:r>
              <a:rPr lang="es-ES" dirty="0"/>
              <a:t> </a:t>
            </a:r>
            <a:r>
              <a:rPr lang="es-ES" err="1"/>
              <a:t>with</a:t>
            </a:r>
            <a:r>
              <a:rPr lang="es-ES" dirty="0"/>
              <a:t> </a:t>
            </a:r>
            <a:r>
              <a:rPr lang="es-ES" err="1"/>
              <a:t>this</a:t>
            </a:r>
            <a:r>
              <a:rPr lang="es-ES" dirty="0"/>
              <a:t> </a:t>
            </a:r>
            <a:r>
              <a:rPr lang="es-ES" err="1"/>
              <a:t>good</a:t>
            </a:r>
            <a:r>
              <a:rPr lang="es-ES" dirty="0"/>
              <a:t> </a:t>
            </a:r>
            <a:r>
              <a:rPr lang="es-ES" err="1"/>
              <a:t>habit</a:t>
            </a:r>
            <a:r>
              <a:rPr lang="es-ES" dirty="0"/>
              <a:t>.</a:t>
            </a:r>
          </a:p>
          <a:p>
            <a:pPr algn="just">
              <a:buClr>
                <a:srgbClr val="59AAF2"/>
              </a:buClr>
            </a:pPr>
            <a:endParaRPr lang="es-ES"/>
          </a:p>
          <a:p>
            <a:pPr algn="just">
              <a:buClr>
                <a:srgbClr val="59AAF2"/>
              </a:buClr>
            </a:pPr>
            <a:r>
              <a:rPr lang="es-ES" err="1"/>
              <a:t>Convince</a:t>
            </a:r>
            <a:r>
              <a:rPr lang="es-ES" dirty="0"/>
              <a:t> </a:t>
            </a:r>
            <a:r>
              <a:rPr lang="es-ES" err="1"/>
              <a:t>the</a:t>
            </a:r>
            <a:r>
              <a:rPr lang="es-ES" dirty="0"/>
              <a:t> </a:t>
            </a:r>
            <a:r>
              <a:rPr lang="es-ES" err="1"/>
              <a:t>ones</a:t>
            </a:r>
            <a:r>
              <a:rPr lang="es-ES" dirty="0"/>
              <a:t> </a:t>
            </a:r>
            <a:r>
              <a:rPr lang="es-ES" err="1"/>
              <a:t>who</a:t>
            </a:r>
            <a:r>
              <a:rPr lang="es-ES" dirty="0"/>
              <a:t> </a:t>
            </a:r>
            <a:r>
              <a:rPr lang="es-ES" err="1"/>
              <a:t>now</a:t>
            </a:r>
            <a:r>
              <a:rPr lang="es-ES" dirty="0"/>
              <a:t> </a:t>
            </a:r>
            <a:r>
              <a:rPr lang="es-ES" err="1"/>
              <a:t>don´t</a:t>
            </a:r>
            <a:r>
              <a:rPr lang="es-ES" dirty="0"/>
              <a:t> </a:t>
            </a:r>
            <a:r>
              <a:rPr lang="es-ES" err="1"/>
              <a:t>separate</a:t>
            </a:r>
            <a:r>
              <a:rPr lang="es-ES" dirty="0"/>
              <a:t> </a:t>
            </a:r>
            <a:r>
              <a:rPr lang="es-ES" err="1"/>
              <a:t>their</a:t>
            </a:r>
            <a:r>
              <a:rPr lang="es-ES" dirty="0"/>
              <a:t> </a:t>
            </a:r>
            <a:r>
              <a:rPr lang="es-ES" err="1"/>
              <a:t>waste</a:t>
            </a:r>
            <a:r>
              <a:rPr lang="es-ES"/>
              <a:t> at home </a:t>
            </a:r>
            <a:r>
              <a:rPr lang="es-ES" err="1"/>
              <a:t>to</a:t>
            </a:r>
            <a:r>
              <a:rPr lang="es-ES" dirty="0"/>
              <a:t> </a:t>
            </a:r>
            <a:r>
              <a:rPr lang="es-ES" err="1"/>
              <a:t>acquire</a:t>
            </a:r>
            <a:r>
              <a:rPr lang="es-ES" dirty="0"/>
              <a:t> </a:t>
            </a:r>
            <a:r>
              <a:rPr lang="es-ES" err="1"/>
              <a:t>that</a:t>
            </a:r>
            <a:r>
              <a:rPr lang="es-ES" dirty="0"/>
              <a:t> </a:t>
            </a:r>
            <a:r>
              <a:rPr lang="es-ES" err="1"/>
              <a:t>habit</a:t>
            </a:r>
            <a:r>
              <a:rPr lang="es-ES"/>
              <a:t>.</a:t>
            </a:r>
          </a:p>
          <a:p>
            <a:pPr>
              <a:buClr>
                <a:srgbClr val="59AAF2"/>
              </a:buClr>
            </a:pPr>
            <a:endParaRPr lang="es-ES"/>
          </a:p>
          <a:p>
            <a:pPr marL="0" indent="0">
              <a:buClr>
                <a:srgbClr val="0F6FC6">
                  <a:lumMod val="60000"/>
                  <a:lumOff val="40000"/>
                </a:srgbClr>
              </a:buClr>
              <a:buNone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633015"/>
      </p:ext>
    </p:extLst>
  </p:cSld>
  <p:clrMapOvr>
    <a:masterClrMapping/>
  </p:clrMapOvr>
</p:sld>
</file>

<file path=ppt/theme/theme1.xml><?xml version="1.0" encoding="utf-8"?>
<a:theme xmlns:a="http://schemas.openxmlformats.org/drawingml/2006/main" name="Paja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j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2067</Words>
  <Application>Microsoft Office PowerPoint</Application>
  <PresentationFormat>Presentación en pantalla (4:3)</PresentationFormat>
  <Paragraphs>235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4" baseType="lpstr">
      <vt:lpstr>Arial</vt:lpstr>
      <vt:lpstr>Calibri</vt:lpstr>
      <vt:lpstr>Segoe UI</vt:lpstr>
      <vt:lpstr>Segoe UI Black</vt:lpstr>
      <vt:lpstr>Source Sans Pro</vt:lpstr>
      <vt:lpstr>Tw Cen MT</vt:lpstr>
      <vt:lpstr>Tw Cen MT</vt:lpstr>
      <vt:lpstr>Wingdings</vt:lpstr>
      <vt:lpstr>Paja</vt:lpstr>
      <vt:lpstr>TORO</vt:lpstr>
      <vt:lpstr>Presentación de PowerPoint</vt:lpstr>
      <vt:lpstr>Energy saving plan</vt:lpstr>
      <vt:lpstr>REVISION OF STUDENTS BEHAVIOUR</vt:lpstr>
      <vt:lpstr>RECYCLING PLAN</vt:lpstr>
      <vt:lpstr>RECYCLING PLAN</vt:lpstr>
      <vt:lpstr>RECYCLING</vt:lpstr>
      <vt:lpstr>SEPARATE YOUR RUBBISH TO RECYCLE BECAUSE THERE ARE A LOT OF ADVANTAGES</vt:lpstr>
      <vt:lpstr>OBJECTIVES OF OUR WORK</vt:lpstr>
      <vt:lpstr>STEPS OF THE WORK</vt:lpstr>
      <vt:lpstr>RECYCLING IN SPAIN</vt:lpstr>
      <vt:lpstr>First recycling bins in Spain</vt:lpstr>
      <vt:lpstr>First blue and yellow bins</vt:lpstr>
      <vt:lpstr>Recycling in Spain</vt:lpstr>
      <vt:lpstr>Glass</vt:lpstr>
      <vt:lpstr>Paper</vt:lpstr>
      <vt:lpstr>Recycling in Toro</vt:lpstr>
      <vt:lpstr>HOME WASTE THAT IS RECYCLED</vt:lpstr>
      <vt:lpstr>STEEL</vt:lpstr>
      <vt:lpstr>Advantages of recycling steel</vt:lpstr>
      <vt:lpstr>ALUMINUM</vt:lpstr>
      <vt:lpstr>Advantages of recycling aluminium</vt:lpstr>
      <vt:lpstr>PLASTICS</vt:lpstr>
      <vt:lpstr>Advantages of recycling plastic</vt:lpstr>
      <vt:lpstr>PAPER</vt:lpstr>
      <vt:lpstr>Advantages of recycling paper</vt:lpstr>
      <vt:lpstr>GLASS</vt:lpstr>
      <vt:lpstr>Advantages of recycling glass</vt:lpstr>
      <vt:lpstr>EXPERIMENTAL WORK</vt:lpstr>
      <vt:lpstr>Average weekly rubbish produced by family</vt:lpstr>
      <vt:lpstr>DATA ANALYSIS</vt:lpstr>
      <vt:lpstr>Average annual rubbish production at IES Cardenal Pardo de Tavera</vt:lpstr>
      <vt:lpstr>In a year we produce  1,23 ton of steel waste</vt:lpstr>
      <vt:lpstr>We produce in a year  2,88 ton of aluminum waste</vt:lpstr>
      <vt:lpstr>We produce in a year  15,88 tons of plastic waste</vt:lpstr>
      <vt:lpstr>We produce in a year 16,195 ton of paper</vt:lpstr>
      <vt:lpstr>We produce in a year  16,183 ton of glass waste</vt:lpstr>
      <vt:lpstr>CONCIOUSNESS CAMPAIGN</vt:lpstr>
      <vt:lpstr> Recycle  </vt:lpstr>
      <vt:lpstr>Presentación de PowerPoint</vt:lpstr>
      <vt:lpstr>DO YOU KNOW THAT IF ALL THE FAMILIES OF THE HIGH SCHOOL RECYCLE WE AVOID THE PRODUCTION OF     CO2                         37.507 Kg of CO2  </vt:lpstr>
      <vt:lpstr>Water saving</vt:lpstr>
      <vt:lpstr>Petroleum saving</vt:lpstr>
      <vt:lpstr>SAVING TREES</vt:lpstr>
      <vt:lpstr>GREEN 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TORO</dc:title>
  <dc:creator>RAQUEL MANSO ESCUADRA</dc:creator>
  <cp:lastModifiedBy>RAQUEL MANSO ESCUADRA</cp:lastModifiedBy>
  <cp:revision>156</cp:revision>
  <dcterms:created xsi:type="dcterms:W3CDTF">2021-02-03T08:24:51Z</dcterms:created>
  <dcterms:modified xsi:type="dcterms:W3CDTF">2021-02-11T09:15:52Z</dcterms:modified>
</cp:coreProperties>
</file>