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E364697-0A5C-4F40-B0DA-7A04D233B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3" r="11318" b="-2"/>
          <a:stretch/>
        </p:blipFill>
        <p:spPr>
          <a:xfrm>
            <a:off x="838199" y="557188"/>
            <a:ext cx="3462131" cy="57517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77609AF-4BA1-4017-A9D9-06CF6EF6C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6" r="20717" b="-2"/>
          <a:stretch/>
        </p:blipFill>
        <p:spPr>
          <a:xfrm>
            <a:off x="4459582" y="557188"/>
            <a:ext cx="3295096" cy="575171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4DB4803-284D-4EFE-B761-8383C1B60B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2" r="13685" b="-2"/>
          <a:stretch/>
        </p:blipFill>
        <p:spPr>
          <a:xfrm>
            <a:off x="7913930" y="557188"/>
            <a:ext cx="3439859" cy="57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676BFEE-E63A-42A3-87D5-FD65694B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50C73C8-4A94-44F1-A2B7-E168D5124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r="7937"/>
          <a:stretch/>
        </p:blipFill>
        <p:spPr>
          <a:xfrm>
            <a:off x="20" y="-1"/>
            <a:ext cx="4654276" cy="68580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0431C36-C12D-4095-8663-DE634152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644"/>
          <a:stretch/>
        </p:blipFill>
        <p:spPr>
          <a:xfrm>
            <a:off x="4774005" y="10"/>
            <a:ext cx="7417994" cy="452626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AD51B52-4B69-4838-873F-141DE92A38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15" r="-2" b="4842"/>
          <a:stretch/>
        </p:blipFill>
        <p:spPr>
          <a:xfrm>
            <a:off x="4774005" y="4629736"/>
            <a:ext cx="2392858" cy="222826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BB646F9-71A4-4FFA-928C-638EA762A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22854" r="-4" b="7772"/>
          <a:stretch/>
        </p:blipFill>
        <p:spPr>
          <a:xfrm>
            <a:off x="7270322" y="4629737"/>
            <a:ext cx="2409107" cy="222826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EDC3C47-F74A-49B1-80A7-352AC3906C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043" r="-6" b="11567"/>
          <a:stretch/>
        </p:blipFill>
        <p:spPr>
          <a:xfrm>
            <a:off x="9783443" y="4629735"/>
            <a:ext cx="2408549" cy="22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1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9C8A24-88E3-4FED-9289-829E1D84E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361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E41D08E-9857-4E71-A636-BABCDD37A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1" r="10523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E0C400B-3B32-425B-9562-02FCD997F0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2" r="7222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E57E2BC-5EEA-4E4A-B977-8C66815BC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9" r="8548" b="-1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075B70F-841F-4E02-A15C-3A9AF3BE1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99" b="-3"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89C4C90-06C8-4C88-B4E5-A2B6EF961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076" r="29061" b="-1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4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58C25EF-B887-4E0A-B9B7-1D12CE88E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58" r="6393"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08337D6-3D28-4BFF-BD5B-37F2466E4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00" r="5896"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3C5E201-561C-468C-A931-C803E636A9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47" r="2" b="11746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1BE05B4-9BB5-4D89-AE77-521001745F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759" r="2" b="26761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404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Soazig Anne Morin</cp:lastModifiedBy>
  <cp:revision>80</cp:revision>
  <dcterms:created xsi:type="dcterms:W3CDTF">2021-02-17T07:27:34Z</dcterms:created>
  <dcterms:modified xsi:type="dcterms:W3CDTF">2021-02-17T08:02:07Z</dcterms:modified>
</cp:coreProperties>
</file>