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8"/>
  </p:notesMasterIdLst>
  <p:sldIdLst>
    <p:sldId id="256" r:id="rId2"/>
    <p:sldId id="258" r:id="rId3"/>
    <p:sldId id="259" r:id="rId4"/>
    <p:sldId id="261" r:id="rId5"/>
    <p:sldId id="268" r:id="rId6"/>
    <p:sldId id="288" r:id="rId7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9"/>
      <p:bold r:id="rId10"/>
      <p:italic r:id="rId11"/>
      <p:boldItalic r:id="rId12"/>
    </p:embeddedFont>
    <p:embeddedFont>
      <p:font typeface="Staatliches" panose="020B0604020202020204" charset="0"/>
      <p:regular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D5B5F87-D428-4B1D-A715-31D76F3E485D}">
  <a:tblStyle styleId="{DD5B5F87-D428-4B1D-A715-31D76F3E48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40"/>
    <p:restoredTop sz="93021"/>
  </p:normalViewPr>
  <p:slideViewPr>
    <p:cSldViewPr snapToGrid="0" snapToObjects="1">
      <p:cViewPr varScale="1">
        <p:scale>
          <a:sx n="89" d="100"/>
          <a:sy n="89" d="100"/>
        </p:scale>
        <p:origin x="1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702ca88d2a_0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702ca88d2a_0_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702ca88d2a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702ca88d2a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a1be2eae5d_0_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a1be2eae5d_0_6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702ca88d2a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702ca88d2a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6" name="Google Shape;2506;g7117580564_0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7" name="Google Shape;2507;g7117580564_0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11" y="2468066"/>
            <a:ext cx="9144157" cy="2589077"/>
          </a:xfrm>
          <a:custGeom>
            <a:avLst/>
            <a:gdLst/>
            <a:ahLst/>
            <a:cxnLst/>
            <a:rect l="l" t="t" r="r" b="b"/>
            <a:pathLst>
              <a:path w="282860" h="80089" extrusionOk="0">
                <a:moveTo>
                  <a:pt x="282859" y="0"/>
                </a:moveTo>
                <a:cubicBezTo>
                  <a:pt x="280047" y="1327"/>
                  <a:pt x="277222" y="2653"/>
                  <a:pt x="274078" y="3157"/>
                </a:cubicBezTo>
                <a:cubicBezTo>
                  <a:pt x="271253" y="3489"/>
                  <a:pt x="268441" y="3316"/>
                  <a:pt x="265788" y="3820"/>
                </a:cubicBezTo>
                <a:cubicBezTo>
                  <a:pt x="258161" y="5637"/>
                  <a:pt x="254514" y="13437"/>
                  <a:pt x="247377" y="16421"/>
                </a:cubicBezTo>
                <a:cubicBezTo>
                  <a:pt x="242403" y="18570"/>
                  <a:pt x="235944" y="18079"/>
                  <a:pt x="231792" y="21223"/>
                </a:cubicBezTo>
                <a:cubicBezTo>
                  <a:pt x="228144" y="24048"/>
                  <a:pt x="227322" y="28850"/>
                  <a:pt x="223833" y="31834"/>
                </a:cubicBezTo>
                <a:cubicBezTo>
                  <a:pt x="221353" y="33996"/>
                  <a:pt x="217705" y="34818"/>
                  <a:pt x="214058" y="34818"/>
                </a:cubicBezTo>
                <a:cubicBezTo>
                  <a:pt x="212400" y="34818"/>
                  <a:pt x="210569" y="34659"/>
                  <a:pt x="209084" y="34328"/>
                </a:cubicBezTo>
                <a:cubicBezTo>
                  <a:pt x="203778" y="33333"/>
                  <a:pt x="198963" y="31343"/>
                  <a:pt x="193830" y="30680"/>
                </a:cubicBezTo>
                <a:cubicBezTo>
                  <a:pt x="192331" y="30508"/>
                  <a:pt x="190845" y="30348"/>
                  <a:pt x="189347" y="30348"/>
                </a:cubicBezTo>
                <a:cubicBezTo>
                  <a:pt x="184041" y="30348"/>
                  <a:pt x="178735" y="31675"/>
                  <a:pt x="174265" y="34155"/>
                </a:cubicBezTo>
                <a:cubicBezTo>
                  <a:pt x="172103" y="35322"/>
                  <a:pt x="154701" y="47751"/>
                  <a:pt x="137285" y="62010"/>
                </a:cubicBezTo>
                <a:cubicBezTo>
                  <a:pt x="137285" y="62010"/>
                  <a:pt x="112255" y="43613"/>
                  <a:pt x="110425" y="42618"/>
                </a:cubicBezTo>
                <a:cubicBezTo>
                  <a:pt x="105955" y="40124"/>
                  <a:pt x="100649" y="38798"/>
                  <a:pt x="95343" y="38798"/>
                </a:cubicBezTo>
                <a:cubicBezTo>
                  <a:pt x="93845" y="38798"/>
                  <a:pt x="92518" y="38970"/>
                  <a:pt x="91033" y="39129"/>
                </a:cubicBezTo>
                <a:cubicBezTo>
                  <a:pt x="85727" y="39965"/>
                  <a:pt x="80912" y="41955"/>
                  <a:pt x="75779" y="42777"/>
                </a:cubicBezTo>
                <a:cubicBezTo>
                  <a:pt x="74121" y="43108"/>
                  <a:pt x="72463" y="43281"/>
                  <a:pt x="70632" y="43281"/>
                </a:cubicBezTo>
                <a:cubicBezTo>
                  <a:pt x="66985" y="43281"/>
                  <a:pt x="63337" y="42445"/>
                  <a:pt x="60857" y="40296"/>
                </a:cubicBezTo>
                <a:cubicBezTo>
                  <a:pt x="57368" y="37312"/>
                  <a:pt x="56705" y="32497"/>
                  <a:pt x="53057" y="29685"/>
                </a:cubicBezTo>
                <a:cubicBezTo>
                  <a:pt x="48746" y="26528"/>
                  <a:pt x="42287" y="27032"/>
                  <a:pt x="37313" y="24870"/>
                </a:cubicBezTo>
                <a:cubicBezTo>
                  <a:pt x="30177" y="21886"/>
                  <a:pt x="26701" y="14100"/>
                  <a:pt x="18902" y="12442"/>
                </a:cubicBezTo>
                <a:cubicBezTo>
                  <a:pt x="16249" y="11779"/>
                  <a:pt x="13437" y="12110"/>
                  <a:pt x="10784" y="11606"/>
                </a:cubicBezTo>
                <a:cubicBezTo>
                  <a:pt x="6805" y="11115"/>
                  <a:pt x="3317" y="9285"/>
                  <a:pt x="1" y="7468"/>
                </a:cubicBezTo>
                <a:lnTo>
                  <a:pt x="1" y="31171"/>
                </a:lnTo>
                <a:cubicBezTo>
                  <a:pt x="6633" y="33664"/>
                  <a:pt x="10453" y="40456"/>
                  <a:pt x="17416" y="43108"/>
                </a:cubicBezTo>
                <a:cubicBezTo>
                  <a:pt x="22881" y="45098"/>
                  <a:pt x="29845" y="44607"/>
                  <a:pt x="34328" y="47923"/>
                </a:cubicBezTo>
                <a:cubicBezTo>
                  <a:pt x="38308" y="50735"/>
                  <a:pt x="38971" y="55550"/>
                  <a:pt x="42778" y="58362"/>
                </a:cubicBezTo>
                <a:cubicBezTo>
                  <a:pt x="45603" y="60683"/>
                  <a:pt x="49410" y="61519"/>
                  <a:pt x="53389" y="61519"/>
                </a:cubicBezTo>
                <a:cubicBezTo>
                  <a:pt x="55219" y="61519"/>
                  <a:pt x="57037" y="61347"/>
                  <a:pt x="58867" y="61015"/>
                </a:cubicBezTo>
                <a:cubicBezTo>
                  <a:pt x="64332" y="60020"/>
                  <a:pt x="69637" y="58031"/>
                  <a:pt x="75275" y="57208"/>
                </a:cubicBezTo>
                <a:cubicBezTo>
                  <a:pt x="76774" y="57036"/>
                  <a:pt x="78432" y="57036"/>
                  <a:pt x="80090" y="57036"/>
                </a:cubicBezTo>
                <a:cubicBezTo>
                  <a:pt x="85727" y="57036"/>
                  <a:pt x="91364" y="58203"/>
                  <a:pt x="96166" y="60683"/>
                </a:cubicBezTo>
                <a:cubicBezTo>
                  <a:pt x="98155" y="61678"/>
                  <a:pt x="125188" y="80089"/>
                  <a:pt x="125188" y="80089"/>
                </a:cubicBezTo>
                <a:cubicBezTo>
                  <a:pt x="143917" y="65830"/>
                  <a:pt x="162659" y="53388"/>
                  <a:pt x="165140" y="52234"/>
                </a:cubicBezTo>
                <a:cubicBezTo>
                  <a:pt x="169954" y="49741"/>
                  <a:pt x="175592" y="48414"/>
                  <a:pt x="181229" y="48414"/>
                </a:cubicBezTo>
                <a:cubicBezTo>
                  <a:pt x="182887" y="48414"/>
                  <a:pt x="184545" y="48587"/>
                  <a:pt x="186031" y="48746"/>
                </a:cubicBezTo>
                <a:cubicBezTo>
                  <a:pt x="191668" y="49581"/>
                  <a:pt x="196974" y="51571"/>
                  <a:pt x="202452" y="52566"/>
                </a:cubicBezTo>
                <a:cubicBezTo>
                  <a:pt x="204269" y="52725"/>
                  <a:pt x="206099" y="52897"/>
                  <a:pt x="207916" y="52897"/>
                </a:cubicBezTo>
                <a:cubicBezTo>
                  <a:pt x="211896" y="52897"/>
                  <a:pt x="215875" y="52062"/>
                  <a:pt x="218528" y="49913"/>
                </a:cubicBezTo>
                <a:cubicBezTo>
                  <a:pt x="222348" y="46929"/>
                  <a:pt x="223011" y="42114"/>
                  <a:pt x="226990" y="39302"/>
                </a:cubicBezTo>
                <a:cubicBezTo>
                  <a:pt x="231460" y="36145"/>
                  <a:pt x="238424" y="36649"/>
                  <a:pt x="243902" y="34487"/>
                </a:cubicBezTo>
                <a:cubicBezTo>
                  <a:pt x="251529" y="31502"/>
                  <a:pt x="255508" y="23716"/>
                  <a:pt x="263626" y="22058"/>
                </a:cubicBezTo>
                <a:cubicBezTo>
                  <a:pt x="266610" y="21395"/>
                  <a:pt x="269595" y="21727"/>
                  <a:pt x="272579" y="21395"/>
                </a:cubicBezTo>
                <a:cubicBezTo>
                  <a:pt x="276399" y="20891"/>
                  <a:pt x="279715" y="19233"/>
                  <a:pt x="282859" y="17747"/>
                </a:cubicBezTo>
                <a:lnTo>
                  <a:pt x="2828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11" y="3041782"/>
            <a:ext cx="9144157" cy="2101126"/>
          </a:xfrm>
          <a:custGeom>
            <a:avLst/>
            <a:gdLst/>
            <a:ahLst/>
            <a:cxnLst/>
            <a:rect l="l" t="t" r="r" b="b"/>
            <a:pathLst>
              <a:path w="282860" h="64995" extrusionOk="0">
                <a:moveTo>
                  <a:pt x="282859" y="0"/>
                </a:moveTo>
                <a:cubicBezTo>
                  <a:pt x="279715" y="1486"/>
                  <a:pt x="276399" y="3144"/>
                  <a:pt x="272579" y="3648"/>
                </a:cubicBezTo>
                <a:cubicBezTo>
                  <a:pt x="269595" y="3980"/>
                  <a:pt x="266610" y="3648"/>
                  <a:pt x="263626" y="4311"/>
                </a:cubicBezTo>
                <a:cubicBezTo>
                  <a:pt x="255508" y="5969"/>
                  <a:pt x="251529" y="13755"/>
                  <a:pt x="243902" y="16740"/>
                </a:cubicBezTo>
                <a:cubicBezTo>
                  <a:pt x="238424" y="18902"/>
                  <a:pt x="231460" y="18398"/>
                  <a:pt x="226990" y="21555"/>
                </a:cubicBezTo>
                <a:cubicBezTo>
                  <a:pt x="223011" y="24367"/>
                  <a:pt x="222348" y="29182"/>
                  <a:pt x="218528" y="32166"/>
                </a:cubicBezTo>
                <a:cubicBezTo>
                  <a:pt x="215875" y="34315"/>
                  <a:pt x="211896" y="35150"/>
                  <a:pt x="207916" y="35150"/>
                </a:cubicBezTo>
                <a:cubicBezTo>
                  <a:pt x="206099" y="35150"/>
                  <a:pt x="204269" y="34978"/>
                  <a:pt x="202452" y="34819"/>
                </a:cubicBezTo>
                <a:cubicBezTo>
                  <a:pt x="196974" y="33824"/>
                  <a:pt x="191668" y="31834"/>
                  <a:pt x="186031" y="30999"/>
                </a:cubicBezTo>
                <a:cubicBezTo>
                  <a:pt x="184545" y="30840"/>
                  <a:pt x="182887" y="30667"/>
                  <a:pt x="181229" y="30667"/>
                </a:cubicBezTo>
                <a:cubicBezTo>
                  <a:pt x="175592" y="30667"/>
                  <a:pt x="169954" y="31994"/>
                  <a:pt x="165140" y="34487"/>
                </a:cubicBezTo>
                <a:cubicBezTo>
                  <a:pt x="162659" y="35641"/>
                  <a:pt x="143917" y="48083"/>
                  <a:pt x="125188" y="62342"/>
                </a:cubicBezTo>
                <a:cubicBezTo>
                  <a:pt x="125188" y="62342"/>
                  <a:pt x="98155" y="43931"/>
                  <a:pt x="96166" y="42936"/>
                </a:cubicBezTo>
                <a:cubicBezTo>
                  <a:pt x="91364" y="40456"/>
                  <a:pt x="85727" y="39289"/>
                  <a:pt x="80090" y="39289"/>
                </a:cubicBezTo>
                <a:cubicBezTo>
                  <a:pt x="78432" y="39289"/>
                  <a:pt x="76774" y="39289"/>
                  <a:pt x="75275" y="39461"/>
                </a:cubicBezTo>
                <a:cubicBezTo>
                  <a:pt x="69637" y="40284"/>
                  <a:pt x="64332" y="42273"/>
                  <a:pt x="58867" y="43268"/>
                </a:cubicBezTo>
                <a:cubicBezTo>
                  <a:pt x="57037" y="43600"/>
                  <a:pt x="55219" y="43772"/>
                  <a:pt x="53389" y="43772"/>
                </a:cubicBezTo>
                <a:cubicBezTo>
                  <a:pt x="49410" y="43772"/>
                  <a:pt x="45603" y="42936"/>
                  <a:pt x="42778" y="40615"/>
                </a:cubicBezTo>
                <a:cubicBezTo>
                  <a:pt x="38971" y="37803"/>
                  <a:pt x="38308" y="32988"/>
                  <a:pt x="34328" y="30176"/>
                </a:cubicBezTo>
                <a:cubicBezTo>
                  <a:pt x="29845" y="26860"/>
                  <a:pt x="22881" y="27351"/>
                  <a:pt x="17416" y="25361"/>
                </a:cubicBezTo>
                <a:cubicBezTo>
                  <a:pt x="10453" y="22709"/>
                  <a:pt x="6633" y="15917"/>
                  <a:pt x="1" y="13424"/>
                </a:cubicBezTo>
                <a:lnTo>
                  <a:pt x="1" y="64995"/>
                </a:lnTo>
                <a:lnTo>
                  <a:pt x="282859" y="64995"/>
                </a:lnTo>
                <a:lnTo>
                  <a:pt x="28285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37700" y="1201125"/>
            <a:ext cx="4586400" cy="15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496700" y="3117875"/>
            <a:ext cx="30684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589" y="3966975"/>
            <a:ext cx="9175078" cy="1180763"/>
          </a:xfrm>
          <a:custGeom>
            <a:avLst/>
            <a:gdLst/>
            <a:ahLst/>
            <a:cxnLst/>
            <a:rect l="l" t="t" r="r" b="b"/>
            <a:pathLst>
              <a:path w="285650" h="36761" extrusionOk="0">
                <a:moveTo>
                  <a:pt x="285649" y="0"/>
                </a:moveTo>
                <a:cubicBezTo>
                  <a:pt x="285649" y="0"/>
                  <a:pt x="250969" y="6396"/>
                  <a:pt x="202600" y="6396"/>
                </a:cubicBezTo>
                <a:cubicBezTo>
                  <a:pt x="184261" y="6396"/>
                  <a:pt x="163955" y="5476"/>
                  <a:pt x="142825" y="2941"/>
                </a:cubicBezTo>
                <a:cubicBezTo>
                  <a:pt x="125322" y="829"/>
                  <a:pt x="110002" y="13"/>
                  <a:pt x="96779" y="13"/>
                </a:cubicBezTo>
                <a:cubicBezTo>
                  <a:pt x="52258" y="13"/>
                  <a:pt x="31520" y="9257"/>
                  <a:pt x="31304" y="9369"/>
                </a:cubicBezTo>
                <a:cubicBezTo>
                  <a:pt x="25714" y="12019"/>
                  <a:pt x="24037" y="14400"/>
                  <a:pt x="29213" y="16077"/>
                </a:cubicBezTo>
                <a:cubicBezTo>
                  <a:pt x="47381" y="22360"/>
                  <a:pt x="51853" y="28789"/>
                  <a:pt x="0" y="36760"/>
                </a:cubicBezTo>
                <a:lnTo>
                  <a:pt x="285649" y="36760"/>
                </a:lnTo>
                <a:lnTo>
                  <a:pt x="28564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72584" y="4613358"/>
            <a:ext cx="8506083" cy="534380"/>
          </a:xfrm>
          <a:custGeom>
            <a:avLst/>
            <a:gdLst/>
            <a:ahLst/>
            <a:cxnLst/>
            <a:rect l="l" t="t" r="r" b="b"/>
            <a:pathLst>
              <a:path w="264822" h="16637" extrusionOk="0">
                <a:moveTo>
                  <a:pt x="35631" y="0"/>
                </a:moveTo>
                <a:cubicBezTo>
                  <a:pt x="43323" y="5031"/>
                  <a:pt x="38012" y="10342"/>
                  <a:pt x="0" y="16636"/>
                </a:cubicBezTo>
                <a:lnTo>
                  <a:pt x="264821" y="16636"/>
                </a:lnTo>
                <a:lnTo>
                  <a:pt x="264821" y="9090"/>
                </a:lnTo>
                <a:cubicBezTo>
                  <a:pt x="264821" y="9090"/>
                  <a:pt x="245479" y="2893"/>
                  <a:pt x="211257" y="2893"/>
                </a:cubicBezTo>
                <a:cubicBezTo>
                  <a:pt x="199213" y="2893"/>
                  <a:pt x="185327" y="3661"/>
                  <a:pt x="169791" y="5736"/>
                </a:cubicBezTo>
                <a:cubicBezTo>
                  <a:pt x="148149" y="8623"/>
                  <a:pt x="127498" y="9894"/>
                  <a:pt x="108899" y="9894"/>
                </a:cubicBezTo>
                <a:cubicBezTo>
                  <a:pt x="76222" y="9894"/>
                  <a:pt x="49881" y="5971"/>
                  <a:pt x="356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43" name="Google Shape;43;p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7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50" name="Google Shape;50;p7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2651700" y="1614488"/>
            <a:ext cx="1682100" cy="4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5000" b="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1"/>
          </p:nvPr>
        </p:nvSpPr>
        <p:spPr>
          <a:xfrm>
            <a:off x="927900" y="2409955"/>
            <a:ext cx="3405900" cy="11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4" name="Google Shape;54;p7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85" name="Google Shape;85;p1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able of Contents">
  <p:cSld name="CUSTOM_1_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4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89" name="Google Shape;89;p14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2057400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2"/>
          </p:nvPr>
        </p:nvSpPr>
        <p:spPr>
          <a:xfrm>
            <a:off x="2057400" y="2015723"/>
            <a:ext cx="23715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3"/>
          </p:nvPr>
        </p:nvSpPr>
        <p:spPr>
          <a:xfrm>
            <a:off x="5962650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4"/>
          </p:nvPr>
        </p:nvSpPr>
        <p:spPr>
          <a:xfrm>
            <a:off x="5962650" y="2015723"/>
            <a:ext cx="23715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5"/>
          </p:nvPr>
        </p:nvSpPr>
        <p:spPr>
          <a:xfrm>
            <a:off x="2057400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6"/>
          </p:nvPr>
        </p:nvSpPr>
        <p:spPr>
          <a:xfrm>
            <a:off x="2057400" y="3875907"/>
            <a:ext cx="2371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7"/>
          </p:nvPr>
        </p:nvSpPr>
        <p:spPr>
          <a:xfrm>
            <a:off x="5962650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8"/>
          </p:nvPr>
        </p:nvSpPr>
        <p:spPr>
          <a:xfrm>
            <a:off x="5962650" y="3875907"/>
            <a:ext cx="2371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 idx="9" hasCustomPrompt="1"/>
          </p:nvPr>
        </p:nvSpPr>
        <p:spPr>
          <a:xfrm>
            <a:off x="2057400" y="1316831"/>
            <a:ext cx="544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3" hasCustomPrompt="1"/>
          </p:nvPr>
        </p:nvSpPr>
        <p:spPr>
          <a:xfrm>
            <a:off x="5962650" y="1316831"/>
            <a:ext cx="544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14" hasCustomPrompt="1"/>
          </p:nvPr>
        </p:nvSpPr>
        <p:spPr>
          <a:xfrm>
            <a:off x="2057400" y="3183731"/>
            <a:ext cx="5487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 idx="15" hasCustomPrompt="1"/>
          </p:nvPr>
        </p:nvSpPr>
        <p:spPr>
          <a:xfrm>
            <a:off x="5962650" y="3183731"/>
            <a:ext cx="5487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right">
  <p:cSld name="CUSTOM_2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1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06" name="Google Shape;106;p1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4267675" y="1957475"/>
            <a:ext cx="4163100" cy="20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/>
          </p:nvPr>
        </p:nvSpPr>
        <p:spPr>
          <a:xfrm>
            <a:off x="4267675" y="1276200"/>
            <a:ext cx="4163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400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8" r:id="rId4"/>
    <p:sldLayoutId id="2147483659" r:id="rId5"/>
    <p:sldLayoutId id="2147483660" r:id="rId6"/>
    <p:sldLayoutId id="214748366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33"/>
          <p:cNvGrpSpPr/>
          <p:nvPr/>
        </p:nvGrpSpPr>
        <p:grpSpPr>
          <a:xfrm>
            <a:off x="7726675" y="2737075"/>
            <a:ext cx="535300" cy="194950"/>
            <a:chOff x="5054325" y="1441125"/>
            <a:chExt cx="535300" cy="194950"/>
          </a:xfrm>
        </p:grpSpPr>
        <p:sp>
          <p:nvSpPr>
            <p:cNvPr id="277" name="Google Shape;277;p33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3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" name="Google Shape;279;p33"/>
          <p:cNvGrpSpPr/>
          <p:nvPr/>
        </p:nvGrpSpPr>
        <p:grpSpPr>
          <a:xfrm>
            <a:off x="5221600" y="1845625"/>
            <a:ext cx="535300" cy="194950"/>
            <a:chOff x="5054325" y="1441125"/>
            <a:chExt cx="535300" cy="194950"/>
          </a:xfrm>
        </p:grpSpPr>
        <p:sp>
          <p:nvSpPr>
            <p:cNvPr id="280" name="Google Shape;280;p33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3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282;p33"/>
          <p:cNvGrpSpPr/>
          <p:nvPr/>
        </p:nvGrpSpPr>
        <p:grpSpPr>
          <a:xfrm>
            <a:off x="6803675" y="1785450"/>
            <a:ext cx="535300" cy="194950"/>
            <a:chOff x="5054325" y="1441125"/>
            <a:chExt cx="535300" cy="194950"/>
          </a:xfrm>
        </p:grpSpPr>
        <p:sp>
          <p:nvSpPr>
            <p:cNvPr id="283" name="Google Shape;283;p33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3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5" name="Google Shape;285;p33"/>
          <p:cNvSpPr txBox="1">
            <a:spLocks noGrp="1"/>
          </p:cNvSpPr>
          <p:nvPr>
            <p:ph type="ctrTitle"/>
          </p:nvPr>
        </p:nvSpPr>
        <p:spPr>
          <a:xfrm>
            <a:off x="217166" y="1594996"/>
            <a:ext cx="6063121" cy="8065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R</a:t>
            </a:r>
            <a:r>
              <a:rPr lang="en" dirty="0" err="1"/>
              <a:t>educ</a:t>
            </a:r>
            <a:r>
              <a:rPr lang="en-US" dirty="0"/>
              <a:t>ING</a:t>
            </a:r>
            <a:r>
              <a:rPr lang="en" dirty="0"/>
              <a:t> the use of plastics</a:t>
            </a:r>
            <a:endParaRPr dirty="0"/>
          </a:p>
        </p:txBody>
      </p:sp>
      <p:sp>
        <p:nvSpPr>
          <p:cNvPr id="286" name="Google Shape;286;p33"/>
          <p:cNvSpPr txBox="1">
            <a:spLocks noGrp="1"/>
          </p:cNvSpPr>
          <p:nvPr>
            <p:ph type="subTitle" idx="1"/>
          </p:nvPr>
        </p:nvSpPr>
        <p:spPr>
          <a:xfrm>
            <a:off x="1496700" y="3117875"/>
            <a:ext cx="30684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can we help to the world?</a:t>
            </a:r>
            <a:endParaRPr dirty="0"/>
          </a:p>
        </p:txBody>
      </p:sp>
      <p:grpSp>
        <p:nvGrpSpPr>
          <p:cNvPr id="287" name="Google Shape;287;p33"/>
          <p:cNvGrpSpPr/>
          <p:nvPr/>
        </p:nvGrpSpPr>
        <p:grpSpPr>
          <a:xfrm>
            <a:off x="5410199" y="1847860"/>
            <a:ext cx="3472597" cy="2899165"/>
            <a:chOff x="5486399" y="2000260"/>
            <a:chExt cx="3472597" cy="2899165"/>
          </a:xfrm>
        </p:grpSpPr>
        <p:grpSp>
          <p:nvGrpSpPr>
            <p:cNvPr id="288" name="Google Shape;288;p33"/>
            <p:cNvGrpSpPr/>
            <p:nvPr/>
          </p:nvGrpSpPr>
          <p:grpSpPr>
            <a:xfrm>
              <a:off x="7932255" y="3060679"/>
              <a:ext cx="157641" cy="90525"/>
              <a:chOff x="1469050" y="2166475"/>
              <a:chExt cx="281150" cy="161450"/>
            </a:xfrm>
          </p:grpSpPr>
          <p:sp>
            <p:nvSpPr>
              <p:cNvPr id="289" name="Google Shape;289;p33"/>
              <p:cNvSpPr/>
              <p:nvPr/>
            </p:nvSpPr>
            <p:spPr>
              <a:xfrm>
                <a:off x="1520750" y="2193525"/>
                <a:ext cx="187400" cy="73200"/>
              </a:xfrm>
              <a:custGeom>
                <a:avLst/>
                <a:gdLst/>
                <a:ahLst/>
                <a:cxnLst/>
                <a:rect l="l" t="t" r="r" b="b"/>
                <a:pathLst>
                  <a:path w="7496" h="2928" extrusionOk="0">
                    <a:moveTo>
                      <a:pt x="999" y="0"/>
                    </a:moveTo>
                    <a:cubicBezTo>
                      <a:pt x="668" y="0"/>
                      <a:pt x="308" y="124"/>
                      <a:pt x="1" y="248"/>
                    </a:cubicBezTo>
                    <a:cubicBezTo>
                      <a:pt x="279" y="136"/>
                      <a:pt x="600" y="67"/>
                      <a:pt x="904" y="67"/>
                    </a:cubicBezTo>
                    <a:cubicBezTo>
                      <a:pt x="1014" y="67"/>
                      <a:pt x="1122" y="76"/>
                      <a:pt x="1224" y="95"/>
                    </a:cubicBezTo>
                    <a:cubicBezTo>
                      <a:pt x="1450" y="95"/>
                      <a:pt x="1683" y="175"/>
                      <a:pt x="1836" y="328"/>
                    </a:cubicBezTo>
                    <a:cubicBezTo>
                      <a:pt x="1683" y="175"/>
                      <a:pt x="1450" y="95"/>
                      <a:pt x="1224" y="22"/>
                    </a:cubicBezTo>
                    <a:cubicBezTo>
                      <a:pt x="1151" y="7"/>
                      <a:pt x="1076" y="0"/>
                      <a:pt x="999" y="0"/>
                    </a:cubicBezTo>
                    <a:close/>
                    <a:moveTo>
                      <a:pt x="1836" y="328"/>
                    </a:moveTo>
                    <a:lnTo>
                      <a:pt x="1836" y="328"/>
                    </a:lnTo>
                    <a:cubicBezTo>
                      <a:pt x="1909" y="401"/>
                      <a:pt x="1909" y="481"/>
                      <a:pt x="1989" y="554"/>
                    </a:cubicBezTo>
                    <a:lnTo>
                      <a:pt x="2215" y="787"/>
                    </a:lnTo>
                    <a:cubicBezTo>
                      <a:pt x="2368" y="940"/>
                      <a:pt x="2601" y="1093"/>
                      <a:pt x="2827" y="1166"/>
                    </a:cubicBezTo>
                    <a:cubicBezTo>
                      <a:pt x="2980" y="1245"/>
                      <a:pt x="3212" y="1245"/>
                      <a:pt x="3439" y="1245"/>
                    </a:cubicBezTo>
                    <a:cubicBezTo>
                      <a:pt x="3212" y="1166"/>
                      <a:pt x="2980" y="1166"/>
                      <a:pt x="2827" y="1093"/>
                    </a:cubicBezTo>
                    <a:cubicBezTo>
                      <a:pt x="2601" y="1013"/>
                      <a:pt x="2448" y="940"/>
                      <a:pt x="2295" y="787"/>
                    </a:cubicBezTo>
                    <a:lnTo>
                      <a:pt x="2062" y="554"/>
                    </a:lnTo>
                    <a:lnTo>
                      <a:pt x="1836" y="328"/>
                    </a:lnTo>
                    <a:close/>
                    <a:moveTo>
                      <a:pt x="3439" y="1245"/>
                    </a:moveTo>
                    <a:cubicBezTo>
                      <a:pt x="3671" y="1319"/>
                      <a:pt x="3824" y="1398"/>
                      <a:pt x="4051" y="1398"/>
                    </a:cubicBezTo>
                    <a:cubicBezTo>
                      <a:pt x="3898" y="1319"/>
                      <a:pt x="3671" y="1245"/>
                      <a:pt x="3439" y="1245"/>
                    </a:cubicBezTo>
                    <a:close/>
                    <a:moveTo>
                      <a:pt x="4051" y="1398"/>
                    </a:moveTo>
                    <a:cubicBezTo>
                      <a:pt x="4283" y="1472"/>
                      <a:pt x="4436" y="1625"/>
                      <a:pt x="4589" y="1704"/>
                    </a:cubicBezTo>
                    <a:cubicBezTo>
                      <a:pt x="4815" y="1857"/>
                      <a:pt x="4968" y="2010"/>
                      <a:pt x="5121" y="2163"/>
                    </a:cubicBezTo>
                    <a:cubicBezTo>
                      <a:pt x="5201" y="2163"/>
                      <a:pt x="5354" y="2237"/>
                      <a:pt x="5427" y="2316"/>
                    </a:cubicBezTo>
                    <a:cubicBezTo>
                      <a:pt x="5507" y="2316"/>
                      <a:pt x="5580" y="2390"/>
                      <a:pt x="5733" y="2390"/>
                    </a:cubicBezTo>
                    <a:cubicBezTo>
                      <a:pt x="5660" y="2316"/>
                      <a:pt x="5507" y="2316"/>
                      <a:pt x="5427" y="2237"/>
                    </a:cubicBezTo>
                    <a:cubicBezTo>
                      <a:pt x="5354" y="2237"/>
                      <a:pt x="5274" y="2163"/>
                      <a:pt x="5121" y="2084"/>
                    </a:cubicBezTo>
                    <a:cubicBezTo>
                      <a:pt x="4968" y="1931"/>
                      <a:pt x="4815" y="1778"/>
                      <a:pt x="4662" y="1704"/>
                    </a:cubicBezTo>
                    <a:cubicBezTo>
                      <a:pt x="4510" y="1551"/>
                      <a:pt x="4283" y="1472"/>
                      <a:pt x="4051" y="1398"/>
                    </a:cubicBezTo>
                    <a:close/>
                    <a:moveTo>
                      <a:pt x="5733" y="2390"/>
                    </a:moveTo>
                    <a:cubicBezTo>
                      <a:pt x="6119" y="2543"/>
                      <a:pt x="6577" y="2469"/>
                      <a:pt x="7036" y="2622"/>
                    </a:cubicBezTo>
                    <a:cubicBezTo>
                      <a:pt x="7189" y="2622"/>
                      <a:pt x="7416" y="2775"/>
                      <a:pt x="7495" y="2928"/>
                    </a:cubicBezTo>
                    <a:cubicBezTo>
                      <a:pt x="7416" y="2775"/>
                      <a:pt x="7189" y="2622"/>
                      <a:pt x="7036" y="2543"/>
                    </a:cubicBezTo>
                    <a:cubicBezTo>
                      <a:pt x="6577" y="2469"/>
                      <a:pt x="6119" y="2469"/>
                      <a:pt x="5733" y="2390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3"/>
              <p:cNvSpPr/>
              <p:nvPr/>
            </p:nvSpPr>
            <p:spPr>
              <a:xfrm>
                <a:off x="1581925" y="2166475"/>
                <a:ext cx="168275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6731" h="4010" extrusionOk="0">
                    <a:moveTo>
                      <a:pt x="609" y="0"/>
                    </a:moveTo>
                    <a:cubicBezTo>
                      <a:pt x="406" y="0"/>
                      <a:pt x="203" y="10"/>
                      <a:pt x="1" y="33"/>
                    </a:cubicBezTo>
                    <a:lnTo>
                      <a:pt x="1071" y="33"/>
                    </a:lnTo>
                    <a:cubicBezTo>
                      <a:pt x="1377" y="33"/>
                      <a:pt x="1757" y="107"/>
                      <a:pt x="2063" y="186"/>
                    </a:cubicBezTo>
                    <a:cubicBezTo>
                      <a:pt x="2448" y="186"/>
                      <a:pt x="2754" y="260"/>
                      <a:pt x="3133" y="413"/>
                    </a:cubicBezTo>
                    <a:cubicBezTo>
                      <a:pt x="3439" y="492"/>
                      <a:pt x="3745" y="645"/>
                      <a:pt x="3977" y="871"/>
                    </a:cubicBezTo>
                    <a:cubicBezTo>
                      <a:pt x="4130" y="1024"/>
                      <a:pt x="4204" y="1177"/>
                      <a:pt x="4357" y="1330"/>
                    </a:cubicBezTo>
                    <a:cubicBezTo>
                      <a:pt x="4436" y="1410"/>
                      <a:pt x="4589" y="1563"/>
                      <a:pt x="4742" y="1636"/>
                    </a:cubicBezTo>
                    <a:lnTo>
                      <a:pt x="4357" y="1257"/>
                    </a:lnTo>
                    <a:cubicBezTo>
                      <a:pt x="4283" y="1104"/>
                      <a:pt x="4204" y="951"/>
                      <a:pt x="4051" y="871"/>
                    </a:cubicBezTo>
                    <a:cubicBezTo>
                      <a:pt x="3745" y="645"/>
                      <a:pt x="3439" y="492"/>
                      <a:pt x="3133" y="339"/>
                    </a:cubicBezTo>
                    <a:cubicBezTo>
                      <a:pt x="2754" y="260"/>
                      <a:pt x="2448" y="186"/>
                      <a:pt x="2063" y="107"/>
                    </a:cubicBezTo>
                    <a:cubicBezTo>
                      <a:pt x="1580" y="55"/>
                      <a:pt x="1094" y="0"/>
                      <a:pt x="609" y="0"/>
                    </a:cubicBezTo>
                    <a:close/>
                    <a:moveTo>
                      <a:pt x="4742" y="1636"/>
                    </a:moveTo>
                    <a:lnTo>
                      <a:pt x="4742" y="1636"/>
                    </a:lnTo>
                    <a:cubicBezTo>
                      <a:pt x="4969" y="1942"/>
                      <a:pt x="5275" y="2095"/>
                      <a:pt x="5580" y="2327"/>
                    </a:cubicBezTo>
                    <a:cubicBezTo>
                      <a:pt x="5813" y="2480"/>
                      <a:pt x="6119" y="2707"/>
                      <a:pt x="6272" y="3013"/>
                    </a:cubicBezTo>
                    <a:cubicBezTo>
                      <a:pt x="6498" y="3319"/>
                      <a:pt x="6651" y="3625"/>
                      <a:pt x="6731" y="4010"/>
                    </a:cubicBezTo>
                    <a:cubicBezTo>
                      <a:pt x="6651" y="3625"/>
                      <a:pt x="6498" y="3319"/>
                      <a:pt x="6345" y="3013"/>
                    </a:cubicBezTo>
                    <a:cubicBezTo>
                      <a:pt x="6119" y="2707"/>
                      <a:pt x="5886" y="2480"/>
                      <a:pt x="5580" y="2248"/>
                    </a:cubicBezTo>
                    <a:cubicBezTo>
                      <a:pt x="5275" y="2095"/>
                      <a:pt x="4969" y="1869"/>
                      <a:pt x="4742" y="1636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3"/>
              <p:cNvSpPr/>
              <p:nvPr/>
            </p:nvSpPr>
            <p:spPr>
              <a:xfrm>
                <a:off x="1469050" y="2259075"/>
                <a:ext cx="126225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2754" extrusionOk="0">
                    <a:moveTo>
                      <a:pt x="1" y="0"/>
                    </a:moveTo>
                    <a:lnTo>
                      <a:pt x="1377" y="459"/>
                    </a:lnTo>
                    <a:cubicBezTo>
                      <a:pt x="1916" y="612"/>
                      <a:pt x="2374" y="765"/>
                      <a:pt x="2833" y="918"/>
                    </a:cubicBezTo>
                    <a:cubicBezTo>
                      <a:pt x="2374" y="685"/>
                      <a:pt x="1916" y="532"/>
                      <a:pt x="1377" y="379"/>
                    </a:cubicBezTo>
                    <a:cubicBezTo>
                      <a:pt x="918" y="226"/>
                      <a:pt x="460" y="153"/>
                      <a:pt x="1" y="0"/>
                    </a:cubicBezTo>
                    <a:close/>
                    <a:moveTo>
                      <a:pt x="2833" y="918"/>
                    </a:moveTo>
                    <a:cubicBezTo>
                      <a:pt x="3292" y="1144"/>
                      <a:pt x="3751" y="1377"/>
                      <a:pt x="4130" y="1603"/>
                    </a:cubicBezTo>
                    <a:cubicBezTo>
                      <a:pt x="3751" y="1297"/>
                      <a:pt x="3292" y="1071"/>
                      <a:pt x="2833" y="918"/>
                    </a:cubicBezTo>
                    <a:close/>
                    <a:moveTo>
                      <a:pt x="4130" y="1603"/>
                    </a:moveTo>
                    <a:lnTo>
                      <a:pt x="4130" y="1603"/>
                    </a:lnTo>
                    <a:cubicBezTo>
                      <a:pt x="4363" y="1756"/>
                      <a:pt x="4516" y="1909"/>
                      <a:pt x="4669" y="2062"/>
                    </a:cubicBezTo>
                    <a:cubicBezTo>
                      <a:pt x="4895" y="2294"/>
                      <a:pt x="5048" y="2447"/>
                      <a:pt x="5048" y="2753"/>
                    </a:cubicBezTo>
                    <a:cubicBezTo>
                      <a:pt x="5048" y="2447"/>
                      <a:pt x="4895" y="2294"/>
                      <a:pt x="4742" y="2062"/>
                    </a:cubicBezTo>
                    <a:cubicBezTo>
                      <a:pt x="4589" y="1909"/>
                      <a:pt x="4363" y="1756"/>
                      <a:pt x="4130" y="1603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3"/>
              <p:cNvSpPr/>
              <p:nvPr/>
            </p:nvSpPr>
            <p:spPr>
              <a:xfrm>
                <a:off x="1585750" y="2268550"/>
                <a:ext cx="726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610" extrusionOk="0">
                    <a:moveTo>
                      <a:pt x="1" y="0"/>
                    </a:moveTo>
                    <a:cubicBezTo>
                      <a:pt x="307" y="80"/>
                      <a:pt x="533" y="153"/>
                      <a:pt x="839" y="233"/>
                    </a:cubicBezTo>
                    <a:cubicBezTo>
                      <a:pt x="1145" y="306"/>
                      <a:pt x="1377" y="386"/>
                      <a:pt x="1683" y="459"/>
                    </a:cubicBezTo>
                    <a:cubicBezTo>
                      <a:pt x="1145" y="233"/>
                      <a:pt x="612" y="80"/>
                      <a:pt x="1" y="0"/>
                    </a:cubicBezTo>
                    <a:close/>
                    <a:moveTo>
                      <a:pt x="1683" y="459"/>
                    </a:moveTo>
                    <a:lnTo>
                      <a:pt x="2368" y="918"/>
                    </a:lnTo>
                    <a:cubicBezTo>
                      <a:pt x="2601" y="1071"/>
                      <a:pt x="2827" y="1304"/>
                      <a:pt x="2907" y="1609"/>
                    </a:cubicBezTo>
                    <a:cubicBezTo>
                      <a:pt x="2827" y="1304"/>
                      <a:pt x="2601" y="1071"/>
                      <a:pt x="2448" y="918"/>
                    </a:cubicBezTo>
                    <a:cubicBezTo>
                      <a:pt x="2215" y="692"/>
                      <a:pt x="1910" y="539"/>
                      <a:pt x="1683" y="459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3" name="Google Shape;293;p33"/>
            <p:cNvGrpSpPr/>
            <p:nvPr/>
          </p:nvGrpSpPr>
          <p:grpSpPr>
            <a:xfrm rot="1428786">
              <a:off x="8051411" y="3251257"/>
              <a:ext cx="157651" cy="90531"/>
              <a:chOff x="1469050" y="2166475"/>
              <a:chExt cx="281150" cy="161450"/>
            </a:xfrm>
          </p:grpSpPr>
          <p:sp>
            <p:nvSpPr>
              <p:cNvPr id="294" name="Google Shape;294;p33"/>
              <p:cNvSpPr/>
              <p:nvPr/>
            </p:nvSpPr>
            <p:spPr>
              <a:xfrm>
                <a:off x="1520750" y="2193525"/>
                <a:ext cx="187400" cy="73200"/>
              </a:xfrm>
              <a:custGeom>
                <a:avLst/>
                <a:gdLst/>
                <a:ahLst/>
                <a:cxnLst/>
                <a:rect l="l" t="t" r="r" b="b"/>
                <a:pathLst>
                  <a:path w="7496" h="2928" extrusionOk="0">
                    <a:moveTo>
                      <a:pt x="999" y="0"/>
                    </a:moveTo>
                    <a:cubicBezTo>
                      <a:pt x="668" y="0"/>
                      <a:pt x="308" y="124"/>
                      <a:pt x="1" y="248"/>
                    </a:cubicBezTo>
                    <a:cubicBezTo>
                      <a:pt x="279" y="136"/>
                      <a:pt x="600" y="67"/>
                      <a:pt x="904" y="67"/>
                    </a:cubicBezTo>
                    <a:cubicBezTo>
                      <a:pt x="1014" y="67"/>
                      <a:pt x="1122" y="76"/>
                      <a:pt x="1224" y="95"/>
                    </a:cubicBezTo>
                    <a:cubicBezTo>
                      <a:pt x="1450" y="95"/>
                      <a:pt x="1683" y="175"/>
                      <a:pt x="1836" y="328"/>
                    </a:cubicBezTo>
                    <a:cubicBezTo>
                      <a:pt x="1683" y="175"/>
                      <a:pt x="1450" y="95"/>
                      <a:pt x="1224" y="22"/>
                    </a:cubicBezTo>
                    <a:cubicBezTo>
                      <a:pt x="1151" y="7"/>
                      <a:pt x="1076" y="0"/>
                      <a:pt x="999" y="0"/>
                    </a:cubicBezTo>
                    <a:close/>
                    <a:moveTo>
                      <a:pt x="1836" y="328"/>
                    </a:moveTo>
                    <a:lnTo>
                      <a:pt x="1836" y="328"/>
                    </a:lnTo>
                    <a:cubicBezTo>
                      <a:pt x="1909" y="401"/>
                      <a:pt x="1909" y="481"/>
                      <a:pt x="1989" y="554"/>
                    </a:cubicBezTo>
                    <a:lnTo>
                      <a:pt x="2215" y="787"/>
                    </a:lnTo>
                    <a:cubicBezTo>
                      <a:pt x="2368" y="940"/>
                      <a:pt x="2601" y="1093"/>
                      <a:pt x="2827" y="1166"/>
                    </a:cubicBezTo>
                    <a:cubicBezTo>
                      <a:pt x="2980" y="1245"/>
                      <a:pt x="3212" y="1245"/>
                      <a:pt x="3439" y="1245"/>
                    </a:cubicBezTo>
                    <a:cubicBezTo>
                      <a:pt x="3212" y="1166"/>
                      <a:pt x="2980" y="1166"/>
                      <a:pt x="2827" y="1093"/>
                    </a:cubicBezTo>
                    <a:cubicBezTo>
                      <a:pt x="2601" y="1013"/>
                      <a:pt x="2448" y="940"/>
                      <a:pt x="2295" y="787"/>
                    </a:cubicBezTo>
                    <a:lnTo>
                      <a:pt x="2062" y="554"/>
                    </a:lnTo>
                    <a:lnTo>
                      <a:pt x="1836" y="328"/>
                    </a:lnTo>
                    <a:close/>
                    <a:moveTo>
                      <a:pt x="3439" y="1245"/>
                    </a:moveTo>
                    <a:cubicBezTo>
                      <a:pt x="3671" y="1319"/>
                      <a:pt x="3824" y="1398"/>
                      <a:pt x="4051" y="1398"/>
                    </a:cubicBezTo>
                    <a:cubicBezTo>
                      <a:pt x="3898" y="1319"/>
                      <a:pt x="3671" y="1245"/>
                      <a:pt x="3439" y="1245"/>
                    </a:cubicBezTo>
                    <a:close/>
                    <a:moveTo>
                      <a:pt x="4051" y="1398"/>
                    </a:moveTo>
                    <a:cubicBezTo>
                      <a:pt x="4283" y="1472"/>
                      <a:pt x="4436" y="1625"/>
                      <a:pt x="4589" y="1704"/>
                    </a:cubicBezTo>
                    <a:cubicBezTo>
                      <a:pt x="4815" y="1857"/>
                      <a:pt x="4968" y="2010"/>
                      <a:pt x="5121" y="2163"/>
                    </a:cubicBezTo>
                    <a:cubicBezTo>
                      <a:pt x="5201" y="2163"/>
                      <a:pt x="5354" y="2237"/>
                      <a:pt x="5427" y="2316"/>
                    </a:cubicBezTo>
                    <a:cubicBezTo>
                      <a:pt x="5507" y="2316"/>
                      <a:pt x="5580" y="2390"/>
                      <a:pt x="5733" y="2390"/>
                    </a:cubicBezTo>
                    <a:cubicBezTo>
                      <a:pt x="5660" y="2316"/>
                      <a:pt x="5507" y="2316"/>
                      <a:pt x="5427" y="2237"/>
                    </a:cubicBezTo>
                    <a:cubicBezTo>
                      <a:pt x="5354" y="2237"/>
                      <a:pt x="5274" y="2163"/>
                      <a:pt x="5121" y="2084"/>
                    </a:cubicBezTo>
                    <a:cubicBezTo>
                      <a:pt x="4968" y="1931"/>
                      <a:pt x="4815" y="1778"/>
                      <a:pt x="4662" y="1704"/>
                    </a:cubicBezTo>
                    <a:cubicBezTo>
                      <a:pt x="4510" y="1551"/>
                      <a:pt x="4283" y="1472"/>
                      <a:pt x="4051" y="1398"/>
                    </a:cubicBezTo>
                    <a:close/>
                    <a:moveTo>
                      <a:pt x="5733" y="2390"/>
                    </a:moveTo>
                    <a:cubicBezTo>
                      <a:pt x="6119" y="2543"/>
                      <a:pt x="6577" y="2469"/>
                      <a:pt x="7036" y="2622"/>
                    </a:cubicBezTo>
                    <a:cubicBezTo>
                      <a:pt x="7189" y="2622"/>
                      <a:pt x="7416" y="2775"/>
                      <a:pt x="7495" y="2928"/>
                    </a:cubicBezTo>
                    <a:cubicBezTo>
                      <a:pt x="7416" y="2775"/>
                      <a:pt x="7189" y="2622"/>
                      <a:pt x="7036" y="2543"/>
                    </a:cubicBezTo>
                    <a:cubicBezTo>
                      <a:pt x="6577" y="2469"/>
                      <a:pt x="6119" y="2469"/>
                      <a:pt x="5733" y="2390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3"/>
              <p:cNvSpPr/>
              <p:nvPr/>
            </p:nvSpPr>
            <p:spPr>
              <a:xfrm>
                <a:off x="1581925" y="2166475"/>
                <a:ext cx="168275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6731" h="4010" extrusionOk="0">
                    <a:moveTo>
                      <a:pt x="609" y="0"/>
                    </a:moveTo>
                    <a:cubicBezTo>
                      <a:pt x="406" y="0"/>
                      <a:pt x="203" y="10"/>
                      <a:pt x="1" y="33"/>
                    </a:cubicBezTo>
                    <a:lnTo>
                      <a:pt x="1071" y="33"/>
                    </a:lnTo>
                    <a:cubicBezTo>
                      <a:pt x="1377" y="33"/>
                      <a:pt x="1757" y="107"/>
                      <a:pt x="2063" y="186"/>
                    </a:cubicBezTo>
                    <a:cubicBezTo>
                      <a:pt x="2448" y="186"/>
                      <a:pt x="2754" y="260"/>
                      <a:pt x="3133" y="413"/>
                    </a:cubicBezTo>
                    <a:cubicBezTo>
                      <a:pt x="3439" y="492"/>
                      <a:pt x="3745" y="645"/>
                      <a:pt x="3977" y="871"/>
                    </a:cubicBezTo>
                    <a:cubicBezTo>
                      <a:pt x="4130" y="1024"/>
                      <a:pt x="4204" y="1177"/>
                      <a:pt x="4357" y="1330"/>
                    </a:cubicBezTo>
                    <a:cubicBezTo>
                      <a:pt x="4436" y="1410"/>
                      <a:pt x="4589" y="1563"/>
                      <a:pt x="4742" y="1636"/>
                    </a:cubicBezTo>
                    <a:lnTo>
                      <a:pt x="4357" y="1257"/>
                    </a:lnTo>
                    <a:cubicBezTo>
                      <a:pt x="4283" y="1104"/>
                      <a:pt x="4204" y="951"/>
                      <a:pt x="4051" y="871"/>
                    </a:cubicBezTo>
                    <a:cubicBezTo>
                      <a:pt x="3745" y="645"/>
                      <a:pt x="3439" y="492"/>
                      <a:pt x="3133" y="339"/>
                    </a:cubicBezTo>
                    <a:cubicBezTo>
                      <a:pt x="2754" y="260"/>
                      <a:pt x="2448" y="186"/>
                      <a:pt x="2063" y="107"/>
                    </a:cubicBezTo>
                    <a:cubicBezTo>
                      <a:pt x="1580" y="55"/>
                      <a:pt x="1094" y="0"/>
                      <a:pt x="609" y="0"/>
                    </a:cubicBezTo>
                    <a:close/>
                    <a:moveTo>
                      <a:pt x="4742" y="1636"/>
                    </a:moveTo>
                    <a:lnTo>
                      <a:pt x="4742" y="1636"/>
                    </a:lnTo>
                    <a:cubicBezTo>
                      <a:pt x="4969" y="1942"/>
                      <a:pt x="5275" y="2095"/>
                      <a:pt x="5580" y="2327"/>
                    </a:cubicBezTo>
                    <a:cubicBezTo>
                      <a:pt x="5813" y="2480"/>
                      <a:pt x="6119" y="2707"/>
                      <a:pt x="6272" y="3013"/>
                    </a:cubicBezTo>
                    <a:cubicBezTo>
                      <a:pt x="6498" y="3319"/>
                      <a:pt x="6651" y="3625"/>
                      <a:pt x="6731" y="4010"/>
                    </a:cubicBezTo>
                    <a:cubicBezTo>
                      <a:pt x="6651" y="3625"/>
                      <a:pt x="6498" y="3319"/>
                      <a:pt x="6345" y="3013"/>
                    </a:cubicBezTo>
                    <a:cubicBezTo>
                      <a:pt x="6119" y="2707"/>
                      <a:pt x="5886" y="2480"/>
                      <a:pt x="5580" y="2248"/>
                    </a:cubicBezTo>
                    <a:cubicBezTo>
                      <a:pt x="5275" y="2095"/>
                      <a:pt x="4969" y="1869"/>
                      <a:pt x="4742" y="1636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3"/>
              <p:cNvSpPr/>
              <p:nvPr/>
            </p:nvSpPr>
            <p:spPr>
              <a:xfrm>
                <a:off x="1469050" y="2259075"/>
                <a:ext cx="126225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2754" extrusionOk="0">
                    <a:moveTo>
                      <a:pt x="1" y="0"/>
                    </a:moveTo>
                    <a:lnTo>
                      <a:pt x="1377" y="459"/>
                    </a:lnTo>
                    <a:cubicBezTo>
                      <a:pt x="1916" y="612"/>
                      <a:pt x="2374" y="765"/>
                      <a:pt x="2833" y="918"/>
                    </a:cubicBezTo>
                    <a:cubicBezTo>
                      <a:pt x="2374" y="685"/>
                      <a:pt x="1916" y="532"/>
                      <a:pt x="1377" y="379"/>
                    </a:cubicBezTo>
                    <a:cubicBezTo>
                      <a:pt x="918" y="226"/>
                      <a:pt x="460" y="153"/>
                      <a:pt x="1" y="0"/>
                    </a:cubicBezTo>
                    <a:close/>
                    <a:moveTo>
                      <a:pt x="2833" y="918"/>
                    </a:moveTo>
                    <a:cubicBezTo>
                      <a:pt x="3292" y="1144"/>
                      <a:pt x="3751" y="1377"/>
                      <a:pt x="4130" y="1603"/>
                    </a:cubicBezTo>
                    <a:cubicBezTo>
                      <a:pt x="3751" y="1297"/>
                      <a:pt x="3292" y="1071"/>
                      <a:pt x="2833" y="918"/>
                    </a:cubicBezTo>
                    <a:close/>
                    <a:moveTo>
                      <a:pt x="4130" y="1603"/>
                    </a:moveTo>
                    <a:lnTo>
                      <a:pt x="4130" y="1603"/>
                    </a:lnTo>
                    <a:cubicBezTo>
                      <a:pt x="4363" y="1756"/>
                      <a:pt x="4516" y="1909"/>
                      <a:pt x="4669" y="2062"/>
                    </a:cubicBezTo>
                    <a:cubicBezTo>
                      <a:pt x="4895" y="2294"/>
                      <a:pt x="5048" y="2447"/>
                      <a:pt x="5048" y="2753"/>
                    </a:cubicBezTo>
                    <a:cubicBezTo>
                      <a:pt x="5048" y="2447"/>
                      <a:pt x="4895" y="2294"/>
                      <a:pt x="4742" y="2062"/>
                    </a:cubicBezTo>
                    <a:cubicBezTo>
                      <a:pt x="4589" y="1909"/>
                      <a:pt x="4363" y="1756"/>
                      <a:pt x="4130" y="1603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3"/>
              <p:cNvSpPr/>
              <p:nvPr/>
            </p:nvSpPr>
            <p:spPr>
              <a:xfrm>
                <a:off x="1585750" y="2268550"/>
                <a:ext cx="726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610" extrusionOk="0">
                    <a:moveTo>
                      <a:pt x="1" y="0"/>
                    </a:moveTo>
                    <a:cubicBezTo>
                      <a:pt x="307" y="80"/>
                      <a:pt x="533" y="153"/>
                      <a:pt x="839" y="233"/>
                    </a:cubicBezTo>
                    <a:cubicBezTo>
                      <a:pt x="1145" y="306"/>
                      <a:pt x="1377" y="386"/>
                      <a:pt x="1683" y="459"/>
                    </a:cubicBezTo>
                    <a:cubicBezTo>
                      <a:pt x="1145" y="233"/>
                      <a:pt x="612" y="80"/>
                      <a:pt x="1" y="0"/>
                    </a:cubicBezTo>
                    <a:close/>
                    <a:moveTo>
                      <a:pt x="1683" y="459"/>
                    </a:moveTo>
                    <a:lnTo>
                      <a:pt x="2368" y="918"/>
                    </a:lnTo>
                    <a:cubicBezTo>
                      <a:pt x="2601" y="1071"/>
                      <a:pt x="2827" y="1304"/>
                      <a:pt x="2907" y="1609"/>
                    </a:cubicBezTo>
                    <a:cubicBezTo>
                      <a:pt x="2827" y="1304"/>
                      <a:pt x="2601" y="1071"/>
                      <a:pt x="2448" y="918"/>
                    </a:cubicBezTo>
                    <a:cubicBezTo>
                      <a:pt x="2215" y="692"/>
                      <a:pt x="1910" y="539"/>
                      <a:pt x="1683" y="459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8" name="Google Shape;298;p33"/>
            <p:cNvGrpSpPr/>
            <p:nvPr/>
          </p:nvGrpSpPr>
          <p:grpSpPr>
            <a:xfrm>
              <a:off x="5486399" y="2000260"/>
              <a:ext cx="3472597" cy="2899165"/>
              <a:chOff x="-6383075" y="-848075"/>
              <a:chExt cx="6268225" cy="5233150"/>
            </a:xfrm>
          </p:grpSpPr>
          <p:sp>
            <p:nvSpPr>
              <p:cNvPr id="299" name="Google Shape;299;p33"/>
              <p:cNvSpPr/>
              <p:nvPr/>
            </p:nvSpPr>
            <p:spPr>
              <a:xfrm>
                <a:off x="-2639750" y="775625"/>
                <a:ext cx="233850" cy="174650"/>
              </a:xfrm>
              <a:custGeom>
                <a:avLst/>
                <a:gdLst/>
                <a:ahLst/>
                <a:cxnLst/>
                <a:rect l="l" t="t" r="r" b="b"/>
                <a:pathLst>
                  <a:path w="9354" h="6986" extrusionOk="0">
                    <a:moveTo>
                      <a:pt x="3344" y="0"/>
                    </a:moveTo>
                    <a:cubicBezTo>
                      <a:pt x="3336" y="0"/>
                      <a:pt x="3327" y="1"/>
                      <a:pt x="3319" y="1"/>
                    </a:cubicBezTo>
                    <a:cubicBezTo>
                      <a:pt x="2576" y="72"/>
                      <a:pt x="3931" y="3054"/>
                      <a:pt x="3931" y="3054"/>
                    </a:cubicBezTo>
                    <a:cubicBezTo>
                      <a:pt x="3931" y="3054"/>
                      <a:pt x="2723" y="516"/>
                      <a:pt x="2072" y="516"/>
                    </a:cubicBezTo>
                    <a:cubicBezTo>
                      <a:pt x="2034" y="516"/>
                      <a:pt x="1997" y="525"/>
                      <a:pt x="1963" y="544"/>
                    </a:cubicBezTo>
                    <a:cubicBezTo>
                      <a:pt x="1090" y="1042"/>
                      <a:pt x="3083" y="3260"/>
                      <a:pt x="3410" y="3614"/>
                    </a:cubicBezTo>
                    <a:lnTo>
                      <a:pt x="3410" y="3614"/>
                    </a:lnTo>
                    <a:cubicBezTo>
                      <a:pt x="3139" y="3326"/>
                      <a:pt x="1693" y="1827"/>
                      <a:pt x="929" y="1827"/>
                    </a:cubicBezTo>
                    <a:cubicBezTo>
                      <a:pt x="799" y="1827"/>
                      <a:pt x="689" y="1870"/>
                      <a:pt x="607" y="1970"/>
                    </a:cubicBezTo>
                    <a:cubicBezTo>
                      <a:pt x="0" y="2713"/>
                      <a:pt x="4067" y="5494"/>
                      <a:pt x="4067" y="5494"/>
                    </a:cubicBezTo>
                    <a:cubicBezTo>
                      <a:pt x="4067" y="5494"/>
                      <a:pt x="2033" y="5901"/>
                      <a:pt x="2305" y="6443"/>
                    </a:cubicBezTo>
                    <a:cubicBezTo>
                      <a:pt x="2388" y="6627"/>
                      <a:pt x="2526" y="6695"/>
                      <a:pt x="2711" y="6695"/>
                    </a:cubicBezTo>
                    <a:cubicBezTo>
                      <a:pt x="3232" y="6695"/>
                      <a:pt x="4132" y="6161"/>
                      <a:pt x="5274" y="6161"/>
                    </a:cubicBezTo>
                    <a:cubicBezTo>
                      <a:pt x="5367" y="6161"/>
                      <a:pt x="5462" y="6165"/>
                      <a:pt x="5558" y="6172"/>
                    </a:cubicBezTo>
                    <a:cubicBezTo>
                      <a:pt x="5630" y="6163"/>
                      <a:pt x="5707" y="6159"/>
                      <a:pt x="5787" y="6159"/>
                    </a:cubicBezTo>
                    <a:cubicBezTo>
                      <a:pt x="6905" y="6159"/>
                      <a:pt x="8676" y="6986"/>
                      <a:pt x="8676" y="6986"/>
                    </a:cubicBezTo>
                    <a:lnTo>
                      <a:pt x="9354" y="5288"/>
                    </a:lnTo>
                    <a:lnTo>
                      <a:pt x="5423" y="2648"/>
                    </a:lnTo>
                    <a:cubicBezTo>
                      <a:pt x="5423" y="2648"/>
                      <a:pt x="5222" y="136"/>
                      <a:pt x="4632" y="136"/>
                    </a:cubicBezTo>
                    <a:cubicBezTo>
                      <a:pt x="4624" y="136"/>
                      <a:pt x="4617" y="136"/>
                      <a:pt x="4609" y="137"/>
                    </a:cubicBezTo>
                    <a:cubicBezTo>
                      <a:pt x="4150" y="190"/>
                      <a:pt x="4415" y="1649"/>
                      <a:pt x="4577" y="2377"/>
                    </a:cubicBezTo>
                    <a:lnTo>
                      <a:pt x="4577" y="2377"/>
                    </a:lnTo>
                    <a:cubicBezTo>
                      <a:pt x="4380" y="1605"/>
                      <a:pt x="3903" y="0"/>
                      <a:pt x="3344" y="0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3"/>
              <p:cNvSpPr/>
              <p:nvPr/>
            </p:nvSpPr>
            <p:spPr>
              <a:xfrm>
                <a:off x="-2441575" y="884100"/>
                <a:ext cx="711750" cy="767725"/>
              </a:xfrm>
              <a:custGeom>
                <a:avLst/>
                <a:gdLst/>
                <a:ahLst/>
                <a:cxnLst/>
                <a:rect l="l" t="t" r="r" b="b"/>
                <a:pathLst>
                  <a:path w="28470" h="30709" extrusionOk="0">
                    <a:moveTo>
                      <a:pt x="885" y="0"/>
                    </a:moveTo>
                    <a:cubicBezTo>
                      <a:pt x="885" y="0"/>
                      <a:pt x="1" y="1562"/>
                      <a:pt x="136" y="3324"/>
                    </a:cubicBezTo>
                    <a:cubicBezTo>
                      <a:pt x="140" y="3324"/>
                      <a:pt x="143" y="3324"/>
                      <a:pt x="147" y="3324"/>
                    </a:cubicBezTo>
                    <a:cubicBezTo>
                      <a:pt x="1310" y="3324"/>
                      <a:pt x="15320" y="14370"/>
                      <a:pt x="15320" y="14370"/>
                    </a:cubicBezTo>
                    <a:lnTo>
                      <a:pt x="18508" y="30708"/>
                    </a:lnTo>
                    <a:lnTo>
                      <a:pt x="28469" y="28946"/>
                    </a:lnTo>
                    <a:cubicBezTo>
                      <a:pt x="28469" y="28268"/>
                      <a:pt x="24673" y="13015"/>
                      <a:pt x="18508" y="7934"/>
                    </a:cubicBezTo>
                    <a:cubicBezTo>
                      <a:pt x="12337" y="2782"/>
                      <a:pt x="885" y="0"/>
                      <a:pt x="885" y="0"/>
                    </a:cubicBez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3"/>
              <p:cNvSpPr/>
              <p:nvPr/>
            </p:nvSpPr>
            <p:spPr>
              <a:xfrm>
                <a:off x="-5554375" y="292775"/>
                <a:ext cx="801475" cy="4071975"/>
              </a:xfrm>
              <a:custGeom>
                <a:avLst/>
                <a:gdLst/>
                <a:ahLst/>
                <a:cxnLst/>
                <a:rect l="l" t="t" r="r" b="b"/>
                <a:pathLst>
                  <a:path w="32059" h="162879" extrusionOk="0">
                    <a:moveTo>
                      <a:pt x="2912" y="0"/>
                    </a:moveTo>
                    <a:lnTo>
                      <a:pt x="0" y="271"/>
                    </a:lnTo>
                    <a:lnTo>
                      <a:pt x="28197" y="162878"/>
                    </a:lnTo>
                    <a:lnTo>
                      <a:pt x="32058" y="162878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3"/>
              <p:cNvSpPr/>
              <p:nvPr/>
            </p:nvSpPr>
            <p:spPr>
              <a:xfrm>
                <a:off x="-6383075" y="269050"/>
                <a:ext cx="903275" cy="4095700"/>
              </a:xfrm>
              <a:custGeom>
                <a:avLst/>
                <a:gdLst/>
                <a:ahLst/>
                <a:cxnLst/>
                <a:rect l="l" t="t" r="r" b="b"/>
                <a:pathLst>
                  <a:path w="36131" h="163828" extrusionOk="0">
                    <a:moveTo>
                      <a:pt x="34504" y="0"/>
                    </a:moveTo>
                    <a:cubicBezTo>
                      <a:pt x="33755" y="0"/>
                      <a:pt x="33078" y="407"/>
                      <a:pt x="32877" y="814"/>
                    </a:cubicBezTo>
                    <a:lnTo>
                      <a:pt x="0" y="163827"/>
                    </a:lnTo>
                    <a:lnTo>
                      <a:pt x="3866" y="163827"/>
                    </a:lnTo>
                    <a:lnTo>
                      <a:pt x="36130" y="743"/>
                    </a:lnTo>
                    <a:cubicBezTo>
                      <a:pt x="35859" y="336"/>
                      <a:pt x="35317" y="65"/>
                      <a:pt x="34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3"/>
              <p:cNvSpPr/>
              <p:nvPr/>
            </p:nvSpPr>
            <p:spPr>
              <a:xfrm>
                <a:off x="-5137525" y="242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3400" cap="rnd" cmpd="sng">
                <a:solidFill>
                  <a:srgbClr val="A8AAAB"/>
                </a:solidFill>
                <a:prstDash val="solid"/>
                <a:miter lim="542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3"/>
              <p:cNvSpPr/>
              <p:nvPr/>
            </p:nvSpPr>
            <p:spPr>
              <a:xfrm>
                <a:off x="-4773275" y="2423200"/>
                <a:ext cx="391550" cy="262300"/>
              </a:xfrm>
              <a:custGeom>
                <a:avLst/>
                <a:gdLst/>
                <a:ahLst/>
                <a:cxnLst/>
                <a:rect l="l" t="t" r="r" b="b"/>
                <a:pathLst>
                  <a:path w="15662" h="10492" extrusionOk="0">
                    <a:moveTo>
                      <a:pt x="15490" y="0"/>
                    </a:moveTo>
                    <a:cubicBezTo>
                      <a:pt x="15456" y="0"/>
                      <a:pt x="15423" y="18"/>
                      <a:pt x="15390" y="53"/>
                    </a:cubicBezTo>
                    <a:lnTo>
                      <a:pt x="136" y="10286"/>
                    </a:lnTo>
                    <a:cubicBezTo>
                      <a:pt x="71" y="10286"/>
                      <a:pt x="1" y="10421"/>
                      <a:pt x="71" y="10492"/>
                    </a:cubicBezTo>
                    <a:lnTo>
                      <a:pt x="272" y="10492"/>
                    </a:lnTo>
                    <a:lnTo>
                      <a:pt x="15591" y="254"/>
                    </a:lnTo>
                    <a:cubicBezTo>
                      <a:pt x="15661" y="254"/>
                      <a:pt x="15661" y="118"/>
                      <a:pt x="15591" y="53"/>
                    </a:cubicBezTo>
                    <a:cubicBezTo>
                      <a:pt x="15558" y="18"/>
                      <a:pt x="15524" y="0"/>
                      <a:pt x="15490" y="0"/>
                    </a:cubicBezTo>
                    <a:close/>
                  </a:path>
                </a:pathLst>
              </a:custGeom>
              <a:solidFill>
                <a:srgbClr val="A8AA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3"/>
              <p:cNvSpPr/>
              <p:nvPr/>
            </p:nvSpPr>
            <p:spPr>
              <a:xfrm>
                <a:off x="-6261075" y="3558100"/>
                <a:ext cx="740600" cy="66175"/>
              </a:xfrm>
              <a:custGeom>
                <a:avLst/>
                <a:gdLst/>
                <a:ahLst/>
                <a:cxnLst/>
                <a:rect l="l" t="t" r="r" b="b"/>
                <a:pathLst>
                  <a:path w="29624" h="2647" extrusionOk="0">
                    <a:moveTo>
                      <a:pt x="543" y="1"/>
                    </a:moveTo>
                    <a:lnTo>
                      <a:pt x="0" y="2647"/>
                    </a:lnTo>
                    <a:lnTo>
                      <a:pt x="29081" y="2647"/>
                    </a:lnTo>
                    <a:lnTo>
                      <a:pt x="2962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3"/>
              <p:cNvSpPr/>
              <p:nvPr/>
            </p:nvSpPr>
            <p:spPr>
              <a:xfrm>
                <a:off x="-5684925" y="3558100"/>
                <a:ext cx="228850" cy="66175"/>
              </a:xfrm>
              <a:custGeom>
                <a:avLst/>
                <a:gdLst/>
                <a:ahLst/>
                <a:cxnLst/>
                <a:rect l="l" t="t" r="r" b="b"/>
                <a:pathLst>
                  <a:path w="9154" h="2647" extrusionOk="0">
                    <a:moveTo>
                      <a:pt x="542" y="1"/>
                    </a:moveTo>
                    <a:lnTo>
                      <a:pt x="0" y="2647"/>
                    </a:lnTo>
                    <a:lnTo>
                      <a:pt x="8611" y="2647"/>
                    </a:lnTo>
                    <a:lnTo>
                      <a:pt x="9153" y="1"/>
                    </a:lnTo>
                    <a:close/>
                  </a:path>
                </a:pathLst>
              </a:custGeom>
              <a:solidFill>
                <a:srgbClr val="9779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3"/>
              <p:cNvSpPr/>
              <p:nvPr/>
            </p:nvSpPr>
            <p:spPr>
              <a:xfrm>
                <a:off x="-6127150" y="2895600"/>
                <a:ext cx="740475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642" extrusionOk="0">
                    <a:moveTo>
                      <a:pt x="543" y="1"/>
                    </a:moveTo>
                    <a:lnTo>
                      <a:pt x="1" y="2641"/>
                    </a:lnTo>
                    <a:lnTo>
                      <a:pt x="29077" y="2641"/>
                    </a:lnTo>
                    <a:lnTo>
                      <a:pt x="296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3"/>
              <p:cNvSpPr/>
              <p:nvPr/>
            </p:nvSpPr>
            <p:spPr>
              <a:xfrm>
                <a:off x="-5551000" y="2895600"/>
                <a:ext cx="228725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9149" h="2642" extrusionOk="0">
                    <a:moveTo>
                      <a:pt x="543" y="1"/>
                    </a:moveTo>
                    <a:lnTo>
                      <a:pt x="1" y="2641"/>
                    </a:lnTo>
                    <a:lnTo>
                      <a:pt x="8606" y="2641"/>
                    </a:lnTo>
                    <a:lnTo>
                      <a:pt x="9148" y="1"/>
                    </a:lnTo>
                    <a:close/>
                  </a:path>
                </a:pathLst>
              </a:custGeom>
              <a:solidFill>
                <a:srgbClr val="9779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3"/>
              <p:cNvSpPr/>
              <p:nvPr/>
            </p:nvSpPr>
            <p:spPr>
              <a:xfrm>
                <a:off x="-5993350" y="2231325"/>
                <a:ext cx="740625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29625" h="2642" extrusionOk="0">
                    <a:moveTo>
                      <a:pt x="543" y="1"/>
                    </a:moveTo>
                    <a:lnTo>
                      <a:pt x="1" y="2642"/>
                    </a:lnTo>
                    <a:lnTo>
                      <a:pt x="29082" y="2642"/>
                    </a:lnTo>
                    <a:lnTo>
                      <a:pt x="2962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3"/>
              <p:cNvSpPr/>
              <p:nvPr/>
            </p:nvSpPr>
            <p:spPr>
              <a:xfrm>
                <a:off x="-5417200" y="2231325"/>
                <a:ext cx="228850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9154" h="2642" extrusionOk="0">
                    <a:moveTo>
                      <a:pt x="543" y="1"/>
                    </a:moveTo>
                    <a:lnTo>
                      <a:pt x="1" y="2642"/>
                    </a:lnTo>
                    <a:lnTo>
                      <a:pt x="8612" y="2642"/>
                    </a:lnTo>
                    <a:lnTo>
                      <a:pt x="9154" y="1"/>
                    </a:lnTo>
                    <a:close/>
                  </a:path>
                </a:pathLst>
              </a:custGeom>
              <a:solidFill>
                <a:srgbClr val="9779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3"/>
              <p:cNvSpPr/>
              <p:nvPr/>
            </p:nvSpPr>
            <p:spPr>
              <a:xfrm>
                <a:off x="-5859400" y="1568700"/>
                <a:ext cx="740475" cy="661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647" extrusionOk="0">
                    <a:moveTo>
                      <a:pt x="543" y="0"/>
                    </a:moveTo>
                    <a:lnTo>
                      <a:pt x="0" y="2647"/>
                    </a:lnTo>
                    <a:lnTo>
                      <a:pt x="29076" y="2647"/>
                    </a:lnTo>
                    <a:lnTo>
                      <a:pt x="2961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3"/>
              <p:cNvSpPr/>
              <p:nvPr/>
            </p:nvSpPr>
            <p:spPr>
              <a:xfrm>
                <a:off x="-5283250" y="1568700"/>
                <a:ext cx="228725" cy="66175"/>
              </a:xfrm>
              <a:custGeom>
                <a:avLst/>
                <a:gdLst/>
                <a:ahLst/>
                <a:cxnLst/>
                <a:rect l="l" t="t" r="r" b="b"/>
                <a:pathLst>
                  <a:path w="9149" h="2647" extrusionOk="0">
                    <a:moveTo>
                      <a:pt x="542" y="0"/>
                    </a:moveTo>
                    <a:lnTo>
                      <a:pt x="0" y="2647"/>
                    </a:lnTo>
                    <a:lnTo>
                      <a:pt x="8606" y="2647"/>
                    </a:lnTo>
                    <a:lnTo>
                      <a:pt x="9148" y="0"/>
                    </a:lnTo>
                    <a:close/>
                  </a:path>
                </a:pathLst>
              </a:custGeom>
              <a:solidFill>
                <a:srgbClr val="4C8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3"/>
              <p:cNvSpPr/>
              <p:nvPr/>
            </p:nvSpPr>
            <p:spPr>
              <a:xfrm>
                <a:off x="-5210450" y="782425"/>
                <a:ext cx="2559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10238" h="6325" extrusionOk="0">
                    <a:moveTo>
                      <a:pt x="1020" y="0"/>
                    </a:moveTo>
                    <a:lnTo>
                      <a:pt x="0" y="2305"/>
                    </a:lnTo>
                    <a:cubicBezTo>
                      <a:pt x="1627" y="2983"/>
                      <a:pt x="1627" y="6307"/>
                      <a:pt x="1627" y="6307"/>
                    </a:cubicBezTo>
                    <a:cubicBezTo>
                      <a:pt x="1627" y="6307"/>
                      <a:pt x="1921" y="6325"/>
                      <a:pt x="2567" y="6325"/>
                    </a:cubicBezTo>
                    <a:cubicBezTo>
                      <a:pt x="3703" y="6325"/>
                      <a:pt x="5929" y="6270"/>
                      <a:pt x="9560" y="5965"/>
                    </a:cubicBezTo>
                    <a:cubicBezTo>
                      <a:pt x="10238" y="2034"/>
                      <a:pt x="4203" y="1833"/>
                      <a:pt x="4203" y="1833"/>
                    </a:cubicBezTo>
                    <a:lnTo>
                      <a:pt x="1020" y="0"/>
                    </a:ln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3"/>
              <p:cNvSpPr/>
              <p:nvPr/>
            </p:nvSpPr>
            <p:spPr>
              <a:xfrm>
                <a:off x="-5725600" y="906200"/>
                <a:ext cx="740600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29624" h="2642" extrusionOk="0">
                    <a:moveTo>
                      <a:pt x="543" y="0"/>
                    </a:moveTo>
                    <a:lnTo>
                      <a:pt x="0" y="2641"/>
                    </a:lnTo>
                    <a:lnTo>
                      <a:pt x="29082" y="2641"/>
                    </a:lnTo>
                    <a:lnTo>
                      <a:pt x="2962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3"/>
              <p:cNvSpPr/>
              <p:nvPr/>
            </p:nvSpPr>
            <p:spPr>
              <a:xfrm>
                <a:off x="-5149450" y="906200"/>
                <a:ext cx="228850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9154" h="2642" extrusionOk="0">
                    <a:moveTo>
                      <a:pt x="543" y="0"/>
                    </a:moveTo>
                    <a:lnTo>
                      <a:pt x="0" y="2641"/>
                    </a:lnTo>
                    <a:lnTo>
                      <a:pt x="8611" y="2641"/>
                    </a:lnTo>
                    <a:lnTo>
                      <a:pt x="9154" y="0"/>
                    </a:lnTo>
                    <a:close/>
                  </a:path>
                </a:pathLst>
              </a:custGeom>
              <a:solidFill>
                <a:srgbClr val="9779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3"/>
              <p:cNvSpPr/>
              <p:nvPr/>
            </p:nvSpPr>
            <p:spPr>
              <a:xfrm>
                <a:off x="-4322525" y="287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6775" cap="rnd" cmpd="sng">
                <a:solidFill>
                  <a:srgbClr val="D0D2D3"/>
                </a:solidFill>
                <a:prstDash val="solid"/>
                <a:miter lim="542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3"/>
              <p:cNvSpPr/>
              <p:nvPr/>
            </p:nvSpPr>
            <p:spPr>
              <a:xfrm>
                <a:off x="-4869800" y="292775"/>
                <a:ext cx="901525" cy="4071975"/>
              </a:xfrm>
              <a:custGeom>
                <a:avLst/>
                <a:gdLst/>
                <a:ahLst/>
                <a:cxnLst/>
                <a:rect l="l" t="t" r="r" b="b"/>
                <a:pathLst>
                  <a:path w="36061" h="162879" extrusionOk="0">
                    <a:moveTo>
                      <a:pt x="2913" y="0"/>
                    </a:moveTo>
                    <a:lnTo>
                      <a:pt x="1" y="271"/>
                    </a:lnTo>
                    <a:lnTo>
                      <a:pt x="32130" y="162878"/>
                    </a:lnTo>
                    <a:lnTo>
                      <a:pt x="36061" y="162878"/>
                    </a:lnTo>
                    <a:lnTo>
                      <a:pt x="29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3"/>
              <p:cNvSpPr/>
              <p:nvPr/>
            </p:nvSpPr>
            <p:spPr>
              <a:xfrm>
                <a:off x="-5600200" y="269050"/>
                <a:ext cx="805000" cy="4095700"/>
              </a:xfrm>
              <a:custGeom>
                <a:avLst/>
                <a:gdLst/>
                <a:ahLst/>
                <a:cxnLst/>
                <a:rect l="l" t="t" r="r" b="b"/>
                <a:pathLst>
                  <a:path w="32200" h="163828" extrusionOk="0">
                    <a:moveTo>
                      <a:pt x="30573" y="0"/>
                    </a:moveTo>
                    <a:cubicBezTo>
                      <a:pt x="29824" y="0"/>
                      <a:pt x="29146" y="336"/>
                      <a:pt x="28946" y="743"/>
                    </a:cubicBezTo>
                    <a:lnTo>
                      <a:pt x="0" y="163827"/>
                    </a:lnTo>
                    <a:lnTo>
                      <a:pt x="3867" y="163827"/>
                    </a:lnTo>
                    <a:lnTo>
                      <a:pt x="32199" y="743"/>
                    </a:lnTo>
                    <a:cubicBezTo>
                      <a:pt x="31993" y="336"/>
                      <a:pt x="31316" y="0"/>
                      <a:pt x="305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3"/>
              <p:cNvSpPr/>
              <p:nvPr/>
            </p:nvSpPr>
            <p:spPr>
              <a:xfrm>
                <a:off x="-3654875" y="292775"/>
                <a:ext cx="741300" cy="577250"/>
              </a:xfrm>
              <a:custGeom>
                <a:avLst/>
                <a:gdLst/>
                <a:ahLst/>
                <a:cxnLst/>
                <a:rect l="l" t="t" r="r" b="b"/>
                <a:pathLst>
                  <a:path w="29652" h="23090" extrusionOk="0">
                    <a:moveTo>
                      <a:pt x="1969" y="0"/>
                    </a:moveTo>
                    <a:lnTo>
                      <a:pt x="1085" y="4674"/>
                    </a:lnTo>
                    <a:cubicBezTo>
                      <a:pt x="1085" y="4674"/>
                      <a:pt x="9355" y="8335"/>
                      <a:pt x="9355" y="16268"/>
                    </a:cubicBezTo>
                    <a:cubicBezTo>
                      <a:pt x="8043" y="16076"/>
                      <a:pt x="7162" y="15993"/>
                      <a:pt x="6595" y="15993"/>
                    </a:cubicBezTo>
                    <a:cubicBezTo>
                      <a:pt x="4760" y="15993"/>
                      <a:pt x="6222" y="16860"/>
                      <a:pt x="7050" y="17689"/>
                    </a:cubicBezTo>
                    <a:cubicBezTo>
                      <a:pt x="1563" y="17689"/>
                      <a:pt x="4545" y="19250"/>
                      <a:pt x="6443" y="19250"/>
                    </a:cubicBezTo>
                    <a:cubicBezTo>
                      <a:pt x="1" y="19250"/>
                      <a:pt x="2647" y="22368"/>
                      <a:pt x="6237" y="22911"/>
                    </a:cubicBezTo>
                    <a:cubicBezTo>
                      <a:pt x="6903" y="23023"/>
                      <a:pt x="8166" y="23089"/>
                      <a:pt x="9741" y="23089"/>
                    </a:cubicBezTo>
                    <a:cubicBezTo>
                      <a:pt x="16672" y="23089"/>
                      <a:pt x="29652" y="21808"/>
                      <a:pt x="24402" y="17553"/>
                    </a:cubicBezTo>
                    <a:cubicBezTo>
                      <a:pt x="25571" y="16387"/>
                      <a:pt x="25226" y="15999"/>
                      <a:pt x="24449" y="15999"/>
                    </a:cubicBezTo>
                    <a:cubicBezTo>
                      <a:pt x="23556" y="15999"/>
                      <a:pt x="22091" y="16511"/>
                      <a:pt x="21691" y="16946"/>
                    </a:cubicBezTo>
                    <a:cubicBezTo>
                      <a:pt x="22190" y="15174"/>
                      <a:pt x="22001" y="14615"/>
                      <a:pt x="21563" y="14615"/>
                    </a:cubicBezTo>
                    <a:cubicBezTo>
                      <a:pt x="20810" y="14615"/>
                      <a:pt x="19321" y="16268"/>
                      <a:pt x="19321" y="16268"/>
                    </a:cubicBezTo>
                    <a:cubicBezTo>
                      <a:pt x="20677" y="11317"/>
                      <a:pt x="13964" y="2912"/>
                      <a:pt x="19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3"/>
              <p:cNvSpPr/>
              <p:nvPr/>
            </p:nvSpPr>
            <p:spPr>
              <a:xfrm>
                <a:off x="-4998575" y="774025"/>
                <a:ext cx="3611050" cy="3611050"/>
              </a:xfrm>
              <a:custGeom>
                <a:avLst/>
                <a:gdLst/>
                <a:ahLst/>
                <a:cxnLst/>
                <a:rect l="l" t="t" r="r" b="b"/>
                <a:pathLst>
                  <a:path w="144442" h="144442" extrusionOk="0">
                    <a:moveTo>
                      <a:pt x="72186" y="0"/>
                    </a:moveTo>
                    <a:cubicBezTo>
                      <a:pt x="32330" y="0"/>
                      <a:pt x="1" y="32330"/>
                      <a:pt x="1" y="72186"/>
                    </a:cubicBezTo>
                    <a:cubicBezTo>
                      <a:pt x="1" y="112112"/>
                      <a:pt x="32330" y="144441"/>
                      <a:pt x="72186" y="144441"/>
                    </a:cubicBezTo>
                    <a:cubicBezTo>
                      <a:pt x="112112" y="144441"/>
                      <a:pt x="144441" y="112112"/>
                      <a:pt x="144441" y="72186"/>
                    </a:cubicBezTo>
                    <a:cubicBezTo>
                      <a:pt x="144441" y="32330"/>
                      <a:pt x="112112" y="0"/>
                      <a:pt x="721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3"/>
              <p:cNvSpPr/>
              <p:nvPr/>
            </p:nvSpPr>
            <p:spPr>
              <a:xfrm>
                <a:off x="-1855250" y="1502925"/>
                <a:ext cx="457550" cy="1016500"/>
              </a:xfrm>
              <a:custGeom>
                <a:avLst/>
                <a:gdLst/>
                <a:ahLst/>
                <a:cxnLst/>
                <a:rect l="l" t="t" r="r" b="b"/>
                <a:pathLst>
                  <a:path w="18302" h="40660" extrusionOk="0">
                    <a:moveTo>
                      <a:pt x="884" y="1954"/>
                    </a:moveTo>
                    <a:lnTo>
                      <a:pt x="884" y="1954"/>
                    </a:lnTo>
                    <a:cubicBezTo>
                      <a:pt x="901" y="1964"/>
                      <a:pt x="920" y="1972"/>
                      <a:pt x="942" y="1979"/>
                    </a:cubicBezTo>
                    <a:lnTo>
                      <a:pt x="942" y="1979"/>
                    </a:lnTo>
                    <a:cubicBezTo>
                      <a:pt x="924" y="1971"/>
                      <a:pt x="904" y="1962"/>
                      <a:pt x="884" y="1954"/>
                    </a:cubicBezTo>
                    <a:close/>
                    <a:moveTo>
                      <a:pt x="8337" y="0"/>
                    </a:moveTo>
                    <a:cubicBezTo>
                      <a:pt x="7765" y="0"/>
                      <a:pt x="6807" y="262"/>
                      <a:pt x="6372" y="262"/>
                    </a:cubicBezTo>
                    <a:cubicBezTo>
                      <a:pt x="5765" y="397"/>
                      <a:pt x="5016" y="262"/>
                      <a:pt x="4474" y="533"/>
                    </a:cubicBezTo>
                    <a:cubicBezTo>
                      <a:pt x="3867" y="734"/>
                      <a:pt x="3460" y="1211"/>
                      <a:pt x="2847" y="1411"/>
                    </a:cubicBezTo>
                    <a:cubicBezTo>
                      <a:pt x="2614" y="1528"/>
                      <a:pt x="1583" y="1996"/>
                      <a:pt x="1083" y="1996"/>
                    </a:cubicBezTo>
                    <a:cubicBezTo>
                      <a:pt x="1029" y="1996"/>
                      <a:pt x="982" y="1990"/>
                      <a:pt x="942" y="1979"/>
                    </a:cubicBezTo>
                    <a:lnTo>
                      <a:pt x="942" y="1979"/>
                    </a:lnTo>
                    <a:cubicBezTo>
                      <a:pt x="1356" y="2155"/>
                      <a:pt x="1365" y="2110"/>
                      <a:pt x="1562" y="2566"/>
                    </a:cubicBezTo>
                    <a:cubicBezTo>
                      <a:pt x="1698" y="3174"/>
                      <a:pt x="1562" y="4058"/>
                      <a:pt x="1627" y="4735"/>
                    </a:cubicBezTo>
                    <a:cubicBezTo>
                      <a:pt x="1833" y="5684"/>
                      <a:pt x="2305" y="6498"/>
                      <a:pt x="2576" y="7311"/>
                    </a:cubicBezTo>
                    <a:cubicBezTo>
                      <a:pt x="2712" y="7853"/>
                      <a:pt x="2918" y="7447"/>
                      <a:pt x="2511" y="7989"/>
                    </a:cubicBezTo>
                    <a:cubicBezTo>
                      <a:pt x="1898" y="8938"/>
                      <a:pt x="342" y="9816"/>
                      <a:pt x="2104" y="10022"/>
                    </a:cubicBezTo>
                    <a:cubicBezTo>
                      <a:pt x="3324" y="10158"/>
                      <a:pt x="4610" y="10494"/>
                      <a:pt x="4544" y="11985"/>
                    </a:cubicBezTo>
                    <a:cubicBezTo>
                      <a:pt x="4480" y="12298"/>
                      <a:pt x="4361" y="13231"/>
                      <a:pt x="4030" y="13231"/>
                    </a:cubicBezTo>
                    <a:cubicBezTo>
                      <a:pt x="3999" y="13231"/>
                      <a:pt x="3967" y="13223"/>
                      <a:pt x="3932" y="13205"/>
                    </a:cubicBezTo>
                    <a:cubicBezTo>
                      <a:pt x="3661" y="13070"/>
                      <a:pt x="3796" y="12256"/>
                      <a:pt x="3525" y="12056"/>
                    </a:cubicBezTo>
                    <a:cubicBezTo>
                      <a:pt x="3427" y="11974"/>
                      <a:pt x="3350" y="11938"/>
                      <a:pt x="3292" y="11938"/>
                    </a:cubicBezTo>
                    <a:cubicBezTo>
                      <a:pt x="2864" y="11938"/>
                      <a:pt x="3382" y="13867"/>
                      <a:pt x="3324" y="14225"/>
                    </a:cubicBezTo>
                    <a:cubicBezTo>
                      <a:pt x="3189" y="14767"/>
                      <a:pt x="2712" y="14903"/>
                      <a:pt x="2647" y="15374"/>
                    </a:cubicBezTo>
                    <a:cubicBezTo>
                      <a:pt x="2647" y="15852"/>
                      <a:pt x="3254" y="16459"/>
                      <a:pt x="3525" y="16866"/>
                    </a:cubicBezTo>
                    <a:cubicBezTo>
                      <a:pt x="4000" y="17560"/>
                      <a:pt x="3974" y="17784"/>
                      <a:pt x="3700" y="17784"/>
                    </a:cubicBezTo>
                    <a:cubicBezTo>
                      <a:pt x="3387" y="17784"/>
                      <a:pt x="2749" y="17490"/>
                      <a:pt x="2169" y="17272"/>
                    </a:cubicBezTo>
                    <a:cubicBezTo>
                      <a:pt x="1960" y="17222"/>
                      <a:pt x="1105" y="16807"/>
                      <a:pt x="601" y="16807"/>
                    </a:cubicBezTo>
                    <a:cubicBezTo>
                      <a:pt x="452" y="16807"/>
                      <a:pt x="333" y="16843"/>
                      <a:pt x="271" y="16936"/>
                    </a:cubicBezTo>
                    <a:cubicBezTo>
                      <a:pt x="0" y="17272"/>
                      <a:pt x="1291" y="18357"/>
                      <a:pt x="1426" y="18492"/>
                    </a:cubicBezTo>
                    <a:cubicBezTo>
                      <a:pt x="3053" y="20190"/>
                      <a:pt x="3189" y="21816"/>
                      <a:pt x="3189" y="24051"/>
                    </a:cubicBezTo>
                    <a:cubicBezTo>
                      <a:pt x="3189" y="24864"/>
                      <a:pt x="3254" y="25542"/>
                      <a:pt x="3389" y="26290"/>
                    </a:cubicBezTo>
                    <a:cubicBezTo>
                      <a:pt x="3595" y="27103"/>
                      <a:pt x="3525" y="27917"/>
                      <a:pt x="3661" y="28730"/>
                    </a:cubicBezTo>
                    <a:cubicBezTo>
                      <a:pt x="4002" y="30287"/>
                      <a:pt x="5694" y="30422"/>
                      <a:pt x="6372" y="31713"/>
                    </a:cubicBezTo>
                    <a:cubicBezTo>
                      <a:pt x="7050" y="32797"/>
                      <a:pt x="6985" y="34489"/>
                      <a:pt x="7120" y="35780"/>
                    </a:cubicBezTo>
                    <a:cubicBezTo>
                      <a:pt x="7185" y="36729"/>
                      <a:pt x="7050" y="37949"/>
                      <a:pt x="7798" y="38692"/>
                    </a:cubicBezTo>
                    <a:cubicBezTo>
                      <a:pt x="8405" y="39369"/>
                      <a:pt x="10303" y="40660"/>
                      <a:pt x="11252" y="40660"/>
                    </a:cubicBezTo>
                    <a:cubicBezTo>
                      <a:pt x="12136" y="40589"/>
                      <a:pt x="13085" y="39440"/>
                      <a:pt x="13692" y="38898"/>
                    </a:cubicBezTo>
                    <a:cubicBezTo>
                      <a:pt x="13935" y="38655"/>
                      <a:pt x="15044" y="37489"/>
                      <a:pt x="15470" y="37489"/>
                    </a:cubicBezTo>
                    <a:cubicBezTo>
                      <a:pt x="15521" y="37489"/>
                      <a:pt x="15561" y="37506"/>
                      <a:pt x="15590" y="37542"/>
                    </a:cubicBezTo>
                    <a:cubicBezTo>
                      <a:pt x="15895" y="37842"/>
                      <a:pt x="15117" y="40088"/>
                      <a:pt x="15861" y="40088"/>
                    </a:cubicBezTo>
                    <a:cubicBezTo>
                      <a:pt x="15951" y="40088"/>
                      <a:pt x="16064" y="40055"/>
                      <a:pt x="16203" y="39982"/>
                    </a:cubicBezTo>
                    <a:cubicBezTo>
                      <a:pt x="16610" y="39776"/>
                      <a:pt x="17016" y="38626"/>
                      <a:pt x="17217" y="38220"/>
                    </a:cubicBezTo>
                    <a:cubicBezTo>
                      <a:pt x="17624" y="37271"/>
                      <a:pt x="17965" y="36387"/>
                      <a:pt x="18101" y="35373"/>
                    </a:cubicBezTo>
                    <a:cubicBezTo>
                      <a:pt x="18301" y="34017"/>
                      <a:pt x="18236" y="32591"/>
                      <a:pt x="18030" y="31306"/>
                    </a:cubicBezTo>
                    <a:cubicBezTo>
                      <a:pt x="18030" y="28253"/>
                      <a:pt x="17217" y="25135"/>
                      <a:pt x="16474" y="22223"/>
                    </a:cubicBezTo>
                    <a:cubicBezTo>
                      <a:pt x="14912" y="15987"/>
                      <a:pt x="12879" y="9751"/>
                      <a:pt x="10509" y="3786"/>
                    </a:cubicBezTo>
                    <a:cubicBezTo>
                      <a:pt x="10168" y="2973"/>
                      <a:pt x="9625" y="533"/>
                      <a:pt x="8676" y="56"/>
                    </a:cubicBezTo>
                    <a:cubicBezTo>
                      <a:pt x="8596" y="16"/>
                      <a:pt x="8478" y="0"/>
                      <a:pt x="8337" y="0"/>
                    </a:cubicBezTo>
                    <a:close/>
                  </a:path>
                </a:pathLst>
              </a:custGeom>
              <a:solidFill>
                <a:srgbClr val="125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3"/>
              <p:cNvSpPr/>
              <p:nvPr/>
            </p:nvSpPr>
            <p:spPr>
              <a:xfrm>
                <a:off x="-2063625" y="1167150"/>
                <a:ext cx="266000" cy="335075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13403" extrusionOk="0">
                    <a:moveTo>
                      <a:pt x="1" y="272"/>
                    </a:moveTo>
                    <a:lnTo>
                      <a:pt x="1" y="272"/>
                    </a:lnTo>
                    <a:cubicBezTo>
                      <a:pt x="34" y="283"/>
                      <a:pt x="66" y="295"/>
                      <a:pt x="97" y="308"/>
                    </a:cubicBezTo>
                    <a:lnTo>
                      <a:pt x="97" y="308"/>
                    </a:lnTo>
                    <a:cubicBezTo>
                      <a:pt x="64" y="292"/>
                      <a:pt x="32" y="280"/>
                      <a:pt x="1" y="272"/>
                    </a:cubicBezTo>
                    <a:close/>
                    <a:moveTo>
                      <a:pt x="3932" y="1"/>
                    </a:moveTo>
                    <a:cubicBezTo>
                      <a:pt x="2848" y="1"/>
                      <a:pt x="2371" y="679"/>
                      <a:pt x="1492" y="879"/>
                    </a:cubicBezTo>
                    <a:cubicBezTo>
                      <a:pt x="1418" y="894"/>
                      <a:pt x="1350" y="901"/>
                      <a:pt x="1286" y="901"/>
                    </a:cubicBezTo>
                    <a:cubicBezTo>
                      <a:pt x="797" y="901"/>
                      <a:pt x="571" y="504"/>
                      <a:pt x="97" y="308"/>
                    </a:cubicBezTo>
                    <a:lnTo>
                      <a:pt x="97" y="308"/>
                    </a:lnTo>
                    <a:cubicBezTo>
                      <a:pt x="650" y="574"/>
                      <a:pt x="1519" y="1926"/>
                      <a:pt x="1964" y="2370"/>
                    </a:cubicBezTo>
                    <a:cubicBezTo>
                      <a:pt x="2506" y="2983"/>
                      <a:pt x="3119" y="3455"/>
                      <a:pt x="3726" y="3997"/>
                    </a:cubicBezTo>
                    <a:cubicBezTo>
                      <a:pt x="3997" y="4268"/>
                      <a:pt x="5624" y="5488"/>
                      <a:pt x="5217" y="6031"/>
                    </a:cubicBezTo>
                    <a:cubicBezTo>
                      <a:pt x="5152" y="6123"/>
                      <a:pt x="5052" y="6159"/>
                      <a:pt x="4928" y="6159"/>
                    </a:cubicBezTo>
                    <a:cubicBezTo>
                      <a:pt x="4472" y="6159"/>
                      <a:pt x="3706" y="5667"/>
                      <a:pt x="3272" y="5667"/>
                    </a:cubicBezTo>
                    <a:cubicBezTo>
                      <a:pt x="3215" y="5667"/>
                      <a:pt x="3163" y="5675"/>
                      <a:pt x="3119" y="5694"/>
                    </a:cubicBezTo>
                    <a:cubicBezTo>
                      <a:pt x="2642" y="5966"/>
                      <a:pt x="3184" y="6031"/>
                      <a:pt x="3455" y="6302"/>
                    </a:cubicBezTo>
                    <a:cubicBezTo>
                      <a:pt x="4133" y="6980"/>
                      <a:pt x="4881" y="7592"/>
                      <a:pt x="5353" y="8335"/>
                    </a:cubicBezTo>
                    <a:cubicBezTo>
                      <a:pt x="5760" y="8948"/>
                      <a:pt x="5695" y="9355"/>
                      <a:pt x="5895" y="10098"/>
                    </a:cubicBezTo>
                    <a:cubicBezTo>
                      <a:pt x="6166" y="11117"/>
                      <a:pt x="6980" y="11659"/>
                      <a:pt x="7728" y="12402"/>
                    </a:cubicBezTo>
                    <a:cubicBezTo>
                      <a:pt x="8091" y="12812"/>
                      <a:pt x="8758" y="13403"/>
                      <a:pt x="9382" y="13403"/>
                    </a:cubicBezTo>
                    <a:cubicBezTo>
                      <a:pt x="9690" y="13403"/>
                      <a:pt x="9988" y="13259"/>
                      <a:pt x="10233" y="12879"/>
                    </a:cubicBezTo>
                    <a:cubicBezTo>
                      <a:pt x="10640" y="12066"/>
                      <a:pt x="9691" y="11253"/>
                      <a:pt x="9284" y="10775"/>
                    </a:cubicBezTo>
                    <a:cubicBezTo>
                      <a:pt x="8406" y="9897"/>
                      <a:pt x="7728" y="9355"/>
                      <a:pt x="8406" y="8200"/>
                    </a:cubicBezTo>
                    <a:cubicBezTo>
                      <a:pt x="8742" y="7522"/>
                      <a:pt x="9219" y="7115"/>
                      <a:pt x="9013" y="6237"/>
                    </a:cubicBezTo>
                    <a:cubicBezTo>
                      <a:pt x="8677" y="4946"/>
                      <a:pt x="7457" y="3661"/>
                      <a:pt x="6643" y="2642"/>
                    </a:cubicBezTo>
                    <a:cubicBezTo>
                      <a:pt x="6166" y="1964"/>
                      <a:pt x="4881" y="1"/>
                      <a:pt x="3932" y="1"/>
                    </a:cubicBezTo>
                    <a:close/>
                  </a:path>
                </a:pathLst>
              </a:custGeom>
              <a:solidFill>
                <a:srgbClr val="125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3"/>
              <p:cNvSpPr/>
              <p:nvPr/>
            </p:nvSpPr>
            <p:spPr>
              <a:xfrm>
                <a:off x="-3441350" y="-485100"/>
                <a:ext cx="352500" cy="1335325"/>
              </a:xfrm>
              <a:custGeom>
                <a:avLst/>
                <a:gdLst/>
                <a:ahLst/>
                <a:cxnLst/>
                <a:rect l="l" t="t" r="r" b="b"/>
                <a:pathLst>
                  <a:path w="14100" h="53413" extrusionOk="0">
                    <a:moveTo>
                      <a:pt x="14034" y="0"/>
                    </a:moveTo>
                    <a:cubicBezTo>
                      <a:pt x="7120" y="3460"/>
                      <a:pt x="2847" y="8069"/>
                      <a:pt x="1356" y="13763"/>
                    </a:cubicBezTo>
                    <a:cubicBezTo>
                      <a:pt x="543" y="17082"/>
                      <a:pt x="613" y="20606"/>
                      <a:pt x="1562" y="24337"/>
                    </a:cubicBezTo>
                    <a:cubicBezTo>
                      <a:pt x="2441" y="27590"/>
                      <a:pt x="4002" y="30909"/>
                      <a:pt x="6101" y="34027"/>
                    </a:cubicBezTo>
                    <a:cubicBezTo>
                      <a:pt x="11865" y="42638"/>
                      <a:pt x="8134" y="53277"/>
                      <a:pt x="8134" y="53348"/>
                    </a:cubicBezTo>
                    <a:lnTo>
                      <a:pt x="8270" y="53413"/>
                    </a:lnTo>
                    <a:cubicBezTo>
                      <a:pt x="8340" y="53348"/>
                      <a:pt x="12136" y="42638"/>
                      <a:pt x="6236" y="33962"/>
                    </a:cubicBezTo>
                    <a:cubicBezTo>
                      <a:pt x="0" y="24673"/>
                      <a:pt x="613" y="17353"/>
                      <a:pt x="1562" y="13828"/>
                    </a:cubicBezTo>
                    <a:cubicBezTo>
                      <a:pt x="3053" y="8205"/>
                      <a:pt x="7256" y="3596"/>
                      <a:pt x="14099" y="136"/>
                    </a:cubicBezTo>
                    <a:lnTo>
                      <a:pt x="1403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3"/>
              <p:cNvSpPr/>
              <p:nvPr/>
            </p:nvSpPr>
            <p:spPr>
              <a:xfrm>
                <a:off x="-3395525" y="-156675"/>
                <a:ext cx="350725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14029" h="6273" extrusionOk="0">
                    <a:moveTo>
                      <a:pt x="6705" y="0"/>
                    </a:moveTo>
                    <a:cubicBezTo>
                      <a:pt x="5964" y="0"/>
                      <a:pt x="5213" y="65"/>
                      <a:pt x="4474" y="219"/>
                    </a:cubicBezTo>
                    <a:cubicBezTo>
                      <a:pt x="3525" y="420"/>
                      <a:pt x="2576" y="761"/>
                      <a:pt x="1692" y="1369"/>
                    </a:cubicBezTo>
                    <a:cubicBezTo>
                      <a:pt x="0" y="2453"/>
                      <a:pt x="271" y="5100"/>
                      <a:pt x="2169" y="5777"/>
                    </a:cubicBezTo>
                    <a:cubicBezTo>
                      <a:pt x="3134" y="6150"/>
                      <a:pt x="4098" y="6272"/>
                      <a:pt x="5028" y="6272"/>
                    </a:cubicBezTo>
                    <a:cubicBezTo>
                      <a:pt x="5274" y="6272"/>
                      <a:pt x="5518" y="6264"/>
                      <a:pt x="5759" y="6249"/>
                    </a:cubicBezTo>
                    <a:cubicBezTo>
                      <a:pt x="10504" y="5913"/>
                      <a:pt x="14028" y="1710"/>
                      <a:pt x="14028" y="1710"/>
                    </a:cubicBezTo>
                    <a:cubicBezTo>
                      <a:pt x="14028" y="1710"/>
                      <a:pt x="10513" y="0"/>
                      <a:pt x="67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3"/>
              <p:cNvSpPr/>
              <p:nvPr/>
            </p:nvSpPr>
            <p:spPr>
              <a:xfrm>
                <a:off x="-3421025" y="-80025"/>
                <a:ext cx="125425" cy="4910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1964" extrusionOk="0">
                    <a:moveTo>
                      <a:pt x="5017" y="0"/>
                    </a:moveTo>
                    <a:cubicBezTo>
                      <a:pt x="2441" y="0"/>
                      <a:pt x="71" y="1827"/>
                      <a:pt x="1" y="1827"/>
                    </a:cubicBezTo>
                    <a:lnTo>
                      <a:pt x="136" y="1963"/>
                    </a:lnTo>
                    <a:cubicBezTo>
                      <a:pt x="136" y="1898"/>
                      <a:pt x="2511" y="136"/>
                      <a:pt x="5017" y="136"/>
                    </a:cubicBezTo>
                    <a:lnTo>
                      <a:pt x="5017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3"/>
              <p:cNvSpPr/>
              <p:nvPr/>
            </p:nvSpPr>
            <p:spPr>
              <a:xfrm>
                <a:off x="-3259500" y="-385100"/>
                <a:ext cx="3299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13197" h="7650" extrusionOk="0">
                    <a:moveTo>
                      <a:pt x="3207" y="1"/>
                    </a:moveTo>
                    <a:cubicBezTo>
                      <a:pt x="1166" y="1"/>
                      <a:pt x="0" y="2262"/>
                      <a:pt x="1202" y="3934"/>
                    </a:cubicBezTo>
                    <a:cubicBezTo>
                      <a:pt x="1945" y="4948"/>
                      <a:pt x="2829" y="5761"/>
                      <a:pt x="3843" y="6303"/>
                    </a:cubicBezTo>
                    <a:cubicBezTo>
                      <a:pt x="5677" y="7356"/>
                      <a:pt x="7723" y="7649"/>
                      <a:pt x="9433" y="7649"/>
                    </a:cubicBezTo>
                    <a:cubicBezTo>
                      <a:pt x="11580" y="7649"/>
                      <a:pt x="13197" y="7187"/>
                      <a:pt x="13197" y="7187"/>
                    </a:cubicBezTo>
                    <a:cubicBezTo>
                      <a:pt x="13197" y="7187"/>
                      <a:pt x="10485" y="2372"/>
                      <a:pt x="6147" y="610"/>
                    </a:cubicBezTo>
                    <a:cubicBezTo>
                      <a:pt x="5269" y="273"/>
                      <a:pt x="4320" y="2"/>
                      <a:pt x="3300" y="2"/>
                    </a:cubicBezTo>
                    <a:cubicBezTo>
                      <a:pt x="3269" y="1"/>
                      <a:pt x="3238" y="1"/>
                      <a:pt x="3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3"/>
              <p:cNvSpPr/>
              <p:nvPr/>
            </p:nvSpPr>
            <p:spPr>
              <a:xfrm>
                <a:off x="-3127800" y="-611125"/>
                <a:ext cx="34232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6725" extrusionOk="0">
                    <a:moveTo>
                      <a:pt x="8613" y="1"/>
                    </a:moveTo>
                    <a:cubicBezTo>
                      <a:pt x="7154" y="1"/>
                      <a:pt x="5555" y="192"/>
                      <a:pt x="4068" y="774"/>
                    </a:cubicBezTo>
                    <a:cubicBezTo>
                      <a:pt x="3119" y="1110"/>
                      <a:pt x="2305" y="1587"/>
                      <a:pt x="1492" y="2265"/>
                    </a:cubicBezTo>
                    <a:cubicBezTo>
                      <a:pt x="1" y="3621"/>
                      <a:pt x="608" y="6196"/>
                      <a:pt x="2642" y="6603"/>
                    </a:cubicBezTo>
                    <a:cubicBezTo>
                      <a:pt x="3182" y="6687"/>
                      <a:pt x="3710" y="6725"/>
                      <a:pt x="4221" y="6725"/>
                    </a:cubicBezTo>
                    <a:cubicBezTo>
                      <a:pt x="4930" y="6725"/>
                      <a:pt x="5606" y="6652"/>
                      <a:pt x="6237" y="6533"/>
                    </a:cubicBezTo>
                    <a:cubicBezTo>
                      <a:pt x="10911" y="5383"/>
                      <a:pt x="13693" y="703"/>
                      <a:pt x="13693" y="703"/>
                    </a:cubicBezTo>
                    <a:cubicBezTo>
                      <a:pt x="13693" y="703"/>
                      <a:pt x="11409" y="1"/>
                      <a:pt x="86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3"/>
              <p:cNvSpPr/>
              <p:nvPr/>
            </p:nvSpPr>
            <p:spPr>
              <a:xfrm>
                <a:off x="-3283700" y="-349775"/>
                <a:ext cx="128825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5153" h="1366" extrusionOk="0">
                    <a:moveTo>
                      <a:pt x="393" y="1"/>
                    </a:moveTo>
                    <a:cubicBezTo>
                      <a:pt x="157" y="1"/>
                      <a:pt x="15" y="10"/>
                      <a:pt x="1" y="10"/>
                    </a:cubicBezTo>
                    <a:lnTo>
                      <a:pt x="1" y="146"/>
                    </a:lnTo>
                    <a:cubicBezTo>
                      <a:pt x="12" y="146"/>
                      <a:pt x="102" y="142"/>
                      <a:pt x="254" y="142"/>
                    </a:cubicBezTo>
                    <a:cubicBezTo>
                      <a:pt x="1016" y="142"/>
                      <a:pt x="3333" y="236"/>
                      <a:pt x="5082" y="1366"/>
                    </a:cubicBezTo>
                    <a:lnTo>
                      <a:pt x="5152" y="1301"/>
                    </a:lnTo>
                    <a:cubicBezTo>
                      <a:pt x="3443" y="126"/>
                      <a:pt x="1269" y="1"/>
                      <a:pt x="3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3"/>
              <p:cNvSpPr/>
              <p:nvPr/>
            </p:nvSpPr>
            <p:spPr>
              <a:xfrm>
                <a:off x="-3648075" y="-468150"/>
                <a:ext cx="279275" cy="249175"/>
              </a:xfrm>
              <a:custGeom>
                <a:avLst/>
                <a:gdLst/>
                <a:ahLst/>
                <a:cxnLst/>
                <a:rect l="l" t="t" r="r" b="b"/>
                <a:pathLst>
                  <a:path w="11171" h="9967" extrusionOk="0">
                    <a:moveTo>
                      <a:pt x="0" y="0"/>
                    </a:moveTo>
                    <a:cubicBezTo>
                      <a:pt x="0" y="0"/>
                      <a:pt x="613" y="5423"/>
                      <a:pt x="4338" y="8340"/>
                    </a:cubicBezTo>
                    <a:cubicBezTo>
                      <a:pt x="5287" y="9018"/>
                      <a:pt x="6306" y="9560"/>
                      <a:pt x="7592" y="9896"/>
                    </a:cubicBezTo>
                    <a:cubicBezTo>
                      <a:pt x="7796" y="9944"/>
                      <a:pt x="7996" y="9967"/>
                      <a:pt x="8189" y="9967"/>
                    </a:cubicBezTo>
                    <a:cubicBezTo>
                      <a:pt x="9927" y="9967"/>
                      <a:pt x="11170" y="8150"/>
                      <a:pt x="10438" y="6442"/>
                    </a:cubicBezTo>
                    <a:cubicBezTo>
                      <a:pt x="10032" y="5558"/>
                      <a:pt x="9424" y="4745"/>
                      <a:pt x="8747" y="4002"/>
                    </a:cubicBezTo>
                    <a:cubicBezTo>
                      <a:pt x="5493" y="74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3"/>
              <p:cNvSpPr/>
              <p:nvPr/>
            </p:nvSpPr>
            <p:spPr>
              <a:xfrm>
                <a:off x="-3459925" y="-302100"/>
                <a:ext cx="79600" cy="108475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4339" extrusionOk="0">
                    <a:moveTo>
                      <a:pt x="66" y="1"/>
                    </a:moveTo>
                    <a:lnTo>
                      <a:pt x="1" y="136"/>
                    </a:lnTo>
                    <a:cubicBezTo>
                      <a:pt x="2099" y="1563"/>
                      <a:pt x="3048" y="4274"/>
                      <a:pt x="3048" y="4339"/>
                    </a:cubicBezTo>
                    <a:lnTo>
                      <a:pt x="3184" y="4274"/>
                    </a:lnTo>
                    <a:cubicBezTo>
                      <a:pt x="3184" y="4274"/>
                      <a:pt x="2235" y="1427"/>
                      <a:pt x="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3"/>
              <p:cNvSpPr/>
              <p:nvPr/>
            </p:nvSpPr>
            <p:spPr>
              <a:xfrm>
                <a:off x="-3768325" y="26750"/>
                <a:ext cx="343950" cy="176625"/>
              </a:xfrm>
              <a:custGeom>
                <a:avLst/>
                <a:gdLst/>
                <a:ahLst/>
                <a:cxnLst/>
                <a:rect l="l" t="t" r="r" b="b"/>
                <a:pathLst>
                  <a:path w="13758" h="7065" extrusionOk="0">
                    <a:moveTo>
                      <a:pt x="5240" y="0"/>
                    </a:moveTo>
                    <a:cubicBezTo>
                      <a:pt x="2362" y="0"/>
                      <a:pt x="0" y="946"/>
                      <a:pt x="0" y="946"/>
                    </a:cubicBezTo>
                    <a:cubicBezTo>
                      <a:pt x="0" y="946"/>
                      <a:pt x="3319" y="5490"/>
                      <a:pt x="7727" y="6775"/>
                    </a:cubicBezTo>
                    <a:cubicBezTo>
                      <a:pt x="8504" y="6943"/>
                      <a:pt x="9324" y="7065"/>
                      <a:pt x="10154" y="7065"/>
                    </a:cubicBezTo>
                    <a:cubicBezTo>
                      <a:pt x="10339" y="7065"/>
                      <a:pt x="10524" y="7059"/>
                      <a:pt x="10710" y="7046"/>
                    </a:cubicBezTo>
                    <a:cubicBezTo>
                      <a:pt x="12743" y="6910"/>
                      <a:pt x="13757" y="4470"/>
                      <a:pt x="12337" y="2914"/>
                    </a:cubicBezTo>
                    <a:cubicBezTo>
                      <a:pt x="11453" y="1965"/>
                      <a:pt x="10504" y="1287"/>
                      <a:pt x="9419" y="810"/>
                    </a:cubicBezTo>
                    <a:cubicBezTo>
                      <a:pt x="8039" y="206"/>
                      <a:pt x="6583" y="0"/>
                      <a:pt x="52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3"/>
              <p:cNvSpPr/>
              <p:nvPr/>
            </p:nvSpPr>
            <p:spPr>
              <a:xfrm>
                <a:off x="-3531100" y="135100"/>
                <a:ext cx="132200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950" extrusionOk="0">
                    <a:moveTo>
                      <a:pt x="66" y="1"/>
                    </a:moveTo>
                    <a:lnTo>
                      <a:pt x="1" y="136"/>
                    </a:lnTo>
                    <a:cubicBezTo>
                      <a:pt x="1286" y="814"/>
                      <a:pt x="2777" y="950"/>
                      <a:pt x="3862" y="950"/>
                    </a:cubicBezTo>
                    <a:cubicBezTo>
                      <a:pt x="4675" y="950"/>
                      <a:pt x="5217" y="885"/>
                      <a:pt x="5288" y="885"/>
                    </a:cubicBezTo>
                    <a:lnTo>
                      <a:pt x="5217" y="749"/>
                    </a:lnTo>
                    <a:cubicBezTo>
                      <a:pt x="5217" y="749"/>
                      <a:pt x="4720" y="818"/>
                      <a:pt x="3978" y="818"/>
                    </a:cubicBezTo>
                    <a:cubicBezTo>
                      <a:pt x="2925" y="818"/>
                      <a:pt x="1380" y="678"/>
                      <a:pt x="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3"/>
              <p:cNvSpPr/>
              <p:nvPr/>
            </p:nvSpPr>
            <p:spPr>
              <a:xfrm>
                <a:off x="-3376950" y="-774800"/>
                <a:ext cx="221150" cy="311775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12471" extrusionOk="0">
                    <a:moveTo>
                      <a:pt x="1426" y="0"/>
                    </a:moveTo>
                    <a:cubicBezTo>
                      <a:pt x="1426" y="1"/>
                      <a:pt x="0" y="5287"/>
                      <a:pt x="2440" y="9354"/>
                    </a:cubicBezTo>
                    <a:cubicBezTo>
                      <a:pt x="3053" y="10368"/>
                      <a:pt x="3796" y="11252"/>
                      <a:pt x="4880" y="11995"/>
                    </a:cubicBezTo>
                    <a:cubicBezTo>
                      <a:pt x="5337" y="12323"/>
                      <a:pt x="5837" y="12470"/>
                      <a:pt x="6322" y="12470"/>
                    </a:cubicBezTo>
                    <a:cubicBezTo>
                      <a:pt x="7641" y="12470"/>
                      <a:pt x="8846" y="11383"/>
                      <a:pt x="8747" y="9897"/>
                    </a:cubicBezTo>
                    <a:cubicBezTo>
                      <a:pt x="8747" y="8877"/>
                      <a:pt x="8476" y="7863"/>
                      <a:pt x="8134" y="6979"/>
                    </a:cubicBezTo>
                    <a:cubicBezTo>
                      <a:pt x="6307" y="2712"/>
                      <a:pt x="1427" y="1"/>
                      <a:pt x="1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3"/>
              <p:cNvSpPr/>
              <p:nvPr/>
            </p:nvSpPr>
            <p:spPr>
              <a:xfrm>
                <a:off x="-3227850" y="-549500"/>
                <a:ext cx="39075" cy="127200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5088" extrusionOk="0">
                    <a:moveTo>
                      <a:pt x="71" y="1"/>
                    </a:moveTo>
                    <a:lnTo>
                      <a:pt x="1" y="71"/>
                    </a:lnTo>
                    <a:cubicBezTo>
                      <a:pt x="1427" y="2170"/>
                      <a:pt x="1292" y="5087"/>
                      <a:pt x="1292" y="5087"/>
                    </a:cubicBezTo>
                    <a:lnTo>
                      <a:pt x="1427" y="5087"/>
                    </a:lnTo>
                    <a:cubicBezTo>
                      <a:pt x="1427" y="5087"/>
                      <a:pt x="1563" y="2105"/>
                      <a:pt x="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3"/>
              <p:cNvSpPr/>
              <p:nvPr/>
            </p:nvSpPr>
            <p:spPr>
              <a:xfrm>
                <a:off x="-6067900" y="-54675"/>
                <a:ext cx="918475" cy="945575"/>
              </a:xfrm>
              <a:custGeom>
                <a:avLst/>
                <a:gdLst/>
                <a:ahLst/>
                <a:cxnLst/>
                <a:rect l="l" t="t" r="r" b="b"/>
                <a:pathLst>
                  <a:path w="36739" h="37823" extrusionOk="0">
                    <a:moveTo>
                      <a:pt x="5900" y="0"/>
                    </a:moveTo>
                    <a:lnTo>
                      <a:pt x="0" y="9490"/>
                    </a:lnTo>
                    <a:lnTo>
                      <a:pt x="15455" y="31993"/>
                    </a:lnTo>
                    <a:lnTo>
                      <a:pt x="35318" y="37823"/>
                    </a:lnTo>
                    <a:lnTo>
                      <a:pt x="36738" y="33213"/>
                    </a:lnTo>
                    <a:lnTo>
                      <a:pt x="20541" y="22845"/>
                    </a:lnTo>
                    <a:cubicBezTo>
                      <a:pt x="20541" y="22845"/>
                      <a:pt x="6779" y="884"/>
                      <a:pt x="5900" y="0"/>
                    </a:cubicBez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3"/>
              <p:cNvSpPr/>
              <p:nvPr/>
            </p:nvSpPr>
            <p:spPr>
              <a:xfrm>
                <a:off x="-4563150" y="-91800"/>
                <a:ext cx="559225" cy="506450"/>
              </a:xfrm>
              <a:custGeom>
                <a:avLst/>
                <a:gdLst/>
                <a:ahLst/>
                <a:cxnLst/>
                <a:rect l="l" t="t" r="r" b="b"/>
                <a:pathLst>
                  <a:path w="22369" h="20258" extrusionOk="0">
                    <a:moveTo>
                      <a:pt x="11161" y="1046"/>
                    </a:moveTo>
                    <a:cubicBezTo>
                      <a:pt x="11930" y="1046"/>
                      <a:pt x="12712" y="1144"/>
                      <a:pt x="13492" y="1350"/>
                    </a:cubicBezTo>
                    <a:cubicBezTo>
                      <a:pt x="18302" y="2640"/>
                      <a:pt x="21219" y="7585"/>
                      <a:pt x="19999" y="12401"/>
                    </a:cubicBezTo>
                    <a:cubicBezTo>
                      <a:pt x="18915" y="16501"/>
                      <a:pt x="15251" y="19211"/>
                      <a:pt x="11214" y="19211"/>
                    </a:cubicBezTo>
                    <a:cubicBezTo>
                      <a:pt x="10445" y="19211"/>
                      <a:pt x="9663" y="19113"/>
                      <a:pt x="8883" y="18908"/>
                    </a:cubicBezTo>
                    <a:cubicBezTo>
                      <a:pt x="4068" y="17688"/>
                      <a:pt x="1156" y="12672"/>
                      <a:pt x="2441" y="7857"/>
                    </a:cubicBezTo>
                    <a:cubicBezTo>
                      <a:pt x="3466" y="3757"/>
                      <a:pt x="7124" y="1046"/>
                      <a:pt x="11161" y="1046"/>
                    </a:cubicBezTo>
                    <a:close/>
                    <a:moveTo>
                      <a:pt x="11181" y="0"/>
                    </a:moveTo>
                    <a:cubicBezTo>
                      <a:pt x="6678" y="0"/>
                      <a:pt x="2567" y="3026"/>
                      <a:pt x="1427" y="7585"/>
                    </a:cubicBezTo>
                    <a:cubicBezTo>
                      <a:pt x="1" y="13008"/>
                      <a:pt x="3254" y="18501"/>
                      <a:pt x="8677" y="19922"/>
                    </a:cubicBezTo>
                    <a:cubicBezTo>
                      <a:pt x="9530" y="20149"/>
                      <a:pt x="10387" y="20257"/>
                      <a:pt x="11233" y="20257"/>
                    </a:cubicBezTo>
                    <a:cubicBezTo>
                      <a:pt x="15699" y="20257"/>
                      <a:pt x="19819" y="17231"/>
                      <a:pt x="21013" y="12672"/>
                    </a:cubicBezTo>
                    <a:cubicBezTo>
                      <a:pt x="22369" y="7314"/>
                      <a:pt x="19115" y="1756"/>
                      <a:pt x="13763" y="335"/>
                    </a:cubicBezTo>
                    <a:cubicBezTo>
                      <a:pt x="12900" y="108"/>
                      <a:pt x="12034" y="0"/>
                      <a:pt x="11181" y="0"/>
                    </a:cubicBezTo>
                    <a:close/>
                  </a:path>
                </a:pathLst>
              </a:custGeom>
              <a:solidFill>
                <a:srgbClr val="E2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3"/>
              <p:cNvSpPr/>
              <p:nvPr/>
            </p:nvSpPr>
            <p:spPr>
              <a:xfrm>
                <a:off x="-4490200" y="128325"/>
                <a:ext cx="499850" cy="564375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22575" extrusionOk="0">
                    <a:moveTo>
                      <a:pt x="4880" y="1"/>
                    </a:moveTo>
                    <a:lnTo>
                      <a:pt x="0" y="18573"/>
                    </a:lnTo>
                    <a:lnTo>
                      <a:pt x="15113" y="22575"/>
                    </a:lnTo>
                    <a:lnTo>
                      <a:pt x="19993" y="3932"/>
                    </a:lnTo>
                    <a:lnTo>
                      <a:pt x="48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3"/>
              <p:cNvSpPr/>
              <p:nvPr/>
            </p:nvSpPr>
            <p:spPr>
              <a:xfrm>
                <a:off x="-4066575" y="307950"/>
                <a:ext cx="388000" cy="208525"/>
              </a:xfrm>
              <a:custGeom>
                <a:avLst/>
                <a:gdLst/>
                <a:ahLst/>
                <a:cxnLst/>
                <a:rect l="l" t="t" r="r" b="b"/>
                <a:pathLst>
                  <a:path w="15520" h="8341" extrusionOk="0">
                    <a:moveTo>
                      <a:pt x="15520" y="0"/>
                    </a:moveTo>
                    <a:lnTo>
                      <a:pt x="2034" y="749"/>
                    </a:lnTo>
                    <a:lnTo>
                      <a:pt x="1" y="8340"/>
                    </a:lnTo>
                    <a:lnTo>
                      <a:pt x="15048" y="2034"/>
                    </a:lnTo>
                    <a:lnTo>
                      <a:pt x="15520" y="0"/>
                    </a:lnTo>
                    <a:close/>
                  </a:path>
                </a:pathLst>
              </a:custGeom>
              <a:solidFill>
                <a:srgbClr val="E2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3"/>
              <p:cNvSpPr/>
              <p:nvPr/>
            </p:nvSpPr>
            <p:spPr>
              <a:xfrm>
                <a:off x="-3690375" y="258875"/>
                <a:ext cx="101700" cy="186425"/>
              </a:xfrm>
              <a:custGeom>
                <a:avLst/>
                <a:gdLst/>
                <a:ahLst/>
                <a:cxnLst/>
                <a:rect l="l" t="t" r="r" b="b"/>
                <a:pathLst>
                  <a:path w="4068" h="7457" extrusionOk="0">
                    <a:moveTo>
                      <a:pt x="4067" y="0"/>
                    </a:moveTo>
                    <a:lnTo>
                      <a:pt x="472" y="1963"/>
                    </a:lnTo>
                    <a:lnTo>
                      <a:pt x="0" y="3861"/>
                    </a:lnTo>
                    <a:lnTo>
                      <a:pt x="2169" y="7457"/>
                    </a:lnTo>
                    <a:lnTo>
                      <a:pt x="406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3"/>
              <p:cNvSpPr/>
              <p:nvPr/>
            </p:nvSpPr>
            <p:spPr>
              <a:xfrm>
                <a:off x="-3636150" y="258875"/>
                <a:ext cx="64400" cy="18982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7593" extrusionOk="0">
                    <a:moveTo>
                      <a:pt x="1898" y="0"/>
                    </a:moveTo>
                    <a:lnTo>
                      <a:pt x="0" y="7457"/>
                    </a:lnTo>
                    <a:lnTo>
                      <a:pt x="608" y="7592"/>
                    </a:lnTo>
                    <a:lnTo>
                      <a:pt x="2576" y="136"/>
                    </a:lnTo>
                    <a:lnTo>
                      <a:pt x="1898" y="0"/>
                    </a:lnTo>
                    <a:close/>
                  </a:path>
                </a:pathLst>
              </a:custGeom>
              <a:solidFill>
                <a:srgbClr val="E2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3"/>
              <p:cNvSpPr/>
              <p:nvPr/>
            </p:nvSpPr>
            <p:spPr>
              <a:xfrm>
                <a:off x="-4376750" y="162225"/>
                <a:ext cx="377975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15119" h="393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11" y="678"/>
                      <a:pt x="5017" y="1356"/>
                      <a:pt x="7527" y="1969"/>
                    </a:cubicBezTo>
                    <a:cubicBezTo>
                      <a:pt x="5017" y="1291"/>
                      <a:pt x="2511" y="613"/>
                      <a:pt x="1" y="0"/>
                    </a:cubicBezTo>
                    <a:close/>
                    <a:moveTo>
                      <a:pt x="7527" y="1969"/>
                    </a:moveTo>
                    <a:lnTo>
                      <a:pt x="7527" y="1969"/>
                    </a:lnTo>
                    <a:cubicBezTo>
                      <a:pt x="10033" y="2646"/>
                      <a:pt x="12543" y="3324"/>
                      <a:pt x="15119" y="3932"/>
                    </a:cubicBezTo>
                    <a:cubicBezTo>
                      <a:pt x="12608" y="3254"/>
                      <a:pt x="10033" y="2576"/>
                      <a:pt x="7527" y="196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2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3"/>
              <p:cNvSpPr/>
              <p:nvPr/>
            </p:nvSpPr>
            <p:spPr>
              <a:xfrm>
                <a:off x="-4481775" y="558750"/>
                <a:ext cx="379575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393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76" y="678"/>
                      <a:pt x="5086" y="1356"/>
                      <a:pt x="7591" y="2034"/>
                    </a:cubicBezTo>
                    <a:cubicBezTo>
                      <a:pt x="10102" y="2646"/>
                      <a:pt x="12607" y="3324"/>
                      <a:pt x="15182" y="3932"/>
                    </a:cubicBezTo>
                    <a:cubicBezTo>
                      <a:pt x="12677" y="3254"/>
                      <a:pt x="10102" y="2646"/>
                      <a:pt x="7591" y="1969"/>
                    </a:cubicBezTo>
                    <a:cubicBezTo>
                      <a:pt x="5086" y="1291"/>
                      <a:pt x="2576" y="678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2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3"/>
              <p:cNvSpPr/>
              <p:nvPr/>
            </p:nvSpPr>
            <p:spPr>
              <a:xfrm>
                <a:off x="-4661425" y="-132675"/>
                <a:ext cx="357650" cy="200025"/>
              </a:xfrm>
              <a:custGeom>
                <a:avLst/>
                <a:gdLst/>
                <a:ahLst/>
                <a:cxnLst/>
                <a:rect l="l" t="t" r="r" b="b"/>
                <a:pathLst>
                  <a:path w="14306" h="8001" extrusionOk="0">
                    <a:moveTo>
                      <a:pt x="10586" y="0"/>
                    </a:moveTo>
                    <a:cubicBezTo>
                      <a:pt x="9478" y="0"/>
                      <a:pt x="7976" y="439"/>
                      <a:pt x="5965" y="1764"/>
                    </a:cubicBezTo>
                    <a:lnTo>
                      <a:pt x="0" y="4275"/>
                    </a:lnTo>
                    <a:lnTo>
                      <a:pt x="1356" y="8000"/>
                    </a:lnTo>
                    <a:lnTo>
                      <a:pt x="5694" y="6374"/>
                    </a:lnTo>
                    <a:cubicBezTo>
                      <a:pt x="5694" y="6374"/>
                      <a:pt x="7592" y="7729"/>
                      <a:pt x="8812" y="7935"/>
                    </a:cubicBezTo>
                    <a:cubicBezTo>
                      <a:pt x="8890" y="7946"/>
                      <a:pt x="8970" y="7952"/>
                      <a:pt x="9052" y="7952"/>
                    </a:cubicBezTo>
                    <a:cubicBezTo>
                      <a:pt x="10484" y="7952"/>
                      <a:pt x="12591" y="6341"/>
                      <a:pt x="13421" y="4546"/>
                    </a:cubicBezTo>
                    <a:cubicBezTo>
                      <a:pt x="13557" y="4275"/>
                      <a:pt x="14170" y="4004"/>
                      <a:pt x="14235" y="3662"/>
                    </a:cubicBezTo>
                    <a:cubicBezTo>
                      <a:pt x="14305" y="3391"/>
                      <a:pt x="13828" y="3120"/>
                      <a:pt x="13763" y="2784"/>
                    </a:cubicBezTo>
                    <a:cubicBezTo>
                      <a:pt x="13271" y="2938"/>
                      <a:pt x="12890" y="2997"/>
                      <a:pt x="12596" y="2997"/>
                    </a:cubicBezTo>
                    <a:cubicBezTo>
                      <a:pt x="11594" y="2997"/>
                      <a:pt x="11594" y="2307"/>
                      <a:pt x="11594" y="2307"/>
                    </a:cubicBezTo>
                    <a:lnTo>
                      <a:pt x="13421" y="1699"/>
                    </a:lnTo>
                    <a:cubicBezTo>
                      <a:pt x="13421" y="1699"/>
                      <a:pt x="12766" y="0"/>
                      <a:pt x="10586" y="0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3"/>
              <p:cNvSpPr/>
              <p:nvPr/>
            </p:nvSpPr>
            <p:spPr>
              <a:xfrm>
                <a:off x="-6067900" y="2682100"/>
                <a:ext cx="3034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12137" h="9188" extrusionOk="0">
                    <a:moveTo>
                      <a:pt x="8340" y="0"/>
                    </a:moveTo>
                    <a:lnTo>
                      <a:pt x="1627" y="813"/>
                    </a:lnTo>
                    <a:lnTo>
                      <a:pt x="0" y="8676"/>
                    </a:lnTo>
                    <a:cubicBezTo>
                      <a:pt x="0" y="8676"/>
                      <a:pt x="1205" y="9187"/>
                      <a:pt x="3275" y="9187"/>
                    </a:cubicBezTo>
                    <a:cubicBezTo>
                      <a:pt x="4310" y="9187"/>
                      <a:pt x="5560" y="9059"/>
                      <a:pt x="6985" y="8676"/>
                    </a:cubicBezTo>
                    <a:lnTo>
                      <a:pt x="11930" y="8676"/>
                    </a:lnTo>
                    <a:cubicBezTo>
                      <a:pt x="11930" y="8676"/>
                      <a:pt x="12136" y="5287"/>
                      <a:pt x="10374" y="5081"/>
                    </a:cubicBezTo>
                    <a:cubicBezTo>
                      <a:pt x="6307" y="4539"/>
                      <a:pt x="8340" y="0"/>
                      <a:pt x="8340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3"/>
              <p:cNvSpPr/>
              <p:nvPr/>
            </p:nvSpPr>
            <p:spPr>
              <a:xfrm>
                <a:off x="-5598450" y="2043175"/>
                <a:ext cx="335550" cy="218750"/>
              </a:xfrm>
              <a:custGeom>
                <a:avLst/>
                <a:gdLst/>
                <a:ahLst/>
                <a:cxnLst/>
                <a:rect l="l" t="t" r="r" b="b"/>
                <a:pathLst>
                  <a:path w="13422" h="8750" extrusionOk="0">
                    <a:moveTo>
                      <a:pt x="4610" y="0"/>
                    </a:moveTo>
                    <a:cubicBezTo>
                      <a:pt x="4404" y="206"/>
                      <a:pt x="1" y="6985"/>
                      <a:pt x="1964" y="8270"/>
                    </a:cubicBezTo>
                    <a:cubicBezTo>
                      <a:pt x="2535" y="8624"/>
                      <a:pt x="3306" y="8750"/>
                      <a:pt x="4113" y="8750"/>
                    </a:cubicBezTo>
                    <a:cubicBezTo>
                      <a:pt x="6085" y="8750"/>
                      <a:pt x="8270" y="7999"/>
                      <a:pt x="8270" y="7999"/>
                    </a:cubicBezTo>
                    <a:lnTo>
                      <a:pt x="12337" y="7999"/>
                    </a:lnTo>
                    <a:cubicBezTo>
                      <a:pt x="12337" y="7999"/>
                      <a:pt x="13422" y="5222"/>
                      <a:pt x="10233" y="4545"/>
                    </a:cubicBezTo>
                    <a:cubicBezTo>
                      <a:pt x="8812" y="4203"/>
                      <a:pt x="10575" y="0"/>
                      <a:pt x="10575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3"/>
              <p:cNvSpPr/>
              <p:nvPr/>
            </p:nvSpPr>
            <p:spPr>
              <a:xfrm>
                <a:off x="-6062750" y="814700"/>
                <a:ext cx="1037100" cy="1899550"/>
              </a:xfrm>
              <a:custGeom>
                <a:avLst/>
                <a:gdLst/>
                <a:ahLst/>
                <a:cxnLst/>
                <a:rect l="l" t="t" r="r" b="b"/>
                <a:pathLst>
                  <a:path w="41484" h="75982" extrusionOk="0">
                    <a:moveTo>
                      <a:pt x="26842" y="0"/>
                    </a:moveTo>
                    <a:lnTo>
                      <a:pt x="4946" y="4203"/>
                    </a:lnTo>
                    <a:cubicBezTo>
                      <a:pt x="4946" y="4609"/>
                      <a:pt x="0" y="75981"/>
                      <a:pt x="0" y="75981"/>
                    </a:cubicBezTo>
                    <a:lnTo>
                      <a:pt x="9083" y="75981"/>
                    </a:lnTo>
                    <a:lnTo>
                      <a:pt x="18638" y="16468"/>
                    </a:lnTo>
                    <a:lnTo>
                      <a:pt x="29825" y="27384"/>
                    </a:lnTo>
                    <a:lnTo>
                      <a:pt x="21555" y="49817"/>
                    </a:lnTo>
                    <a:lnTo>
                      <a:pt x="30703" y="50631"/>
                    </a:lnTo>
                    <a:lnTo>
                      <a:pt x="39921" y="30296"/>
                    </a:lnTo>
                    <a:cubicBezTo>
                      <a:pt x="41483" y="26907"/>
                      <a:pt x="41006" y="22975"/>
                      <a:pt x="38837" y="19993"/>
                    </a:cubicBezTo>
                    <a:lnTo>
                      <a:pt x="26842" y="0"/>
                    </a:lnTo>
                    <a:close/>
                  </a:path>
                </a:pathLst>
              </a:custGeom>
              <a:solidFill>
                <a:srgbClr val="073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3"/>
              <p:cNvSpPr/>
              <p:nvPr/>
            </p:nvSpPr>
            <p:spPr>
              <a:xfrm>
                <a:off x="-6140700" y="-148600"/>
                <a:ext cx="826975" cy="1080150"/>
              </a:xfrm>
              <a:custGeom>
                <a:avLst/>
                <a:gdLst/>
                <a:ahLst/>
                <a:cxnLst/>
                <a:rect l="l" t="t" r="r" b="b"/>
                <a:pathLst>
                  <a:path w="33079" h="43206" extrusionOk="0">
                    <a:moveTo>
                      <a:pt x="17709" y="1"/>
                    </a:moveTo>
                    <a:cubicBezTo>
                      <a:pt x="10543" y="1"/>
                      <a:pt x="2951" y="2170"/>
                      <a:pt x="1828" y="6403"/>
                    </a:cubicBezTo>
                    <a:cubicBezTo>
                      <a:pt x="1" y="13111"/>
                      <a:pt x="8064" y="42735"/>
                      <a:pt x="8064" y="42735"/>
                    </a:cubicBezTo>
                    <a:cubicBezTo>
                      <a:pt x="9879" y="43065"/>
                      <a:pt x="11635" y="43206"/>
                      <a:pt x="13312" y="43206"/>
                    </a:cubicBezTo>
                    <a:cubicBezTo>
                      <a:pt x="22971" y="43206"/>
                      <a:pt x="29960" y="38532"/>
                      <a:pt x="29960" y="38532"/>
                    </a:cubicBezTo>
                    <a:cubicBezTo>
                      <a:pt x="29960" y="38532"/>
                      <a:pt x="33078" y="4912"/>
                      <a:pt x="28263" y="2130"/>
                    </a:cubicBezTo>
                    <a:cubicBezTo>
                      <a:pt x="25731" y="704"/>
                      <a:pt x="21789" y="1"/>
                      <a:pt x="17709" y="1"/>
                    </a:cubicBez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3"/>
              <p:cNvSpPr/>
              <p:nvPr/>
            </p:nvSpPr>
            <p:spPr>
              <a:xfrm>
                <a:off x="-6067900" y="2868500"/>
                <a:ext cx="3034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2137" h="1732" extrusionOk="0">
                    <a:moveTo>
                      <a:pt x="272" y="0"/>
                    </a:moveTo>
                    <a:lnTo>
                      <a:pt x="0" y="1220"/>
                    </a:lnTo>
                    <a:cubicBezTo>
                      <a:pt x="0" y="1220"/>
                      <a:pt x="1205" y="1731"/>
                      <a:pt x="3275" y="1731"/>
                    </a:cubicBezTo>
                    <a:cubicBezTo>
                      <a:pt x="4310" y="1731"/>
                      <a:pt x="5560" y="1603"/>
                      <a:pt x="6985" y="1220"/>
                    </a:cubicBezTo>
                    <a:lnTo>
                      <a:pt x="11930" y="1220"/>
                    </a:lnTo>
                    <a:cubicBezTo>
                      <a:pt x="11930" y="1220"/>
                      <a:pt x="12136" y="813"/>
                      <a:pt x="11930" y="136"/>
                    </a:cubicBezTo>
                    <a:cubicBezTo>
                      <a:pt x="11636" y="194"/>
                      <a:pt x="11334" y="216"/>
                      <a:pt x="11021" y="216"/>
                    </a:cubicBezTo>
                    <a:cubicBezTo>
                      <a:pt x="10102" y="216"/>
                      <a:pt x="9088" y="28"/>
                      <a:pt x="7907" y="28"/>
                    </a:cubicBezTo>
                    <a:cubicBezTo>
                      <a:pt x="7172" y="28"/>
                      <a:pt x="6373" y="101"/>
                      <a:pt x="5493" y="336"/>
                    </a:cubicBezTo>
                    <a:cubicBezTo>
                      <a:pt x="4838" y="530"/>
                      <a:pt x="4183" y="612"/>
                      <a:pt x="3541" y="612"/>
                    </a:cubicBezTo>
                    <a:cubicBezTo>
                      <a:pt x="2388" y="612"/>
                      <a:pt x="1275" y="348"/>
                      <a:pt x="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3"/>
              <p:cNvSpPr/>
              <p:nvPr/>
            </p:nvSpPr>
            <p:spPr>
              <a:xfrm>
                <a:off x="-5561175" y="2217775"/>
                <a:ext cx="2745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10982" h="1766" extrusionOk="0">
                    <a:moveTo>
                      <a:pt x="1" y="1"/>
                    </a:moveTo>
                    <a:cubicBezTo>
                      <a:pt x="1" y="543"/>
                      <a:pt x="137" y="1015"/>
                      <a:pt x="473" y="1286"/>
                    </a:cubicBezTo>
                    <a:cubicBezTo>
                      <a:pt x="1044" y="1640"/>
                      <a:pt x="1815" y="1766"/>
                      <a:pt x="2622" y="1766"/>
                    </a:cubicBezTo>
                    <a:cubicBezTo>
                      <a:pt x="4594" y="1766"/>
                      <a:pt x="6779" y="1015"/>
                      <a:pt x="6779" y="1015"/>
                    </a:cubicBezTo>
                    <a:lnTo>
                      <a:pt x="10846" y="1015"/>
                    </a:lnTo>
                    <a:cubicBezTo>
                      <a:pt x="10846" y="1015"/>
                      <a:pt x="10982" y="744"/>
                      <a:pt x="10982" y="337"/>
                    </a:cubicBezTo>
                    <a:cubicBezTo>
                      <a:pt x="10145" y="201"/>
                      <a:pt x="9369" y="141"/>
                      <a:pt x="8628" y="141"/>
                    </a:cubicBezTo>
                    <a:cubicBezTo>
                      <a:pt x="7147" y="141"/>
                      <a:pt x="5807" y="382"/>
                      <a:pt x="4404" y="744"/>
                    </a:cubicBezTo>
                    <a:cubicBezTo>
                      <a:pt x="3921" y="870"/>
                      <a:pt x="3452" y="925"/>
                      <a:pt x="3006" y="925"/>
                    </a:cubicBezTo>
                    <a:cubicBezTo>
                      <a:pt x="1764" y="925"/>
                      <a:pt x="699" y="49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3"/>
              <p:cNvSpPr/>
              <p:nvPr/>
            </p:nvSpPr>
            <p:spPr>
              <a:xfrm>
                <a:off x="-5510325" y="-125850"/>
                <a:ext cx="982850" cy="404600"/>
              </a:xfrm>
              <a:custGeom>
                <a:avLst/>
                <a:gdLst/>
                <a:ahLst/>
                <a:cxnLst/>
                <a:rect l="l" t="t" r="r" b="b"/>
                <a:pathLst>
                  <a:path w="39314" h="16184" extrusionOk="0">
                    <a:moveTo>
                      <a:pt x="0" y="0"/>
                    </a:moveTo>
                    <a:lnTo>
                      <a:pt x="1220" y="13763"/>
                    </a:lnTo>
                    <a:cubicBezTo>
                      <a:pt x="1220" y="13763"/>
                      <a:pt x="12797" y="16184"/>
                      <a:pt x="18481" y="16184"/>
                    </a:cubicBezTo>
                    <a:cubicBezTo>
                      <a:pt x="19173" y="16184"/>
                      <a:pt x="19778" y="16148"/>
                      <a:pt x="20264" y="16067"/>
                    </a:cubicBezTo>
                    <a:cubicBezTo>
                      <a:pt x="24673" y="15319"/>
                      <a:pt x="39314" y="6778"/>
                      <a:pt x="39314" y="6778"/>
                    </a:cubicBezTo>
                    <a:lnTo>
                      <a:pt x="37958" y="1969"/>
                    </a:lnTo>
                    <a:lnTo>
                      <a:pt x="19250" y="78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3"/>
              <p:cNvSpPr/>
              <p:nvPr/>
            </p:nvSpPr>
            <p:spPr>
              <a:xfrm>
                <a:off x="-6028850" y="-770025"/>
                <a:ext cx="510000" cy="683825"/>
              </a:xfrm>
              <a:custGeom>
                <a:avLst/>
                <a:gdLst/>
                <a:ahLst/>
                <a:cxnLst/>
                <a:rect l="l" t="t" r="r" b="b"/>
                <a:pathLst>
                  <a:path w="20400" h="27353" extrusionOk="0">
                    <a:moveTo>
                      <a:pt x="10766" y="1"/>
                    </a:moveTo>
                    <a:cubicBezTo>
                      <a:pt x="8257" y="1"/>
                      <a:pt x="5586" y="1021"/>
                      <a:pt x="3454" y="2450"/>
                    </a:cubicBezTo>
                    <a:cubicBezTo>
                      <a:pt x="0" y="4755"/>
                      <a:pt x="2576" y="13431"/>
                      <a:pt x="3861" y="19802"/>
                    </a:cubicBezTo>
                    <a:cubicBezTo>
                      <a:pt x="4674" y="23734"/>
                      <a:pt x="4132" y="26787"/>
                      <a:pt x="4132" y="26787"/>
                    </a:cubicBezTo>
                    <a:cubicBezTo>
                      <a:pt x="4906" y="27197"/>
                      <a:pt x="5862" y="27353"/>
                      <a:pt x="6868" y="27353"/>
                    </a:cubicBezTo>
                    <a:cubicBezTo>
                      <a:pt x="10007" y="27353"/>
                      <a:pt x="13622" y="25838"/>
                      <a:pt x="13622" y="25838"/>
                    </a:cubicBezTo>
                    <a:cubicBezTo>
                      <a:pt x="13622" y="25838"/>
                      <a:pt x="13557" y="23398"/>
                      <a:pt x="13350" y="21500"/>
                    </a:cubicBezTo>
                    <a:cubicBezTo>
                      <a:pt x="19993" y="20415"/>
                      <a:pt x="20400" y="19667"/>
                      <a:pt x="18708" y="10448"/>
                    </a:cubicBezTo>
                    <a:cubicBezTo>
                      <a:pt x="18414" y="2637"/>
                      <a:pt x="14798" y="1"/>
                      <a:pt x="10766" y="1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3"/>
              <p:cNvSpPr/>
              <p:nvPr/>
            </p:nvSpPr>
            <p:spPr>
              <a:xfrm>
                <a:off x="-6148300" y="-848075"/>
                <a:ext cx="653850" cy="665225"/>
              </a:xfrm>
              <a:custGeom>
                <a:avLst/>
                <a:gdLst/>
                <a:ahLst/>
                <a:cxnLst/>
                <a:rect l="l" t="t" r="r" b="b"/>
                <a:pathLst>
                  <a:path w="26154" h="26609" extrusionOk="0">
                    <a:moveTo>
                      <a:pt x="15276" y="0"/>
                    </a:moveTo>
                    <a:cubicBezTo>
                      <a:pt x="11841" y="0"/>
                      <a:pt x="8029" y="1342"/>
                      <a:pt x="5049" y="5236"/>
                    </a:cubicBezTo>
                    <a:cubicBezTo>
                      <a:pt x="1" y="8146"/>
                      <a:pt x="1316" y="16065"/>
                      <a:pt x="3215" y="16065"/>
                    </a:cubicBezTo>
                    <a:cubicBezTo>
                      <a:pt x="3305" y="16065"/>
                      <a:pt x="3396" y="16047"/>
                      <a:pt x="3488" y="16011"/>
                    </a:cubicBezTo>
                    <a:lnTo>
                      <a:pt x="3488" y="16011"/>
                    </a:lnTo>
                    <a:cubicBezTo>
                      <a:pt x="3261" y="22584"/>
                      <a:pt x="4740" y="26504"/>
                      <a:pt x="6539" y="26504"/>
                    </a:cubicBezTo>
                    <a:cubicBezTo>
                      <a:pt x="6892" y="26504"/>
                      <a:pt x="7258" y="26354"/>
                      <a:pt x="7625" y="26042"/>
                    </a:cubicBezTo>
                    <a:cubicBezTo>
                      <a:pt x="8306" y="26436"/>
                      <a:pt x="8931" y="26609"/>
                      <a:pt x="9465" y="26609"/>
                    </a:cubicBezTo>
                    <a:cubicBezTo>
                      <a:pt x="10681" y="26609"/>
                      <a:pt x="11425" y="25711"/>
                      <a:pt x="11285" y="24486"/>
                    </a:cubicBezTo>
                    <a:lnTo>
                      <a:pt x="11285" y="24486"/>
                    </a:lnTo>
                    <a:cubicBezTo>
                      <a:pt x="11313" y="24489"/>
                      <a:pt x="11340" y="24490"/>
                      <a:pt x="11367" y="24490"/>
                    </a:cubicBezTo>
                    <a:cubicBezTo>
                      <a:pt x="13440" y="24490"/>
                      <a:pt x="12908" y="16945"/>
                      <a:pt x="12570" y="15810"/>
                    </a:cubicBezTo>
                    <a:cubicBezTo>
                      <a:pt x="12376" y="15104"/>
                      <a:pt x="12839" y="14283"/>
                      <a:pt x="13343" y="14283"/>
                    </a:cubicBezTo>
                    <a:cubicBezTo>
                      <a:pt x="13709" y="14283"/>
                      <a:pt x="14096" y="14717"/>
                      <a:pt x="14268" y="15946"/>
                    </a:cubicBezTo>
                    <a:cubicBezTo>
                      <a:pt x="14538" y="17878"/>
                      <a:pt x="14807" y="18380"/>
                      <a:pt x="15077" y="18380"/>
                    </a:cubicBezTo>
                    <a:cubicBezTo>
                      <a:pt x="15214" y="18380"/>
                      <a:pt x="15351" y="18251"/>
                      <a:pt x="15488" y="18115"/>
                    </a:cubicBezTo>
                    <a:cubicBezTo>
                      <a:pt x="15959" y="17708"/>
                      <a:pt x="15553" y="13641"/>
                      <a:pt x="15146" y="12893"/>
                    </a:cubicBezTo>
                    <a:cubicBezTo>
                      <a:pt x="14739" y="12079"/>
                      <a:pt x="14132" y="10995"/>
                      <a:pt x="14132" y="10995"/>
                    </a:cubicBezTo>
                    <a:lnTo>
                      <a:pt x="14132" y="10995"/>
                    </a:lnTo>
                    <a:cubicBezTo>
                      <a:pt x="14132" y="10995"/>
                      <a:pt x="14147" y="10995"/>
                      <a:pt x="14175" y="10995"/>
                    </a:cubicBezTo>
                    <a:cubicBezTo>
                      <a:pt x="14540" y="10995"/>
                      <a:pt x="17076" y="10934"/>
                      <a:pt x="16572" y="9232"/>
                    </a:cubicBezTo>
                    <a:lnTo>
                      <a:pt x="16572" y="9232"/>
                    </a:lnTo>
                    <a:cubicBezTo>
                      <a:pt x="16929" y="9384"/>
                      <a:pt x="17520" y="9460"/>
                      <a:pt x="18215" y="9460"/>
                    </a:cubicBezTo>
                    <a:cubicBezTo>
                      <a:pt x="20950" y="9460"/>
                      <a:pt x="25296" y="8278"/>
                      <a:pt x="23350" y="5843"/>
                    </a:cubicBezTo>
                    <a:cubicBezTo>
                      <a:pt x="26153" y="4117"/>
                      <a:pt x="21294" y="0"/>
                      <a:pt x="15276" y="0"/>
                    </a:cubicBezTo>
                    <a:close/>
                  </a:path>
                </a:pathLst>
              </a:custGeom>
              <a:solidFill>
                <a:srgbClr val="5C3B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3"/>
              <p:cNvSpPr/>
              <p:nvPr/>
            </p:nvSpPr>
            <p:spPr>
              <a:xfrm>
                <a:off x="-5630700" y="-105525"/>
                <a:ext cx="93275" cy="3271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13086" extrusionOk="0">
                    <a:moveTo>
                      <a:pt x="2782" y="1"/>
                    </a:moveTo>
                    <a:cubicBezTo>
                      <a:pt x="2440" y="136"/>
                      <a:pt x="2169" y="342"/>
                      <a:pt x="1969" y="613"/>
                    </a:cubicBezTo>
                    <a:cubicBezTo>
                      <a:pt x="2240" y="342"/>
                      <a:pt x="2511" y="136"/>
                      <a:pt x="2782" y="1"/>
                    </a:cubicBezTo>
                    <a:close/>
                    <a:moveTo>
                      <a:pt x="1968" y="614"/>
                    </a:moveTo>
                    <a:cubicBezTo>
                      <a:pt x="1491" y="1085"/>
                      <a:pt x="1085" y="1627"/>
                      <a:pt x="814" y="2240"/>
                    </a:cubicBezTo>
                    <a:cubicBezTo>
                      <a:pt x="271" y="3460"/>
                      <a:pt x="0" y="4881"/>
                      <a:pt x="71" y="6171"/>
                    </a:cubicBezTo>
                    <a:cubicBezTo>
                      <a:pt x="71" y="7527"/>
                      <a:pt x="407" y="8883"/>
                      <a:pt x="1020" y="10103"/>
                    </a:cubicBezTo>
                    <a:cubicBezTo>
                      <a:pt x="1356" y="10710"/>
                      <a:pt x="1697" y="11252"/>
                      <a:pt x="2169" y="11730"/>
                    </a:cubicBezTo>
                    <a:cubicBezTo>
                      <a:pt x="2485" y="12088"/>
                      <a:pt x="2829" y="12388"/>
                      <a:pt x="3183" y="12667"/>
                    </a:cubicBezTo>
                    <a:lnTo>
                      <a:pt x="3183" y="12667"/>
                    </a:lnTo>
                    <a:cubicBezTo>
                      <a:pt x="2294" y="11932"/>
                      <a:pt x="1596" y="11063"/>
                      <a:pt x="1085" y="10103"/>
                    </a:cubicBezTo>
                    <a:cubicBezTo>
                      <a:pt x="477" y="8883"/>
                      <a:pt x="136" y="7527"/>
                      <a:pt x="136" y="6171"/>
                    </a:cubicBezTo>
                    <a:cubicBezTo>
                      <a:pt x="71" y="4881"/>
                      <a:pt x="342" y="3525"/>
                      <a:pt x="884" y="2305"/>
                    </a:cubicBezTo>
                    <a:cubicBezTo>
                      <a:pt x="1155" y="1698"/>
                      <a:pt x="1491" y="1085"/>
                      <a:pt x="1968" y="614"/>
                    </a:cubicBezTo>
                    <a:close/>
                    <a:moveTo>
                      <a:pt x="3183" y="12667"/>
                    </a:moveTo>
                    <a:cubicBezTo>
                      <a:pt x="3358" y="12812"/>
                      <a:pt x="3541" y="12951"/>
                      <a:pt x="3731" y="13085"/>
                    </a:cubicBezTo>
                    <a:cubicBezTo>
                      <a:pt x="3547" y="12948"/>
                      <a:pt x="3364" y="12810"/>
                      <a:pt x="3183" y="1266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7376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3"/>
              <p:cNvSpPr/>
              <p:nvPr/>
            </p:nvSpPr>
            <p:spPr>
              <a:xfrm>
                <a:off x="-5908625" y="-442675"/>
                <a:ext cx="42475" cy="2067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8271" extrusionOk="0">
                    <a:moveTo>
                      <a:pt x="1" y="1"/>
                    </a:moveTo>
                    <a:lnTo>
                      <a:pt x="1" y="2170"/>
                    </a:lnTo>
                    <a:cubicBezTo>
                      <a:pt x="71" y="2913"/>
                      <a:pt x="71" y="3590"/>
                      <a:pt x="137" y="4339"/>
                    </a:cubicBezTo>
                    <a:cubicBezTo>
                      <a:pt x="272" y="5017"/>
                      <a:pt x="408" y="5759"/>
                      <a:pt x="614" y="6437"/>
                    </a:cubicBezTo>
                    <a:cubicBezTo>
                      <a:pt x="408" y="5759"/>
                      <a:pt x="343" y="5017"/>
                      <a:pt x="207" y="4339"/>
                    </a:cubicBezTo>
                    <a:cubicBezTo>
                      <a:pt x="137" y="3590"/>
                      <a:pt x="71" y="2913"/>
                      <a:pt x="71" y="2170"/>
                    </a:cubicBezTo>
                    <a:cubicBezTo>
                      <a:pt x="1" y="1421"/>
                      <a:pt x="1" y="744"/>
                      <a:pt x="1" y="1"/>
                    </a:cubicBezTo>
                    <a:close/>
                    <a:moveTo>
                      <a:pt x="614" y="6437"/>
                    </a:moveTo>
                    <a:lnTo>
                      <a:pt x="614" y="6437"/>
                    </a:lnTo>
                    <a:cubicBezTo>
                      <a:pt x="679" y="6779"/>
                      <a:pt x="814" y="7115"/>
                      <a:pt x="950" y="7457"/>
                    </a:cubicBezTo>
                    <a:cubicBezTo>
                      <a:pt x="1156" y="7793"/>
                      <a:pt x="1357" y="8064"/>
                      <a:pt x="1698" y="8270"/>
                    </a:cubicBezTo>
                    <a:cubicBezTo>
                      <a:pt x="1357" y="8064"/>
                      <a:pt x="1156" y="7793"/>
                      <a:pt x="1020" y="7457"/>
                    </a:cubicBezTo>
                    <a:cubicBezTo>
                      <a:pt x="814" y="7115"/>
                      <a:pt x="749" y="6779"/>
                      <a:pt x="614" y="6437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3"/>
              <p:cNvSpPr/>
              <p:nvPr/>
            </p:nvSpPr>
            <p:spPr>
              <a:xfrm>
                <a:off x="-5984800" y="-466400"/>
                <a:ext cx="27125" cy="25585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234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66" y="879"/>
                      <a:pt x="66" y="1693"/>
                      <a:pt x="0" y="2576"/>
                    </a:cubicBezTo>
                    <a:lnTo>
                      <a:pt x="0" y="5217"/>
                    </a:lnTo>
                    <a:cubicBezTo>
                      <a:pt x="0" y="6101"/>
                      <a:pt x="66" y="6980"/>
                      <a:pt x="201" y="7793"/>
                    </a:cubicBezTo>
                    <a:cubicBezTo>
                      <a:pt x="272" y="8270"/>
                      <a:pt x="407" y="8677"/>
                      <a:pt x="543" y="9084"/>
                    </a:cubicBezTo>
                    <a:cubicBezTo>
                      <a:pt x="407" y="8677"/>
                      <a:pt x="337" y="8270"/>
                      <a:pt x="272" y="7793"/>
                    </a:cubicBezTo>
                    <a:cubicBezTo>
                      <a:pt x="136" y="6914"/>
                      <a:pt x="66" y="6101"/>
                      <a:pt x="66" y="5217"/>
                    </a:cubicBezTo>
                    <a:cubicBezTo>
                      <a:pt x="0" y="4339"/>
                      <a:pt x="0" y="3455"/>
                      <a:pt x="66" y="2576"/>
                    </a:cubicBezTo>
                    <a:cubicBezTo>
                      <a:pt x="66" y="1693"/>
                      <a:pt x="136" y="879"/>
                      <a:pt x="201" y="1"/>
                    </a:cubicBezTo>
                    <a:close/>
                    <a:moveTo>
                      <a:pt x="543" y="9084"/>
                    </a:moveTo>
                    <a:lnTo>
                      <a:pt x="543" y="9084"/>
                    </a:lnTo>
                    <a:cubicBezTo>
                      <a:pt x="608" y="9490"/>
                      <a:pt x="814" y="9897"/>
                      <a:pt x="1085" y="10233"/>
                    </a:cubicBezTo>
                    <a:cubicBezTo>
                      <a:pt x="814" y="9897"/>
                      <a:pt x="678" y="9490"/>
                      <a:pt x="543" y="908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3"/>
              <p:cNvSpPr/>
              <p:nvPr/>
            </p:nvSpPr>
            <p:spPr>
              <a:xfrm>
                <a:off x="-6061125" y="-607100"/>
                <a:ext cx="40700" cy="137350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5494" extrusionOk="0">
                    <a:moveTo>
                      <a:pt x="1627" y="0"/>
                    </a:moveTo>
                    <a:cubicBezTo>
                      <a:pt x="1519" y="147"/>
                      <a:pt x="1429" y="274"/>
                      <a:pt x="1359" y="403"/>
                    </a:cubicBezTo>
                    <a:lnTo>
                      <a:pt x="1359" y="403"/>
                    </a:lnTo>
                    <a:cubicBezTo>
                      <a:pt x="1443" y="268"/>
                      <a:pt x="1533" y="134"/>
                      <a:pt x="1627" y="0"/>
                    </a:cubicBezTo>
                    <a:close/>
                    <a:moveTo>
                      <a:pt x="1359" y="403"/>
                    </a:moveTo>
                    <a:cubicBezTo>
                      <a:pt x="1144" y="748"/>
                      <a:pt x="962" y="1102"/>
                      <a:pt x="814" y="1491"/>
                    </a:cubicBezTo>
                    <a:cubicBezTo>
                      <a:pt x="950" y="1220"/>
                      <a:pt x="1085" y="949"/>
                      <a:pt x="1221" y="748"/>
                    </a:cubicBezTo>
                    <a:cubicBezTo>
                      <a:pt x="1253" y="624"/>
                      <a:pt x="1299" y="513"/>
                      <a:pt x="1359" y="403"/>
                    </a:cubicBezTo>
                    <a:close/>
                    <a:moveTo>
                      <a:pt x="814" y="1491"/>
                    </a:moveTo>
                    <a:lnTo>
                      <a:pt x="814" y="1491"/>
                    </a:lnTo>
                    <a:cubicBezTo>
                      <a:pt x="613" y="1969"/>
                      <a:pt x="407" y="2511"/>
                      <a:pt x="272" y="3053"/>
                    </a:cubicBezTo>
                    <a:cubicBezTo>
                      <a:pt x="207" y="3595"/>
                      <a:pt x="71" y="4137"/>
                      <a:pt x="71" y="4680"/>
                    </a:cubicBezTo>
                    <a:cubicBezTo>
                      <a:pt x="136" y="4137"/>
                      <a:pt x="207" y="3595"/>
                      <a:pt x="342" y="3053"/>
                    </a:cubicBezTo>
                    <a:cubicBezTo>
                      <a:pt x="478" y="2511"/>
                      <a:pt x="613" y="1969"/>
                      <a:pt x="814" y="1491"/>
                    </a:cubicBezTo>
                    <a:close/>
                    <a:moveTo>
                      <a:pt x="71" y="4680"/>
                    </a:moveTo>
                    <a:lnTo>
                      <a:pt x="71" y="4680"/>
                    </a:lnTo>
                    <a:cubicBezTo>
                      <a:pt x="1" y="4951"/>
                      <a:pt x="1" y="5222"/>
                      <a:pt x="1" y="5493"/>
                    </a:cubicBezTo>
                    <a:cubicBezTo>
                      <a:pt x="1" y="5222"/>
                      <a:pt x="71" y="4951"/>
                      <a:pt x="71" y="468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3"/>
              <p:cNvSpPr/>
              <p:nvPr/>
            </p:nvSpPr>
            <p:spPr>
              <a:xfrm>
                <a:off x="-5866175" y="-630825"/>
                <a:ext cx="71200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2848" h="2847" extrusionOk="0">
                    <a:moveTo>
                      <a:pt x="0" y="0"/>
                    </a:moveTo>
                    <a:cubicBezTo>
                      <a:pt x="336" y="0"/>
                      <a:pt x="608" y="206"/>
                      <a:pt x="879" y="407"/>
                    </a:cubicBezTo>
                    <a:cubicBezTo>
                      <a:pt x="678" y="206"/>
                      <a:pt x="337" y="0"/>
                      <a:pt x="0" y="0"/>
                    </a:cubicBezTo>
                    <a:close/>
                    <a:moveTo>
                      <a:pt x="879" y="407"/>
                    </a:moveTo>
                    <a:lnTo>
                      <a:pt x="879" y="407"/>
                    </a:lnTo>
                    <a:cubicBezTo>
                      <a:pt x="1150" y="678"/>
                      <a:pt x="1356" y="949"/>
                      <a:pt x="1556" y="1155"/>
                    </a:cubicBezTo>
                    <a:cubicBezTo>
                      <a:pt x="1828" y="1426"/>
                      <a:pt x="2034" y="1762"/>
                      <a:pt x="2234" y="2034"/>
                    </a:cubicBezTo>
                    <a:lnTo>
                      <a:pt x="2847" y="2847"/>
                    </a:lnTo>
                    <a:cubicBezTo>
                      <a:pt x="2440" y="2240"/>
                      <a:pt x="2099" y="1697"/>
                      <a:pt x="1627" y="1155"/>
                    </a:cubicBezTo>
                    <a:cubicBezTo>
                      <a:pt x="1421" y="884"/>
                      <a:pt x="1150" y="613"/>
                      <a:pt x="879" y="407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3"/>
              <p:cNvSpPr/>
              <p:nvPr/>
            </p:nvSpPr>
            <p:spPr>
              <a:xfrm>
                <a:off x="-5795000" y="-674900"/>
                <a:ext cx="61025" cy="678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271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36" y="136"/>
                      <a:pt x="607" y="272"/>
                      <a:pt x="878" y="407"/>
                    </a:cubicBezTo>
                    <a:cubicBezTo>
                      <a:pt x="1150" y="614"/>
                      <a:pt x="1421" y="749"/>
                      <a:pt x="1627" y="1020"/>
                    </a:cubicBezTo>
                    <a:cubicBezTo>
                      <a:pt x="1898" y="1221"/>
                      <a:pt x="2099" y="1492"/>
                      <a:pt x="2234" y="1763"/>
                    </a:cubicBezTo>
                    <a:cubicBezTo>
                      <a:pt x="2099" y="1492"/>
                      <a:pt x="1898" y="1221"/>
                      <a:pt x="1692" y="950"/>
                    </a:cubicBezTo>
                    <a:cubicBezTo>
                      <a:pt x="1220" y="478"/>
                      <a:pt x="607" y="207"/>
                      <a:pt x="0" y="1"/>
                    </a:cubicBezTo>
                    <a:close/>
                    <a:moveTo>
                      <a:pt x="2234" y="1763"/>
                    </a:moveTo>
                    <a:lnTo>
                      <a:pt x="2305" y="2034"/>
                    </a:lnTo>
                    <a:cubicBezTo>
                      <a:pt x="2305" y="2105"/>
                      <a:pt x="2305" y="2170"/>
                      <a:pt x="2370" y="2240"/>
                    </a:cubicBezTo>
                    <a:lnTo>
                      <a:pt x="2370" y="2376"/>
                    </a:lnTo>
                    <a:lnTo>
                      <a:pt x="2370" y="2511"/>
                    </a:lnTo>
                    <a:lnTo>
                      <a:pt x="2440" y="2712"/>
                    </a:lnTo>
                    <a:cubicBezTo>
                      <a:pt x="2440" y="2441"/>
                      <a:pt x="2370" y="2105"/>
                      <a:pt x="2234" y="1763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3"/>
              <p:cNvSpPr/>
              <p:nvPr/>
            </p:nvSpPr>
            <p:spPr>
              <a:xfrm>
                <a:off x="-5801800" y="-749450"/>
                <a:ext cx="130450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230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73" y="136"/>
                      <a:pt x="879" y="271"/>
                      <a:pt x="1357" y="407"/>
                    </a:cubicBezTo>
                    <a:cubicBezTo>
                      <a:pt x="1828" y="543"/>
                      <a:pt x="2306" y="678"/>
                      <a:pt x="2712" y="884"/>
                    </a:cubicBezTo>
                    <a:cubicBezTo>
                      <a:pt x="3184" y="1020"/>
                      <a:pt x="3661" y="1220"/>
                      <a:pt x="4068" y="1427"/>
                    </a:cubicBezTo>
                    <a:cubicBezTo>
                      <a:pt x="3661" y="1155"/>
                      <a:pt x="3184" y="949"/>
                      <a:pt x="2777" y="814"/>
                    </a:cubicBezTo>
                    <a:cubicBezTo>
                      <a:pt x="1828" y="478"/>
                      <a:pt x="950" y="206"/>
                      <a:pt x="1" y="0"/>
                    </a:cubicBezTo>
                    <a:close/>
                    <a:moveTo>
                      <a:pt x="4068" y="1427"/>
                    </a:moveTo>
                    <a:lnTo>
                      <a:pt x="4675" y="1833"/>
                    </a:lnTo>
                    <a:lnTo>
                      <a:pt x="4946" y="2034"/>
                    </a:lnTo>
                    <a:lnTo>
                      <a:pt x="5217" y="2305"/>
                    </a:lnTo>
                    <a:cubicBezTo>
                      <a:pt x="4881" y="1898"/>
                      <a:pt x="4475" y="1627"/>
                      <a:pt x="4068" y="1427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3"/>
              <p:cNvSpPr/>
              <p:nvPr/>
            </p:nvSpPr>
            <p:spPr>
              <a:xfrm>
                <a:off x="-4364825" y="-30950"/>
                <a:ext cx="4910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516" extrusionOk="0">
                    <a:moveTo>
                      <a:pt x="1964" y="0"/>
                    </a:moveTo>
                    <a:cubicBezTo>
                      <a:pt x="1828" y="136"/>
                      <a:pt x="1693" y="206"/>
                      <a:pt x="1557" y="271"/>
                    </a:cubicBezTo>
                    <a:cubicBezTo>
                      <a:pt x="1357" y="342"/>
                      <a:pt x="1221" y="407"/>
                      <a:pt x="1015" y="477"/>
                    </a:cubicBezTo>
                    <a:cubicBezTo>
                      <a:pt x="1221" y="477"/>
                      <a:pt x="1422" y="407"/>
                      <a:pt x="1557" y="342"/>
                    </a:cubicBezTo>
                    <a:cubicBezTo>
                      <a:pt x="1628" y="271"/>
                      <a:pt x="1693" y="206"/>
                      <a:pt x="1763" y="206"/>
                    </a:cubicBezTo>
                    <a:lnTo>
                      <a:pt x="1964" y="0"/>
                    </a:lnTo>
                    <a:close/>
                    <a:moveTo>
                      <a:pt x="1" y="342"/>
                    </a:moveTo>
                    <a:lnTo>
                      <a:pt x="1" y="342"/>
                    </a:lnTo>
                    <a:cubicBezTo>
                      <a:pt x="215" y="469"/>
                      <a:pt x="432" y="516"/>
                      <a:pt x="647" y="516"/>
                    </a:cubicBezTo>
                    <a:cubicBezTo>
                      <a:pt x="770" y="516"/>
                      <a:pt x="893" y="501"/>
                      <a:pt x="1015" y="477"/>
                    </a:cubicBezTo>
                    <a:lnTo>
                      <a:pt x="543" y="477"/>
                    </a:lnTo>
                    <a:cubicBezTo>
                      <a:pt x="337" y="477"/>
                      <a:pt x="202" y="407"/>
                      <a:pt x="1" y="34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3"/>
              <p:cNvSpPr/>
              <p:nvPr/>
            </p:nvSpPr>
            <p:spPr>
              <a:xfrm>
                <a:off x="-4388525" y="11475"/>
                <a:ext cx="389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01" extrusionOk="0">
                    <a:moveTo>
                      <a:pt x="0" y="0"/>
                    </a:moveTo>
                    <a:cubicBezTo>
                      <a:pt x="55" y="56"/>
                      <a:pt x="162" y="115"/>
                      <a:pt x="276" y="131"/>
                    </a:cubicBezTo>
                    <a:lnTo>
                      <a:pt x="276" y="131"/>
                    </a:lnTo>
                    <a:cubicBezTo>
                      <a:pt x="176" y="99"/>
                      <a:pt x="82" y="56"/>
                      <a:pt x="0" y="0"/>
                    </a:cubicBezTo>
                    <a:close/>
                    <a:moveTo>
                      <a:pt x="276" y="131"/>
                    </a:moveTo>
                    <a:lnTo>
                      <a:pt x="276" y="131"/>
                    </a:lnTo>
                    <a:cubicBezTo>
                      <a:pt x="422" y="178"/>
                      <a:pt x="583" y="201"/>
                      <a:pt x="743" y="201"/>
                    </a:cubicBezTo>
                    <a:cubicBezTo>
                      <a:pt x="607" y="136"/>
                      <a:pt x="472" y="136"/>
                      <a:pt x="336" y="136"/>
                    </a:cubicBezTo>
                    <a:cubicBezTo>
                      <a:pt x="316" y="136"/>
                      <a:pt x="296" y="134"/>
                      <a:pt x="276" y="131"/>
                    </a:cubicBezTo>
                    <a:close/>
                    <a:moveTo>
                      <a:pt x="1556" y="136"/>
                    </a:moveTo>
                    <a:cubicBezTo>
                      <a:pt x="1285" y="201"/>
                      <a:pt x="1014" y="201"/>
                      <a:pt x="743" y="201"/>
                    </a:cubicBezTo>
                    <a:lnTo>
                      <a:pt x="1150" y="201"/>
                    </a:lnTo>
                    <a:cubicBezTo>
                      <a:pt x="1285" y="201"/>
                      <a:pt x="1421" y="201"/>
                      <a:pt x="1556" y="13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3"/>
              <p:cNvSpPr/>
              <p:nvPr/>
            </p:nvSpPr>
            <p:spPr>
              <a:xfrm>
                <a:off x="-4425825" y="46975"/>
                <a:ext cx="40700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20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" y="5"/>
                      <a:pt x="15" y="8"/>
                      <a:pt x="22" y="11"/>
                    </a:cubicBezTo>
                    <a:lnTo>
                      <a:pt x="22" y="11"/>
                    </a:lnTo>
                    <a:cubicBezTo>
                      <a:pt x="15" y="8"/>
                      <a:pt x="8" y="4"/>
                      <a:pt x="1" y="1"/>
                    </a:cubicBezTo>
                    <a:close/>
                    <a:moveTo>
                      <a:pt x="22" y="11"/>
                    </a:moveTo>
                    <a:lnTo>
                      <a:pt x="22" y="11"/>
                    </a:lnTo>
                    <a:cubicBezTo>
                      <a:pt x="286" y="140"/>
                      <a:pt x="550" y="207"/>
                      <a:pt x="814" y="207"/>
                    </a:cubicBezTo>
                    <a:lnTo>
                      <a:pt x="1221" y="207"/>
                    </a:lnTo>
                    <a:cubicBezTo>
                      <a:pt x="1356" y="137"/>
                      <a:pt x="1492" y="137"/>
                      <a:pt x="1628" y="137"/>
                    </a:cubicBezTo>
                    <a:lnTo>
                      <a:pt x="814" y="137"/>
                    </a:lnTo>
                    <a:cubicBezTo>
                      <a:pt x="679" y="137"/>
                      <a:pt x="543" y="137"/>
                      <a:pt x="408" y="71"/>
                    </a:cubicBezTo>
                    <a:cubicBezTo>
                      <a:pt x="279" y="71"/>
                      <a:pt x="150" y="71"/>
                      <a:pt x="22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3"/>
              <p:cNvSpPr/>
              <p:nvPr/>
            </p:nvSpPr>
            <p:spPr>
              <a:xfrm>
                <a:off x="-5390075" y="628300"/>
                <a:ext cx="10175" cy="174475"/>
              </a:xfrm>
              <a:custGeom>
                <a:avLst/>
                <a:gdLst/>
                <a:ahLst/>
                <a:cxnLst/>
                <a:rect l="l" t="t" r="r" b="b"/>
                <a:pathLst>
                  <a:path w="407" h="6979" extrusionOk="0">
                    <a:moveTo>
                      <a:pt x="407" y="0"/>
                    </a:moveTo>
                    <a:lnTo>
                      <a:pt x="407" y="0"/>
                    </a:lnTo>
                    <a:cubicBezTo>
                      <a:pt x="342" y="1150"/>
                      <a:pt x="271" y="2370"/>
                      <a:pt x="206" y="3525"/>
                    </a:cubicBezTo>
                    <a:lnTo>
                      <a:pt x="0" y="6979"/>
                    </a:lnTo>
                    <a:cubicBezTo>
                      <a:pt x="71" y="5829"/>
                      <a:pt x="136" y="4674"/>
                      <a:pt x="271" y="3525"/>
                    </a:cubicBezTo>
                    <a:cubicBezTo>
                      <a:pt x="271" y="2370"/>
                      <a:pt x="407" y="1150"/>
                      <a:pt x="40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7376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3"/>
              <p:cNvSpPr/>
              <p:nvPr/>
            </p:nvSpPr>
            <p:spPr>
              <a:xfrm>
                <a:off x="-323375" y="3395425"/>
                <a:ext cx="208525" cy="271425"/>
              </a:xfrm>
              <a:custGeom>
                <a:avLst/>
                <a:gdLst/>
                <a:ahLst/>
                <a:cxnLst/>
                <a:rect l="l" t="t" r="r" b="b"/>
                <a:pathLst>
                  <a:path w="8341" h="10857" extrusionOk="0">
                    <a:moveTo>
                      <a:pt x="342" y="1"/>
                    </a:moveTo>
                    <a:cubicBezTo>
                      <a:pt x="271" y="1899"/>
                      <a:pt x="71" y="3661"/>
                      <a:pt x="0" y="5494"/>
                    </a:cubicBezTo>
                    <a:cubicBezTo>
                      <a:pt x="678" y="5629"/>
                      <a:pt x="1356" y="5765"/>
                      <a:pt x="2034" y="5965"/>
                    </a:cubicBezTo>
                    <a:cubicBezTo>
                      <a:pt x="4395" y="10513"/>
                      <a:pt x="7291" y="10857"/>
                      <a:pt x="8113" y="10857"/>
                    </a:cubicBezTo>
                    <a:cubicBezTo>
                      <a:pt x="8260" y="10857"/>
                      <a:pt x="8340" y="10846"/>
                      <a:pt x="8340" y="10846"/>
                    </a:cubicBezTo>
                    <a:lnTo>
                      <a:pt x="4745" y="613"/>
                    </a:lnTo>
                    <a:lnTo>
                      <a:pt x="1697" y="613"/>
                    </a:ln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F9C7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3"/>
              <p:cNvSpPr/>
              <p:nvPr/>
            </p:nvSpPr>
            <p:spPr>
              <a:xfrm>
                <a:off x="-1558650" y="4193625"/>
                <a:ext cx="254225" cy="181275"/>
              </a:xfrm>
              <a:custGeom>
                <a:avLst/>
                <a:gdLst/>
                <a:ahLst/>
                <a:cxnLst/>
                <a:rect l="l" t="t" r="r" b="b"/>
                <a:pathLst>
                  <a:path w="10169" h="7251" extrusionOk="0">
                    <a:moveTo>
                      <a:pt x="8541" y="1"/>
                    </a:moveTo>
                    <a:cubicBezTo>
                      <a:pt x="6915" y="473"/>
                      <a:pt x="5217" y="744"/>
                      <a:pt x="3591" y="1085"/>
                    </a:cubicBezTo>
                    <a:cubicBezTo>
                      <a:pt x="3997" y="1899"/>
                      <a:pt x="4404" y="2712"/>
                      <a:pt x="4881" y="3525"/>
                    </a:cubicBezTo>
                    <a:cubicBezTo>
                      <a:pt x="272" y="4610"/>
                      <a:pt x="1" y="7251"/>
                      <a:pt x="1" y="7251"/>
                    </a:cubicBezTo>
                    <a:lnTo>
                      <a:pt x="10168" y="5559"/>
                    </a:lnTo>
                    <a:lnTo>
                      <a:pt x="8541" y="1"/>
                    </a:lnTo>
                    <a:close/>
                  </a:path>
                </a:pathLst>
              </a:custGeom>
              <a:solidFill>
                <a:srgbClr val="F9C7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3"/>
              <p:cNvSpPr/>
              <p:nvPr/>
            </p:nvSpPr>
            <p:spPr>
              <a:xfrm>
                <a:off x="-1558650" y="4271575"/>
                <a:ext cx="254225" cy="103325"/>
              </a:xfrm>
              <a:custGeom>
                <a:avLst/>
                <a:gdLst/>
                <a:ahLst/>
                <a:cxnLst/>
                <a:rect l="l" t="t" r="r" b="b"/>
                <a:pathLst>
                  <a:path w="10169" h="4133" extrusionOk="0">
                    <a:moveTo>
                      <a:pt x="9420" y="1"/>
                    </a:moveTo>
                    <a:cubicBezTo>
                      <a:pt x="8836" y="716"/>
                      <a:pt x="8014" y="934"/>
                      <a:pt x="7230" y="934"/>
                    </a:cubicBezTo>
                    <a:cubicBezTo>
                      <a:pt x="6010" y="934"/>
                      <a:pt x="4881" y="407"/>
                      <a:pt x="4881" y="407"/>
                    </a:cubicBezTo>
                    <a:cubicBezTo>
                      <a:pt x="272" y="1492"/>
                      <a:pt x="1" y="4133"/>
                      <a:pt x="1" y="4133"/>
                    </a:cubicBezTo>
                    <a:lnTo>
                      <a:pt x="10168" y="2441"/>
                    </a:lnTo>
                    <a:lnTo>
                      <a:pt x="9420" y="1"/>
                    </a:ln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3"/>
              <p:cNvSpPr/>
              <p:nvPr/>
            </p:nvSpPr>
            <p:spPr>
              <a:xfrm>
                <a:off x="-1873825" y="2444850"/>
                <a:ext cx="1559000" cy="1775925"/>
              </a:xfrm>
              <a:custGeom>
                <a:avLst/>
                <a:gdLst/>
                <a:ahLst/>
                <a:cxnLst/>
                <a:rect l="l" t="t" r="r" b="b"/>
                <a:pathLst>
                  <a:path w="62360" h="71037" extrusionOk="0">
                    <a:moveTo>
                      <a:pt x="19793" y="1"/>
                    </a:moveTo>
                    <a:lnTo>
                      <a:pt x="3861" y="5830"/>
                    </a:lnTo>
                    <a:lnTo>
                      <a:pt x="814" y="29483"/>
                    </a:lnTo>
                    <a:cubicBezTo>
                      <a:pt x="0" y="35719"/>
                      <a:pt x="1085" y="42025"/>
                      <a:pt x="3932" y="47649"/>
                    </a:cubicBezTo>
                    <a:cubicBezTo>
                      <a:pt x="7050" y="53614"/>
                      <a:pt x="11453" y="62154"/>
                      <a:pt x="16198" y="71036"/>
                    </a:cubicBezTo>
                    <a:cubicBezTo>
                      <a:pt x="17824" y="70695"/>
                      <a:pt x="19522" y="70424"/>
                      <a:pt x="21148" y="69952"/>
                    </a:cubicBezTo>
                    <a:lnTo>
                      <a:pt x="11046" y="36332"/>
                    </a:lnTo>
                    <a:cubicBezTo>
                      <a:pt x="11046" y="36332"/>
                      <a:pt x="13692" y="21962"/>
                      <a:pt x="14842" y="20536"/>
                    </a:cubicBezTo>
                    <a:lnTo>
                      <a:pt x="29689" y="33892"/>
                    </a:lnTo>
                    <a:cubicBezTo>
                      <a:pt x="32400" y="36603"/>
                      <a:pt x="35383" y="37416"/>
                      <a:pt x="39043" y="38365"/>
                    </a:cubicBezTo>
                    <a:cubicBezTo>
                      <a:pt x="45073" y="39856"/>
                      <a:pt x="47648" y="41142"/>
                      <a:pt x="62018" y="43517"/>
                    </a:cubicBezTo>
                    <a:cubicBezTo>
                      <a:pt x="62089" y="41684"/>
                      <a:pt x="62289" y="39922"/>
                      <a:pt x="62360" y="38024"/>
                    </a:cubicBezTo>
                    <a:lnTo>
                      <a:pt x="37416" y="27791"/>
                    </a:lnTo>
                    <a:cubicBezTo>
                      <a:pt x="37416" y="27791"/>
                      <a:pt x="33620" y="22027"/>
                      <a:pt x="26164" y="12472"/>
                    </a:cubicBezTo>
                    <a:cubicBezTo>
                      <a:pt x="28062" y="7250"/>
                      <a:pt x="19793" y="1"/>
                      <a:pt x="19793" y="1"/>
                    </a:cubicBezTo>
                    <a:close/>
                  </a:path>
                </a:pathLst>
              </a:custGeom>
              <a:solidFill>
                <a:srgbClr val="073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3"/>
              <p:cNvSpPr/>
              <p:nvPr/>
            </p:nvSpPr>
            <p:spPr>
              <a:xfrm>
                <a:off x="-2009400" y="1423675"/>
                <a:ext cx="660900" cy="1195675"/>
              </a:xfrm>
              <a:custGeom>
                <a:avLst/>
                <a:gdLst/>
                <a:ahLst/>
                <a:cxnLst/>
                <a:rect l="l" t="t" r="r" b="b"/>
                <a:pathLst>
                  <a:path w="26436" h="47827" extrusionOk="0">
                    <a:moveTo>
                      <a:pt x="11831" y="1"/>
                    </a:moveTo>
                    <a:cubicBezTo>
                      <a:pt x="10819" y="1"/>
                      <a:pt x="9683" y="102"/>
                      <a:pt x="8406" y="314"/>
                    </a:cubicBezTo>
                    <a:cubicBezTo>
                      <a:pt x="2305" y="1328"/>
                      <a:pt x="4203" y="9055"/>
                      <a:pt x="2235" y="14141"/>
                    </a:cubicBezTo>
                    <a:cubicBezTo>
                      <a:pt x="337" y="19222"/>
                      <a:pt x="1" y="23766"/>
                      <a:pt x="4203" y="26001"/>
                    </a:cubicBezTo>
                    <a:cubicBezTo>
                      <a:pt x="9761" y="32714"/>
                      <a:pt x="8335" y="47826"/>
                      <a:pt x="8335" y="47826"/>
                    </a:cubicBezTo>
                    <a:cubicBezTo>
                      <a:pt x="8335" y="47826"/>
                      <a:pt x="21556" y="47083"/>
                      <a:pt x="26436" y="41184"/>
                    </a:cubicBezTo>
                    <a:cubicBezTo>
                      <a:pt x="26436" y="41184"/>
                      <a:pt x="23860" y="28376"/>
                      <a:pt x="22163" y="21934"/>
                    </a:cubicBezTo>
                    <a:cubicBezTo>
                      <a:pt x="19380" y="11164"/>
                      <a:pt x="22471" y="1"/>
                      <a:pt x="11831" y="1"/>
                    </a:cubicBez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3"/>
              <p:cNvSpPr/>
              <p:nvPr/>
            </p:nvSpPr>
            <p:spPr>
              <a:xfrm>
                <a:off x="-1941600" y="1338250"/>
                <a:ext cx="208375" cy="266625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10665" extrusionOk="0">
                    <a:moveTo>
                      <a:pt x="6507" y="0"/>
                    </a:moveTo>
                    <a:lnTo>
                      <a:pt x="0" y="3866"/>
                    </a:lnTo>
                    <a:lnTo>
                      <a:pt x="1356" y="10438"/>
                    </a:lnTo>
                    <a:cubicBezTo>
                      <a:pt x="1356" y="10438"/>
                      <a:pt x="2057" y="10664"/>
                      <a:pt x="3132" y="10664"/>
                    </a:cubicBezTo>
                    <a:cubicBezTo>
                      <a:pt x="4489" y="10664"/>
                      <a:pt x="6443" y="10304"/>
                      <a:pt x="8335" y="8676"/>
                    </a:cubicBezTo>
                    <a:lnTo>
                      <a:pt x="6507" y="0"/>
                    </a:ln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3"/>
              <p:cNvSpPr/>
              <p:nvPr/>
            </p:nvSpPr>
            <p:spPr>
              <a:xfrm>
                <a:off x="-2255175" y="993325"/>
                <a:ext cx="532125" cy="545450"/>
              </a:xfrm>
              <a:custGeom>
                <a:avLst/>
                <a:gdLst/>
                <a:ahLst/>
                <a:cxnLst/>
                <a:rect l="l" t="t" r="r" b="b"/>
                <a:pathLst>
                  <a:path w="21285" h="21818" extrusionOk="0">
                    <a:moveTo>
                      <a:pt x="13593" y="1"/>
                    </a:moveTo>
                    <a:cubicBezTo>
                      <a:pt x="11519" y="1"/>
                      <a:pt x="9261" y="885"/>
                      <a:pt x="7321" y="1938"/>
                    </a:cubicBezTo>
                    <a:cubicBezTo>
                      <a:pt x="1" y="5799"/>
                      <a:pt x="5017" y="13596"/>
                      <a:pt x="5694" y="16850"/>
                    </a:cubicBezTo>
                    <a:cubicBezTo>
                      <a:pt x="6344" y="19614"/>
                      <a:pt x="6736" y="21818"/>
                      <a:pt x="10332" y="21818"/>
                    </a:cubicBezTo>
                    <a:cubicBezTo>
                      <a:pt x="10878" y="21818"/>
                      <a:pt x="11497" y="21767"/>
                      <a:pt x="12202" y="21660"/>
                    </a:cubicBezTo>
                    <a:cubicBezTo>
                      <a:pt x="20406" y="20440"/>
                      <a:pt x="21284" y="12035"/>
                      <a:pt x="19929" y="7697"/>
                    </a:cubicBezTo>
                    <a:cubicBezTo>
                      <a:pt x="19208" y="1847"/>
                      <a:pt x="16592" y="1"/>
                      <a:pt x="13593" y="1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3"/>
              <p:cNvSpPr/>
              <p:nvPr/>
            </p:nvSpPr>
            <p:spPr>
              <a:xfrm>
                <a:off x="-2051825" y="1379350"/>
                <a:ext cx="30525" cy="43650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1746" extrusionOk="0">
                    <a:moveTo>
                      <a:pt x="443" y="0"/>
                    </a:moveTo>
                    <a:cubicBezTo>
                      <a:pt x="375" y="0"/>
                      <a:pt x="307" y="18"/>
                      <a:pt x="272" y="53"/>
                    </a:cubicBezTo>
                    <a:cubicBezTo>
                      <a:pt x="136" y="118"/>
                      <a:pt x="71" y="254"/>
                      <a:pt x="1" y="389"/>
                    </a:cubicBezTo>
                    <a:lnTo>
                      <a:pt x="1" y="796"/>
                    </a:lnTo>
                    <a:cubicBezTo>
                      <a:pt x="71" y="1067"/>
                      <a:pt x="272" y="1273"/>
                      <a:pt x="478" y="1409"/>
                    </a:cubicBezTo>
                    <a:cubicBezTo>
                      <a:pt x="678" y="1545"/>
                      <a:pt x="950" y="1680"/>
                      <a:pt x="1221" y="1745"/>
                    </a:cubicBezTo>
                    <a:cubicBezTo>
                      <a:pt x="950" y="1680"/>
                      <a:pt x="749" y="1545"/>
                      <a:pt x="543" y="1409"/>
                    </a:cubicBezTo>
                    <a:cubicBezTo>
                      <a:pt x="342" y="1203"/>
                      <a:pt x="136" y="1002"/>
                      <a:pt x="71" y="731"/>
                    </a:cubicBezTo>
                    <a:cubicBezTo>
                      <a:pt x="71" y="661"/>
                      <a:pt x="1" y="525"/>
                      <a:pt x="71" y="389"/>
                    </a:cubicBezTo>
                    <a:cubicBezTo>
                      <a:pt x="71" y="254"/>
                      <a:pt x="136" y="118"/>
                      <a:pt x="272" y="118"/>
                    </a:cubicBezTo>
                    <a:cubicBezTo>
                      <a:pt x="407" y="53"/>
                      <a:pt x="543" y="53"/>
                      <a:pt x="613" y="53"/>
                    </a:cubicBezTo>
                    <a:cubicBezTo>
                      <a:pt x="578" y="18"/>
                      <a:pt x="510" y="0"/>
                      <a:pt x="44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3"/>
              <p:cNvSpPr/>
              <p:nvPr/>
            </p:nvSpPr>
            <p:spPr>
              <a:xfrm>
                <a:off x="-1982275" y="1431525"/>
                <a:ext cx="52475" cy="42500"/>
              </a:xfrm>
              <a:custGeom>
                <a:avLst/>
                <a:gdLst/>
                <a:ahLst/>
                <a:cxnLst/>
                <a:rect l="l" t="t" r="r" b="b"/>
                <a:pathLst>
                  <a:path w="2099" h="1700" extrusionOk="0">
                    <a:moveTo>
                      <a:pt x="2099" y="0"/>
                    </a:moveTo>
                    <a:lnTo>
                      <a:pt x="2099" y="0"/>
                    </a:lnTo>
                    <a:cubicBezTo>
                      <a:pt x="2099" y="336"/>
                      <a:pt x="1898" y="678"/>
                      <a:pt x="1692" y="878"/>
                    </a:cubicBezTo>
                    <a:cubicBezTo>
                      <a:pt x="1492" y="1149"/>
                      <a:pt x="1286" y="1355"/>
                      <a:pt x="949" y="1491"/>
                    </a:cubicBezTo>
                    <a:cubicBezTo>
                      <a:pt x="750" y="1590"/>
                      <a:pt x="514" y="1652"/>
                      <a:pt x="269" y="1652"/>
                    </a:cubicBezTo>
                    <a:cubicBezTo>
                      <a:pt x="180" y="1652"/>
                      <a:pt x="90" y="1644"/>
                      <a:pt x="0" y="1627"/>
                    </a:cubicBezTo>
                    <a:lnTo>
                      <a:pt x="0" y="1627"/>
                    </a:lnTo>
                    <a:cubicBezTo>
                      <a:pt x="127" y="1678"/>
                      <a:pt x="255" y="1700"/>
                      <a:pt x="380" y="1700"/>
                    </a:cubicBezTo>
                    <a:cubicBezTo>
                      <a:pt x="585" y="1700"/>
                      <a:pt x="781" y="1640"/>
                      <a:pt x="949" y="1556"/>
                    </a:cubicBezTo>
                    <a:cubicBezTo>
                      <a:pt x="1286" y="1420"/>
                      <a:pt x="1557" y="1220"/>
                      <a:pt x="1763" y="949"/>
                    </a:cubicBezTo>
                    <a:cubicBezTo>
                      <a:pt x="1963" y="678"/>
                      <a:pt x="2099" y="336"/>
                      <a:pt x="209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3"/>
              <p:cNvSpPr/>
              <p:nvPr/>
            </p:nvSpPr>
            <p:spPr>
              <a:xfrm>
                <a:off x="-280950" y="3410750"/>
                <a:ext cx="166100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10244" extrusionOk="0">
                    <a:moveTo>
                      <a:pt x="0" y="0"/>
                    </a:moveTo>
                    <a:cubicBezTo>
                      <a:pt x="1963" y="2847"/>
                      <a:pt x="1286" y="3661"/>
                      <a:pt x="337" y="5352"/>
                    </a:cubicBezTo>
                    <a:cubicBezTo>
                      <a:pt x="2698" y="9900"/>
                      <a:pt x="5594" y="10244"/>
                      <a:pt x="6416" y="10244"/>
                    </a:cubicBezTo>
                    <a:cubicBezTo>
                      <a:pt x="6563" y="10244"/>
                      <a:pt x="6643" y="10233"/>
                      <a:pt x="6643" y="10233"/>
                    </a:cubicBez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3"/>
              <p:cNvSpPr/>
              <p:nvPr/>
            </p:nvSpPr>
            <p:spPr>
              <a:xfrm>
                <a:off x="-1802650" y="2441450"/>
                <a:ext cx="440600" cy="147400"/>
              </a:xfrm>
              <a:custGeom>
                <a:avLst/>
                <a:gdLst/>
                <a:ahLst/>
                <a:cxnLst/>
                <a:rect l="l" t="t" r="r" b="b"/>
                <a:pathLst>
                  <a:path w="17624" h="5896" extrusionOk="0">
                    <a:moveTo>
                      <a:pt x="17624" y="1"/>
                    </a:moveTo>
                    <a:cubicBezTo>
                      <a:pt x="17011" y="473"/>
                      <a:pt x="16333" y="879"/>
                      <a:pt x="15655" y="1286"/>
                    </a:cubicBezTo>
                    <a:lnTo>
                      <a:pt x="15183" y="1628"/>
                    </a:lnTo>
                    <a:lnTo>
                      <a:pt x="14641" y="1899"/>
                    </a:lnTo>
                    <a:cubicBezTo>
                      <a:pt x="14300" y="2099"/>
                      <a:pt x="13963" y="2235"/>
                      <a:pt x="13622" y="2441"/>
                    </a:cubicBezTo>
                    <a:cubicBezTo>
                      <a:pt x="15048" y="1763"/>
                      <a:pt x="16404" y="1015"/>
                      <a:pt x="17624" y="1"/>
                    </a:cubicBezTo>
                    <a:close/>
                    <a:moveTo>
                      <a:pt x="13622" y="2441"/>
                    </a:moveTo>
                    <a:lnTo>
                      <a:pt x="13622" y="2441"/>
                    </a:lnTo>
                    <a:cubicBezTo>
                      <a:pt x="12201" y="3119"/>
                      <a:pt x="10710" y="3661"/>
                      <a:pt x="9219" y="4133"/>
                    </a:cubicBezTo>
                    <a:cubicBezTo>
                      <a:pt x="8470" y="4404"/>
                      <a:pt x="7727" y="4610"/>
                      <a:pt x="6979" y="4811"/>
                    </a:cubicBezTo>
                    <a:cubicBezTo>
                      <a:pt x="7727" y="4675"/>
                      <a:pt x="8470" y="4404"/>
                      <a:pt x="9284" y="4203"/>
                    </a:cubicBezTo>
                    <a:cubicBezTo>
                      <a:pt x="10775" y="3726"/>
                      <a:pt x="12201" y="3184"/>
                      <a:pt x="13622" y="2441"/>
                    </a:cubicBezTo>
                    <a:close/>
                    <a:moveTo>
                      <a:pt x="6979" y="4811"/>
                    </a:moveTo>
                    <a:lnTo>
                      <a:pt x="6979" y="4811"/>
                    </a:lnTo>
                    <a:cubicBezTo>
                      <a:pt x="6572" y="4881"/>
                      <a:pt x="6236" y="4946"/>
                      <a:pt x="5830" y="5082"/>
                    </a:cubicBezTo>
                    <a:cubicBezTo>
                      <a:pt x="6236" y="5017"/>
                      <a:pt x="6572" y="4946"/>
                      <a:pt x="6979" y="4811"/>
                    </a:cubicBezTo>
                    <a:close/>
                    <a:moveTo>
                      <a:pt x="3525" y="5489"/>
                    </a:moveTo>
                    <a:lnTo>
                      <a:pt x="2370" y="5624"/>
                    </a:lnTo>
                    <a:cubicBezTo>
                      <a:pt x="1557" y="5760"/>
                      <a:pt x="814" y="5760"/>
                      <a:pt x="0" y="5895"/>
                    </a:cubicBezTo>
                    <a:cubicBezTo>
                      <a:pt x="814" y="5830"/>
                      <a:pt x="1557" y="5760"/>
                      <a:pt x="2370" y="5695"/>
                    </a:cubicBezTo>
                    <a:lnTo>
                      <a:pt x="3525" y="548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7376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3"/>
              <p:cNvSpPr/>
              <p:nvPr/>
            </p:nvSpPr>
            <p:spPr>
              <a:xfrm>
                <a:off x="-1928050" y="1853375"/>
                <a:ext cx="89775" cy="159325"/>
              </a:xfrm>
              <a:custGeom>
                <a:avLst/>
                <a:gdLst/>
                <a:ahLst/>
                <a:cxnLst/>
                <a:rect l="l" t="t" r="r" b="b"/>
                <a:pathLst>
                  <a:path w="3591" h="6373" extrusionOk="0">
                    <a:moveTo>
                      <a:pt x="272" y="1"/>
                    </a:moveTo>
                    <a:cubicBezTo>
                      <a:pt x="65" y="679"/>
                      <a:pt x="0" y="1356"/>
                      <a:pt x="0" y="2034"/>
                    </a:cubicBezTo>
                    <a:cubicBezTo>
                      <a:pt x="0" y="1356"/>
                      <a:pt x="136" y="679"/>
                      <a:pt x="272" y="1"/>
                    </a:cubicBezTo>
                    <a:close/>
                    <a:moveTo>
                      <a:pt x="0" y="2035"/>
                    </a:moveTo>
                    <a:lnTo>
                      <a:pt x="0" y="2035"/>
                    </a:lnTo>
                    <a:cubicBezTo>
                      <a:pt x="0" y="2713"/>
                      <a:pt x="66" y="3461"/>
                      <a:pt x="337" y="4068"/>
                    </a:cubicBezTo>
                    <a:cubicBezTo>
                      <a:pt x="608" y="4746"/>
                      <a:pt x="1085" y="5288"/>
                      <a:pt x="1692" y="5695"/>
                    </a:cubicBezTo>
                    <a:cubicBezTo>
                      <a:pt x="2235" y="6036"/>
                      <a:pt x="2912" y="6307"/>
                      <a:pt x="3590" y="6372"/>
                    </a:cubicBezTo>
                    <a:cubicBezTo>
                      <a:pt x="3254" y="6307"/>
                      <a:pt x="2912" y="6237"/>
                      <a:pt x="2576" y="6101"/>
                    </a:cubicBezTo>
                    <a:cubicBezTo>
                      <a:pt x="2305" y="5966"/>
                      <a:pt x="1963" y="5830"/>
                      <a:pt x="1692" y="5629"/>
                    </a:cubicBezTo>
                    <a:cubicBezTo>
                      <a:pt x="1150" y="5223"/>
                      <a:pt x="678" y="4680"/>
                      <a:pt x="407" y="4068"/>
                    </a:cubicBezTo>
                    <a:cubicBezTo>
                      <a:pt x="136" y="3461"/>
                      <a:pt x="1" y="2713"/>
                      <a:pt x="0" y="2035"/>
                    </a:cubicBezTo>
                    <a:close/>
                  </a:path>
                </a:pathLst>
              </a:custGeom>
              <a:solidFill>
                <a:srgbClr val="4627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3"/>
              <p:cNvSpPr/>
              <p:nvPr/>
            </p:nvSpPr>
            <p:spPr>
              <a:xfrm>
                <a:off x="-1582375" y="2876900"/>
                <a:ext cx="101700" cy="100075"/>
              </a:xfrm>
              <a:custGeom>
                <a:avLst/>
                <a:gdLst/>
                <a:ahLst/>
                <a:cxnLst/>
                <a:rect l="l" t="t" r="r" b="b"/>
                <a:pathLst>
                  <a:path w="4068" h="4003" extrusionOk="0">
                    <a:moveTo>
                      <a:pt x="1" y="0"/>
                    </a:moveTo>
                    <a:cubicBezTo>
                      <a:pt x="679" y="678"/>
                      <a:pt x="1357" y="1356"/>
                      <a:pt x="1964" y="2034"/>
                    </a:cubicBezTo>
                    <a:cubicBezTo>
                      <a:pt x="2712" y="2712"/>
                      <a:pt x="3320" y="3324"/>
                      <a:pt x="4068" y="4002"/>
                    </a:cubicBezTo>
                    <a:lnTo>
                      <a:pt x="2034" y="1969"/>
                    </a:lnTo>
                    <a:cubicBezTo>
                      <a:pt x="1357" y="1291"/>
                      <a:pt x="679" y="613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B53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3"/>
              <p:cNvSpPr/>
              <p:nvPr/>
            </p:nvSpPr>
            <p:spPr>
              <a:xfrm>
                <a:off x="-2810975" y="1995875"/>
                <a:ext cx="240650" cy="1672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6691" extrusionOk="0">
                    <a:moveTo>
                      <a:pt x="4217" y="1"/>
                    </a:moveTo>
                    <a:cubicBezTo>
                      <a:pt x="4147" y="1"/>
                      <a:pt x="4076" y="21"/>
                      <a:pt x="4002" y="65"/>
                    </a:cubicBezTo>
                    <a:cubicBezTo>
                      <a:pt x="3460" y="401"/>
                      <a:pt x="4951" y="1827"/>
                      <a:pt x="4951" y="1827"/>
                    </a:cubicBezTo>
                    <a:cubicBezTo>
                      <a:pt x="4951" y="1827"/>
                      <a:pt x="0" y="1963"/>
                      <a:pt x="136" y="2977"/>
                    </a:cubicBezTo>
                    <a:cubicBezTo>
                      <a:pt x="183" y="3310"/>
                      <a:pt x="614" y="3418"/>
                      <a:pt x="1154" y="3418"/>
                    </a:cubicBezTo>
                    <a:cubicBezTo>
                      <a:pt x="2004" y="3418"/>
                      <a:pt x="3123" y="3150"/>
                      <a:pt x="3439" y="3070"/>
                    </a:cubicBezTo>
                    <a:lnTo>
                      <a:pt x="3439" y="3070"/>
                    </a:lnTo>
                    <a:cubicBezTo>
                      <a:pt x="2901" y="3212"/>
                      <a:pt x="51" y="4015"/>
                      <a:pt x="543" y="4875"/>
                    </a:cubicBezTo>
                    <a:cubicBezTo>
                      <a:pt x="595" y="4969"/>
                      <a:pt x="701" y="5008"/>
                      <a:pt x="843" y="5008"/>
                    </a:cubicBezTo>
                    <a:cubicBezTo>
                      <a:pt x="1630" y="5008"/>
                      <a:pt x="3524" y="3791"/>
                      <a:pt x="3525" y="3790"/>
                    </a:cubicBezTo>
                    <a:lnTo>
                      <a:pt x="3525" y="3790"/>
                    </a:lnTo>
                    <a:cubicBezTo>
                      <a:pt x="3524" y="3791"/>
                      <a:pt x="814" y="5623"/>
                      <a:pt x="1356" y="6030"/>
                    </a:cubicBezTo>
                    <a:cubicBezTo>
                      <a:pt x="1420" y="6079"/>
                      <a:pt x="1499" y="6101"/>
                      <a:pt x="1589" y="6101"/>
                    </a:cubicBezTo>
                    <a:cubicBezTo>
                      <a:pt x="2283" y="6101"/>
                      <a:pt x="3652" y="4809"/>
                      <a:pt x="3946" y="4524"/>
                    </a:cubicBezTo>
                    <a:lnTo>
                      <a:pt x="3946" y="4524"/>
                    </a:lnTo>
                    <a:cubicBezTo>
                      <a:pt x="3634" y="4832"/>
                      <a:pt x="2153" y="6336"/>
                      <a:pt x="2576" y="6637"/>
                    </a:cubicBezTo>
                    <a:cubicBezTo>
                      <a:pt x="2619" y="6674"/>
                      <a:pt x="2671" y="6691"/>
                      <a:pt x="2729" y="6691"/>
                    </a:cubicBezTo>
                    <a:cubicBezTo>
                      <a:pt x="3312" y="6691"/>
                      <a:pt x="4544" y="5010"/>
                      <a:pt x="4544" y="5010"/>
                    </a:cubicBezTo>
                    <a:lnTo>
                      <a:pt x="9289" y="4875"/>
                    </a:lnTo>
                    <a:lnTo>
                      <a:pt x="9625" y="3047"/>
                    </a:lnTo>
                    <a:cubicBezTo>
                      <a:pt x="9625" y="3047"/>
                      <a:pt x="7456" y="2706"/>
                      <a:pt x="6578" y="2028"/>
                    </a:cubicBezTo>
                    <a:cubicBezTo>
                      <a:pt x="5306" y="1366"/>
                      <a:pt x="4794" y="1"/>
                      <a:pt x="4217" y="1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3"/>
              <p:cNvSpPr/>
              <p:nvPr/>
            </p:nvSpPr>
            <p:spPr>
              <a:xfrm>
                <a:off x="-2602475" y="1721200"/>
                <a:ext cx="970925" cy="483900"/>
              </a:xfrm>
              <a:custGeom>
                <a:avLst/>
                <a:gdLst/>
                <a:ahLst/>
                <a:cxnLst/>
                <a:rect l="l" t="t" r="r" b="b"/>
                <a:pathLst>
                  <a:path w="38837" h="19356" extrusionOk="0">
                    <a:moveTo>
                      <a:pt x="31381" y="1"/>
                    </a:moveTo>
                    <a:lnTo>
                      <a:pt x="19928" y="12001"/>
                    </a:lnTo>
                    <a:cubicBezTo>
                      <a:pt x="19928" y="12001"/>
                      <a:pt x="6942" y="13280"/>
                      <a:pt x="2592" y="13280"/>
                    </a:cubicBezTo>
                    <a:cubicBezTo>
                      <a:pt x="1836" y="13280"/>
                      <a:pt x="1341" y="13241"/>
                      <a:pt x="1220" y="13151"/>
                    </a:cubicBezTo>
                    <a:cubicBezTo>
                      <a:pt x="136" y="14506"/>
                      <a:pt x="0" y="16339"/>
                      <a:pt x="0" y="16339"/>
                    </a:cubicBezTo>
                    <a:cubicBezTo>
                      <a:pt x="0" y="16339"/>
                      <a:pt x="8736" y="19356"/>
                      <a:pt x="16243" y="19356"/>
                    </a:cubicBezTo>
                    <a:cubicBezTo>
                      <a:pt x="17229" y="19356"/>
                      <a:pt x="18194" y="19304"/>
                      <a:pt x="19115" y="19186"/>
                    </a:cubicBezTo>
                    <a:cubicBezTo>
                      <a:pt x="27042" y="18166"/>
                      <a:pt x="38430" y="7392"/>
                      <a:pt x="38837" y="6850"/>
                    </a:cubicBezTo>
                    <a:lnTo>
                      <a:pt x="31381" y="1"/>
                    </a:ln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3"/>
              <p:cNvSpPr/>
              <p:nvPr/>
            </p:nvSpPr>
            <p:spPr>
              <a:xfrm>
                <a:off x="-2253400" y="1922925"/>
                <a:ext cx="589725" cy="285325"/>
              </a:xfrm>
              <a:custGeom>
                <a:avLst/>
                <a:gdLst/>
                <a:ahLst/>
                <a:cxnLst/>
                <a:rect l="l" t="t" r="r" b="b"/>
                <a:pathLst>
                  <a:path w="23589" h="11413" extrusionOk="0">
                    <a:moveTo>
                      <a:pt x="23588" y="1"/>
                    </a:moveTo>
                    <a:lnTo>
                      <a:pt x="23588" y="1"/>
                    </a:lnTo>
                    <a:cubicBezTo>
                      <a:pt x="21891" y="1492"/>
                      <a:pt x="20264" y="3048"/>
                      <a:pt x="18437" y="4404"/>
                    </a:cubicBezTo>
                    <a:cubicBezTo>
                      <a:pt x="16675" y="5759"/>
                      <a:pt x="14842" y="7115"/>
                      <a:pt x="12879" y="8200"/>
                    </a:cubicBezTo>
                    <a:cubicBezTo>
                      <a:pt x="10910" y="9284"/>
                      <a:pt x="8877" y="10233"/>
                      <a:pt x="6708" y="10846"/>
                    </a:cubicBezTo>
                    <a:cubicBezTo>
                      <a:pt x="8877" y="10303"/>
                      <a:pt x="10981" y="9355"/>
                      <a:pt x="12944" y="8270"/>
                    </a:cubicBezTo>
                    <a:cubicBezTo>
                      <a:pt x="14912" y="7115"/>
                      <a:pt x="16740" y="5830"/>
                      <a:pt x="18502" y="4404"/>
                    </a:cubicBezTo>
                    <a:cubicBezTo>
                      <a:pt x="19386" y="3726"/>
                      <a:pt x="20264" y="2983"/>
                      <a:pt x="21078" y="2305"/>
                    </a:cubicBezTo>
                    <a:lnTo>
                      <a:pt x="23588" y="1"/>
                    </a:lnTo>
                    <a:close/>
                    <a:moveTo>
                      <a:pt x="0" y="11182"/>
                    </a:moveTo>
                    <a:cubicBezTo>
                      <a:pt x="119" y="11204"/>
                      <a:pt x="238" y="11223"/>
                      <a:pt x="357" y="11242"/>
                    </a:cubicBezTo>
                    <a:lnTo>
                      <a:pt x="357" y="11242"/>
                    </a:lnTo>
                    <a:cubicBezTo>
                      <a:pt x="239" y="11223"/>
                      <a:pt x="120" y="11203"/>
                      <a:pt x="0" y="11182"/>
                    </a:cubicBezTo>
                    <a:close/>
                    <a:moveTo>
                      <a:pt x="6706" y="10846"/>
                    </a:moveTo>
                    <a:cubicBezTo>
                      <a:pt x="5327" y="11191"/>
                      <a:pt x="3893" y="11397"/>
                      <a:pt x="2456" y="11397"/>
                    </a:cubicBezTo>
                    <a:cubicBezTo>
                      <a:pt x="1755" y="11397"/>
                      <a:pt x="1053" y="11348"/>
                      <a:pt x="357" y="11242"/>
                    </a:cubicBezTo>
                    <a:lnTo>
                      <a:pt x="357" y="11242"/>
                    </a:lnTo>
                    <a:cubicBezTo>
                      <a:pt x="1095" y="11356"/>
                      <a:pt x="1811" y="11412"/>
                      <a:pt x="2543" y="11412"/>
                    </a:cubicBezTo>
                    <a:cubicBezTo>
                      <a:pt x="2822" y="11412"/>
                      <a:pt x="3104" y="11404"/>
                      <a:pt x="3389" y="11388"/>
                    </a:cubicBezTo>
                    <a:cubicBezTo>
                      <a:pt x="4473" y="11318"/>
                      <a:pt x="5622" y="11117"/>
                      <a:pt x="6706" y="1084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7376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3"/>
              <p:cNvSpPr/>
              <p:nvPr/>
            </p:nvSpPr>
            <p:spPr>
              <a:xfrm>
                <a:off x="-2283900" y="930875"/>
                <a:ext cx="968425" cy="1009300"/>
              </a:xfrm>
              <a:custGeom>
                <a:avLst/>
                <a:gdLst/>
                <a:ahLst/>
                <a:cxnLst/>
                <a:rect l="l" t="t" r="r" b="b"/>
                <a:pathLst>
                  <a:path w="38737" h="40372" extrusionOk="0">
                    <a:moveTo>
                      <a:pt x="14012" y="0"/>
                    </a:moveTo>
                    <a:cubicBezTo>
                      <a:pt x="12614" y="0"/>
                      <a:pt x="11274" y="412"/>
                      <a:pt x="10168" y="1519"/>
                    </a:cubicBezTo>
                    <a:cubicBezTo>
                      <a:pt x="6643" y="5043"/>
                      <a:pt x="0" y="4300"/>
                      <a:pt x="4881" y="13383"/>
                    </a:cubicBezTo>
                    <a:cubicBezTo>
                      <a:pt x="6437" y="12364"/>
                      <a:pt x="8405" y="9858"/>
                      <a:pt x="8405" y="9858"/>
                    </a:cubicBezTo>
                    <a:cubicBezTo>
                      <a:pt x="8405" y="9858"/>
                      <a:pt x="13014" y="12770"/>
                      <a:pt x="16062" y="13448"/>
                    </a:cubicBezTo>
                    <a:cubicBezTo>
                      <a:pt x="19044" y="14126"/>
                      <a:pt x="20264" y="16637"/>
                      <a:pt x="20741" y="18806"/>
                    </a:cubicBezTo>
                    <a:cubicBezTo>
                      <a:pt x="21148" y="21040"/>
                      <a:pt x="21620" y="25719"/>
                      <a:pt x="24808" y="27547"/>
                    </a:cubicBezTo>
                    <a:cubicBezTo>
                      <a:pt x="28062" y="29445"/>
                      <a:pt x="26365" y="37378"/>
                      <a:pt x="32807" y="40019"/>
                    </a:cubicBezTo>
                    <a:cubicBezTo>
                      <a:pt x="33395" y="40261"/>
                      <a:pt x="33907" y="40372"/>
                      <a:pt x="34348" y="40372"/>
                    </a:cubicBezTo>
                    <a:cubicBezTo>
                      <a:pt x="38736" y="40372"/>
                      <a:pt x="36219" y="29409"/>
                      <a:pt x="33756" y="27005"/>
                    </a:cubicBezTo>
                    <a:cubicBezTo>
                      <a:pt x="31109" y="24293"/>
                      <a:pt x="34499" y="17857"/>
                      <a:pt x="28740" y="13790"/>
                    </a:cubicBezTo>
                    <a:cubicBezTo>
                      <a:pt x="22976" y="9788"/>
                      <a:pt x="24808" y="4365"/>
                      <a:pt x="22162" y="2945"/>
                    </a:cubicBezTo>
                    <a:cubicBezTo>
                      <a:pt x="20395" y="1966"/>
                      <a:pt x="17066" y="0"/>
                      <a:pt x="14012" y="0"/>
                    </a:cubicBezTo>
                    <a:close/>
                  </a:path>
                </a:pathLst>
              </a:custGeom>
              <a:solidFill>
                <a:srgbClr val="5C3B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3"/>
              <p:cNvSpPr/>
              <p:nvPr/>
            </p:nvSpPr>
            <p:spPr>
              <a:xfrm>
                <a:off x="-5674775" y="-592075"/>
                <a:ext cx="94925" cy="137775"/>
              </a:xfrm>
              <a:custGeom>
                <a:avLst/>
                <a:gdLst/>
                <a:ahLst/>
                <a:cxnLst/>
                <a:rect l="l" t="t" r="r" b="b"/>
                <a:pathLst>
                  <a:path w="3797" h="5511" extrusionOk="0">
                    <a:moveTo>
                      <a:pt x="1999" y="0"/>
                    </a:moveTo>
                    <a:cubicBezTo>
                      <a:pt x="1058" y="0"/>
                      <a:pt x="264" y="1049"/>
                      <a:pt x="136" y="2517"/>
                    </a:cubicBezTo>
                    <a:cubicBezTo>
                      <a:pt x="1" y="4008"/>
                      <a:pt x="679" y="5364"/>
                      <a:pt x="1628" y="5499"/>
                    </a:cubicBezTo>
                    <a:cubicBezTo>
                      <a:pt x="1682" y="5507"/>
                      <a:pt x="1737" y="5510"/>
                      <a:pt x="1791" y="5510"/>
                    </a:cubicBezTo>
                    <a:cubicBezTo>
                      <a:pt x="2739" y="5510"/>
                      <a:pt x="3533" y="4402"/>
                      <a:pt x="3661" y="2924"/>
                    </a:cubicBezTo>
                    <a:cubicBezTo>
                      <a:pt x="3797" y="1433"/>
                      <a:pt x="3119" y="77"/>
                      <a:pt x="2170" y="12"/>
                    </a:cubicBezTo>
                    <a:cubicBezTo>
                      <a:pt x="2113" y="4"/>
                      <a:pt x="2056" y="0"/>
                      <a:pt x="19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3"/>
              <p:cNvSpPr/>
              <p:nvPr/>
            </p:nvSpPr>
            <p:spPr>
              <a:xfrm>
                <a:off x="-5645900" y="-556575"/>
                <a:ext cx="86400" cy="124175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4967" extrusionOk="0">
                    <a:moveTo>
                      <a:pt x="1807" y="0"/>
                    </a:moveTo>
                    <a:cubicBezTo>
                      <a:pt x="990" y="0"/>
                      <a:pt x="264" y="978"/>
                      <a:pt x="136" y="2252"/>
                    </a:cubicBezTo>
                    <a:cubicBezTo>
                      <a:pt x="1" y="3608"/>
                      <a:pt x="608" y="4828"/>
                      <a:pt x="1492" y="4963"/>
                    </a:cubicBezTo>
                    <a:cubicBezTo>
                      <a:pt x="1519" y="4965"/>
                      <a:pt x="1546" y="4966"/>
                      <a:pt x="1572" y="4966"/>
                    </a:cubicBezTo>
                    <a:cubicBezTo>
                      <a:pt x="2419" y="4966"/>
                      <a:pt x="3188" y="3973"/>
                      <a:pt x="3319" y="2659"/>
                    </a:cubicBezTo>
                    <a:cubicBezTo>
                      <a:pt x="3455" y="1303"/>
                      <a:pt x="2848" y="83"/>
                      <a:pt x="1964" y="13"/>
                    </a:cubicBezTo>
                    <a:cubicBezTo>
                      <a:pt x="1911" y="4"/>
                      <a:pt x="1859" y="0"/>
                      <a:pt x="18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3"/>
              <p:cNvSpPr/>
              <p:nvPr/>
            </p:nvSpPr>
            <p:spPr>
              <a:xfrm>
                <a:off x="-5552750" y="-472625"/>
                <a:ext cx="29150" cy="4692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877" extrusionOk="0">
                    <a:moveTo>
                      <a:pt x="466" y="1"/>
                    </a:moveTo>
                    <a:cubicBezTo>
                      <a:pt x="327" y="1"/>
                      <a:pt x="164" y="93"/>
                      <a:pt x="0" y="315"/>
                    </a:cubicBezTo>
                    <a:lnTo>
                      <a:pt x="0" y="1876"/>
                    </a:lnTo>
                    <a:cubicBezTo>
                      <a:pt x="1166" y="1186"/>
                      <a:pt x="966" y="1"/>
                      <a:pt x="466" y="1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3"/>
              <p:cNvSpPr/>
              <p:nvPr/>
            </p:nvSpPr>
            <p:spPr>
              <a:xfrm>
                <a:off x="-5628950" y="-400375"/>
                <a:ext cx="6780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1431" extrusionOk="0">
                    <a:moveTo>
                      <a:pt x="1" y="1"/>
                    </a:moveTo>
                    <a:cubicBezTo>
                      <a:pt x="66" y="342"/>
                      <a:pt x="201" y="613"/>
                      <a:pt x="407" y="884"/>
                    </a:cubicBezTo>
                    <a:cubicBezTo>
                      <a:pt x="608" y="1085"/>
                      <a:pt x="879" y="1291"/>
                      <a:pt x="1150" y="1356"/>
                    </a:cubicBezTo>
                    <a:cubicBezTo>
                      <a:pt x="1282" y="1409"/>
                      <a:pt x="1413" y="1431"/>
                      <a:pt x="1540" y="1431"/>
                    </a:cubicBezTo>
                    <a:cubicBezTo>
                      <a:pt x="1742" y="1431"/>
                      <a:pt x="1933" y="1374"/>
                      <a:pt x="2099" y="1291"/>
                    </a:cubicBezTo>
                    <a:cubicBezTo>
                      <a:pt x="2370" y="1156"/>
                      <a:pt x="2576" y="884"/>
                      <a:pt x="2712" y="613"/>
                    </a:cubicBezTo>
                    <a:lnTo>
                      <a:pt x="2712" y="613"/>
                    </a:lnTo>
                    <a:cubicBezTo>
                      <a:pt x="2576" y="884"/>
                      <a:pt x="2305" y="1156"/>
                      <a:pt x="2034" y="1291"/>
                    </a:cubicBezTo>
                    <a:cubicBezTo>
                      <a:pt x="1877" y="1370"/>
                      <a:pt x="1719" y="1403"/>
                      <a:pt x="1562" y="1403"/>
                    </a:cubicBezTo>
                    <a:cubicBezTo>
                      <a:pt x="1448" y="1403"/>
                      <a:pt x="1334" y="1386"/>
                      <a:pt x="1221" y="1356"/>
                    </a:cubicBezTo>
                    <a:cubicBezTo>
                      <a:pt x="879" y="1221"/>
                      <a:pt x="608" y="1085"/>
                      <a:pt x="472" y="814"/>
                    </a:cubicBezTo>
                    <a:cubicBezTo>
                      <a:pt x="272" y="613"/>
                      <a:pt x="66" y="342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3"/>
              <p:cNvSpPr/>
              <p:nvPr/>
            </p:nvSpPr>
            <p:spPr>
              <a:xfrm>
                <a:off x="-3085500" y="626375"/>
                <a:ext cx="94925" cy="51000"/>
              </a:xfrm>
              <a:custGeom>
                <a:avLst/>
                <a:gdLst/>
                <a:ahLst/>
                <a:cxnLst/>
                <a:rect l="l" t="t" r="r" b="b"/>
                <a:pathLst>
                  <a:path w="3797" h="2040" extrusionOk="0">
                    <a:moveTo>
                      <a:pt x="1792" y="0"/>
                    </a:moveTo>
                    <a:cubicBezTo>
                      <a:pt x="500" y="0"/>
                      <a:pt x="1" y="2040"/>
                      <a:pt x="1" y="2040"/>
                    </a:cubicBezTo>
                    <a:cubicBezTo>
                      <a:pt x="1" y="2040"/>
                      <a:pt x="3796" y="684"/>
                      <a:pt x="2240" y="77"/>
                    </a:cubicBezTo>
                    <a:cubicBezTo>
                      <a:pt x="2081" y="24"/>
                      <a:pt x="1932" y="0"/>
                      <a:pt x="1792" y="0"/>
                    </a:cubicBezTo>
                    <a:close/>
                  </a:path>
                </a:pathLst>
              </a:custGeom>
              <a:solidFill>
                <a:srgbClr val="66C5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3"/>
              <p:cNvSpPr/>
              <p:nvPr/>
            </p:nvSpPr>
            <p:spPr>
              <a:xfrm>
                <a:off x="-3690375" y="67325"/>
                <a:ext cx="25080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350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743" y="613"/>
                      <a:pt x="1491" y="1085"/>
                      <a:pt x="2234" y="1562"/>
                    </a:cubicBezTo>
                    <a:cubicBezTo>
                      <a:pt x="3048" y="2034"/>
                      <a:pt x="3861" y="2441"/>
                      <a:pt x="4745" y="2782"/>
                    </a:cubicBezTo>
                    <a:cubicBezTo>
                      <a:pt x="5558" y="3118"/>
                      <a:pt x="6437" y="3324"/>
                      <a:pt x="7321" y="3460"/>
                    </a:cubicBezTo>
                    <a:cubicBezTo>
                      <a:pt x="7557" y="3493"/>
                      <a:pt x="7794" y="3509"/>
                      <a:pt x="8031" y="3509"/>
                    </a:cubicBezTo>
                    <a:cubicBezTo>
                      <a:pt x="8268" y="3509"/>
                      <a:pt x="8505" y="3493"/>
                      <a:pt x="8741" y="3460"/>
                    </a:cubicBezTo>
                    <a:cubicBezTo>
                      <a:pt x="9148" y="3460"/>
                      <a:pt x="9625" y="3389"/>
                      <a:pt x="10032" y="3254"/>
                    </a:cubicBezTo>
                    <a:lnTo>
                      <a:pt x="10032" y="3254"/>
                    </a:lnTo>
                    <a:cubicBezTo>
                      <a:pt x="9463" y="3386"/>
                      <a:pt x="8897" y="3461"/>
                      <a:pt x="8330" y="3461"/>
                    </a:cubicBezTo>
                    <a:cubicBezTo>
                      <a:pt x="8016" y="3461"/>
                      <a:pt x="7701" y="3438"/>
                      <a:pt x="7386" y="3389"/>
                    </a:cubicBezTo>
                    <a:cubicBezTo>
                      <a:pt x="6437" y="3254"/>
                      <a:pt x="5558" y="3053"/>
                      <a:pt x="4745" y="2712"/>
                    </a:cubicBezTo>
                    <a:cubicBezTo>
                      <a:pt x="3861" y="2375"/>
                      <a:pt x="3048" y="1969"/>
                      <a:pt x="2305" y="1562"/>
                    </a:cubicBezTo>
                    <a:cubicBezTo>
                      <a:pt x="1898" y="1291"/>
                      <a:pt x="1491" y="1085"/>
                      <a:pt x="1150" y="814"/>
                    </a:cubicBezTo>
                    <a:cubicBezTo>
                      <a:pt x="743" y="543"/>
                      <a:pt x="336" y="272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3"/>
              <p:cNvSpPr/>
              <p:nvPr/>
            </p:nvSpPr>
            <p:spPr>
              <a:xfrm>
                <a:off x="-3299000" y="-116750"/>
                <a:ext cx="210150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8406" h="1128" extrusionOk="0">
                    <a:moveTo>
                      <a:pt x="8283" y="97"/>
                    </a:moveTo>
                    <a:cubicBezTo>
                      <a:pt x="8324" y="102"/>
                      <a:pt x="8364" y="108"/>
                      <a:pt x="8405" y="113"/>
                    </a:cubicBezTo>
                    <a:cubicBezTo>
                      <a:pt x="8364" y="107"/>
                      <a:pt x="8324" y="102"/>
                      <a:pt x="8283" y="97"/>
                    </a:cubicBezTo>
                    <a:close/>
                    <a:moveTo>
                      <a:pt x="6723" y="1"/>
                    </a:moveTo>
                    <a:cubicBezTo>
                      <a:pt x="6335" y="1"/>
                      <a:pt x="5947" y="16"/>
                      <a:pt x="5558" y="43"/>
                    </a:cubicBezTo>
                    <a:cubicBezTo>
                      <a:pt x="4609" y="113"/>
                      <a:pt x="3660" y="249"/>
                      <a:pt x="2782" y="450"/>
                    </a:cubicBezTo>
                    <a:cubicBezTo>
                      <a:pt x="1833" y="656"/>
                      <a:pt x="884" y="856"/>
                      <a:pt x="0" y="1127"/>
                    </a:cubicBezTo>
                    <a:cubicBezTo>
                      <a:pt x="949" y="927"/>
                      <a:pt x="1833" y="656"/>
                      <a:pt x="2782" y="520"/>
                    </a:cubicBezTo>
                    <a:cubicBezTo>
                      <a:pt x="3660" y="314"/>
                      <a:pt x="4609" y="178"/>
                      <a:pt x="5558" y="113"/>
                    </a:cubicBezTo>
                    <a:cubicBezTo>
                      <a:pt x="5829" y="43"/>
                      <a:pt x="6035" y="43"/>
                      <a:pt x="6307" y="43"/>
                    </a:cubicBezTo>
                    <a:lnTo>
                      <a:pt x="6984" y="43"/>
                    </a:lnTo>
                    <a:cubicBezTo>
                      <a:pt x="7415" y="43"/>
                      <a:pt x="7851" y="43"/>
                      <a:pt x="8283" y="97"/>
                    </a:cubicBezTo>
                    <a:lnTo>
                      <a:pt x="8283" y="97"/>
                    </a:lnTo>
                    <a:cubicBezTo>
                      <a:pt x="7763" y="29"/>
                      <a:pt x="7243" y="1"/>
                      <a:pt x="67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3"/>
              <p:cNvSpPr/>
              <p:nvPr/>
            </p:nvSpPr>
            <p:spPr>
              <a:xfrm>
                <a:off x="-3219300" y="-347775"/>
                <a:ext cx="24227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9691" h="5152" extrusionOk="0">
                    <a:moveTo>
                      <a:pt x="1" y="0"/>
                    </a:moveTo>
                    <a:cubicBezTo>
                      <a:pt x="447" y="102"/>
                      <a:pt x="894" y="222"/>
                      <a:pt x="1342" y="361"/>
                    </a:cubicBezTo>
                    <a:lnTo>
                      <a:pt x="1342" y="361"/>
                    </a:lnTo>
                    <a:cubicBezTo>
                      <a:pt x="1323" y="353"/>
                      <a:pt x="1305" y="345"/>
                      <a:pt x="1286" y="337"/>
                    </a:cubicBezTo>
                    <a:cubicBezTo>
                      <a:pt x="879" y="201"/>
                      <a:pt x="407" y="66"/>
                      <a:pt x="1" y="0"/>
                    </a:cubicBezTo>
                    <a:close/>
                    <a:moveTo>
                      <a:pt x="1342" y="361"/>
                    </a:moveTo>
                    <a:cubicBezTo>
                      <a:pt x="1795" y="553"/>
                      <a:pt x="2188" y="684"/>
                      <a:pt x="2641" y="814"/>
                    </a:cubicBezTo>
                    <a:cubicBezTo>
                      <a:pt x="2209" y="646"/>
                      <a:pt x="1776" y="495"/>
                      <a:pt x="1342" y="361"/>
                    </a:cubicBezTo>
                    <a:close/>
                    <a:moveTo>
                      <a:pt x="2641" y="814"/>
                    </a:moveTo>
                    <a:lnTo>
                      <a:pt x="2641" y="814"/>
                    </a:lnTo>
                    <a:cubicBezTo>
                      <a:pt x="3455" y="1150"/>
                      <a:pt x="4339" y="1557"/>
                      <a:pt x="5152" y="1963"/>
                    </a:cubicBezTo>
                    <a:cubicBezTo>
                      <a:pt x="4339" y="1492"/>
                      <a:pt x="3525" y="1150"/>
                      <a:pt x="2641" y="814"/>
                    </a:cubicBezTo>
                    <a:close/>
                    <a:moveTo>
                      <a:pt x="5153" y="1964"/>
                    </a:moveTo>
                    <a:cubicBezTo>
                      <a:pt x="5966" y="2370"/>
                      <a:pt x="6779" y="2912"/>
                      <a:pt x="7522" y="3390"/>
                    </a:cubicBezTo>
                    <a:cubicBezTo>
                      <a:pt x="6779" y="2847"/>
                      <a:pt x="5966" y="2370"/>
                      <a:pt x="5153" y="1964"/>
                    </a:cubicBezTo>
                    <a:close/>
                    <a:moveTo>
                      <a:pt x="7522" y="3390"/>
                    </a:moveTo>
                    <a:lnTo>
                      <a:pt x="8064" y="3796"/>
                    </a:lnTo>
                    <a:cubicBezTo>
                      <a:pt x="8270" y="3932"/>
                      <a:pt x="8471" y="4132"/>
                      <a:pt x="8606" y="4268"/>
                    </a:cubicBezTo>
                    <a:lnTo>
                      <a:pt x="8877" y="4474"/>
                    </a:lnTo>
                    <a:cubicBezTo>
                      <a:pt x="9013" y="4539"/>
                      <a:pt x="9083" y="4610"/>
                      <a:pt x="9148" y="4675"/>
                    </a:cubicBezTo>
                    <a:lnTo>
                      <a:pt x="9691" y="5152"/>
                    </a:lnTo>
                    <a:cubicBezTo>
                      <a:pt x="9013" y="4539"/>
                      <a:pt x="8335" y="3932"/>
                      <a:pt x="7522" y="339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3"/>
              <p:cNvSpPr/>
              <p:nvPr/>
            </p:nvSpPr>
            <p:spPr>
              <a:xfrm>
                <a:off x="-3075325" y="-576600"/>
                <a:ext cx="247425" cy="89900"/>
              </a:xfrm>
              <a:custGeom>
                <a:avLst/>
                <a:gdLst/>
                <a:ahLst/>
                <a:cxnLst/>
                <a:rect l="l" t="t" r="r" b="b"/>
                <a:pathLst>
                  <a:path w="9897" h="3596" extrusionOk="0">
                    <a:moveTo>
                      <a:pt x="9219" y="0"/>
                    </a:moveTo>
                    <a:cubicBezTo>
                      <a:pt x="9213" y="6"/>
                      <a:pt x="9208" y="11"/>
                      <a:pt x="9202" y="16"/>
                    </a:cubicBezTo>
                    <a:lnTo>
                      <a:pt x="9202" y="16"/>
                    </a:lnTo>
                    <a:cubicBezTo>
                      <a:pt x="9433" y="5"/>
                      <a:pt x="9665" y="0"/>
                      <a:pt x="9897" y="0"/>
                    </a:cubicBezTo>
                    <a:close/>
                    <a:moveTo>
                      <a:pt x="9202" y="16"/>
                    </a:moveTo>
                    <a:lnTo>
                      <a:pt x="9202" y="16"/>
                    </a:lnTo>
                    <a:cubicBezTo>
                      <a:pt x="8553" y="46"/>
                      <a:pt x="7903" y="123"/>
                      <a:pt x="7256" y="271"/>
                    </a:cubicBezTo>
                    <a:cubicBezTo>
                      <a:pt x="6372" y="477"/>
                      <a:pt x="5558" y="678"/>
                      <a:pt x="4680" y="1020"/>
                    </a:cubicBezTo>
                    <a:cubicBezTo>
                      <a:pt x="3867" y="1356"/>
                      <a:pt x="3053" y="1697"/>
                      <a:pt x="2305" y="2169"/>
                    </a:cubicBezTo>
                    <a:cubicBezTo>
                      <a:pt x="3053" y="1762"/>
                      <a:pt x="3867" y="1426"/>
                      <a:pt x="4745" y="1085"/>
                    </a:cubicBezTo>
                    <a:cubicBezTo>
                      <a:pt x="5558" y="748"/>
                      <a:pt x="6372" y="477"/>
                      <a:pt x="7256" y="342"/>
                    </a:cubicBezTo>
                    <a:lnTo>
                      <a:pt x="7934" y="206"/>
                    </a:lnTo>
                    <a:cubicBezTo>
                      <a:pt x="8134" y="136"/>
                      <a:pt x="8340" y="136"/>
                      <a:pt x="8611" y="71"/>
                    </a:cubicBezTo>
                    <a:lnTo>
                      <a:pt x="8882" y="71"/>
                    </a:lnTo>
                    <a:cubicBezTo>
                      <a:pt x="9007" y="71"/>
                      <a:pt x="9132" y="71"/>
                      <a:pt x="9202" y="16"/>
                    </a:cubicBezTo>
                    <a:close/>
                    <a:moveTo>
                      <a:pt x="2305" y="2169"/>
                    </a:moveTo>
                    <a:cubicBezTo>
                      <a:pt x="1492" y="2576"/>
                      <a:pt x="749" y="3053"/>
                      <a:pt x="0" y="3595"/>
                    </a:cubicBezTo>
                    <a:cubicBezTo>
                      <a:pt x="407" y="3324"/>
                      <a:pt x="749" y="3053"/>
                      <a:pt x="1155" y="2847"/>
                    </a:cubicBezTo>
                    <a:cubicBezTo>
                      <a:pt x="1492" y="2646"/>
                      <a:pt x="1898" y="2375"/>
                      <a:pt x="2305" y="216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3"/>
              <p:cNvSpPr/>
              <p:nvPr/>
            </p:nvSpPr>
            <p:spPr>
              <a:xfrm>
                <a:off x="-3320950" y="-749450"/>
                <a:ext cx="1270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1051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8" y="749"/>
                      <a:pt x="1285" y="1492"/>
                      <a:pt x="1898" y="2305"/>
                    </a:cubicBezTo>
                    <a:cubicBezTo>
                      <a:pt x="1355" y="1492"/>
                      <a:pt x="678" y="749"/>
                      <a:pt x="0" y="1"/>
                    </a:cubicBezTo>
                    <a:close/>
                    <a:moveTo>
                      <a:pt x="1898" y="2305"/>
                    </a:moveTo>
                    <a:lnTo>
                      <a:pt x="1898" y="2305"/>
                    </a:lnTo>
                    <a:cubicBezTo>
                      <a:pt x="2440" y="3118"/>
                      <a:pt x="2982" y="3932"/>
                      <a:pt x="3454" y="4816"/>
                    </a:cubicBezTo>
                    <a:cubicBezTo>
                      <a:pt x="3931" y="5694"/>
                      <a:pt x="4338" y="6643"/>
                      <a:pt x="4609" y="7592"/>
                    </a:cubicBezTo>
                    <a:cubicBezTo>
                      <a:pt x="4744" y="8069"/>
                      <a:pt x="4880" y="8541"/>
                      <a:pt x="4945" y="9018"/>
                    </a:cubicBezTo>
                    <a:cubicBezTo>
                      <a:pt x="5081" y="9490"/>
                      <a:pt x="5081" y="9967"/>
                      <a:pt x="5081" y="10509"/>
                    </a:cubicBezTo>
                    <a:cubicBezTo>
                      <a:pt x="5081" y="9967"/>
                      <a:pt x="5081" y="9490"/>
                      <a:pt x="5016" y="9018"/>
                    </a:cubicBezTo>
                    <a:cubicBezTo>
                      <a:pt x="4945" y="8541"/>
                      <a:pt x="4809" y="7999"/>
                      <a:pt x="4674" y="7527"/>
                    </a:cubicBezTo>
                    <a:cubicBezTo>
                      <a:pt x="4403" y="6578"/>
                      <a:pt x="3996" y="5694"/>
                      <a:pt x="3524" y="4816"/>
                    </a:cubicBezTo>
                    <a:cubicBezTo>
                      <a:pt x="3047" y="3932"/>
                      <a:pt x="2505" y="3118"/>
                      <a:pt x="1898" y="230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3"/>
              <p:cNvSpPr/>
              <p:nvPr/>
            </p:nvSpPr>
            <p:spPr>
              <a:xfrm>
                <a:off x="-3615825" y="-427500"/>
                <a:ext cx="176250" cy="147525"/>
              </a:xfrm>
              <a:custGeom>
                <a:avLst/>
                <a:gdLst/>
                <a:ahLst/>
                <a:cxnLst/>
                <a:rect l="l" t="t" r="r" b="b"/>
                <a:pathLst>
                  <a:path w="7050" h="590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78" y="408"/>
                      <a:pt x="1286" y="814"/>
                      <a:pt x="1964" y="1221"/>
                    </a:cubicBezTo>
                    <a:cubicBezTo>
                      <a:pt x="1356" y="749"/>
                      <a:pt x="678" y="343"/>
                      <a:pt x="1" y="1"/>
                    </a:cubicBezTo>
                    <a:close/>
                    <a:moveTo>
                      <a:pt x="1964" y="1221"/>
                    </a:moveTo>
                    <a:cubicBezTo>
                      <a:pt x="2576" y="1698"/>
                      <a:pt x="3184" y="2105"/>
                      <a:pt x="3796" y="2647"/>
                    </a:cubicBezTo>
                    <a:cubicBezTo>
                      <a:pt x="4404" y="3119"/>
                      <a:pt x="5016" y="3596"/>
                      <a:pt x="5559" y="4138"/>
                    </a:cubicBezTo>
                    <a:lnTo>
                      <a:pt x="5807" y="4322"/>
                    </a:lnTo>
                    <a:lnTo>
                      <a:pt x="5807" y="4322"/>
                    </a:lnTo>
                    <a:cubicBezTo>
                      <a:pt x="5746" y="4261"/>
                      <a:pt x="5685" y="4200"/>
                      <a:pt x="5624" y="4138"/>
                    </a:cubicBezTo>
                    <a:cubicBezTo>
                      <a:pt x="5082" y="3526"/>
                      <a:pt x="4474" y="3054"/>
                      <a:pt x="3861" y="2577"/>
                    </a:cubicBezTo>
                    <a:cubicBezTo>
                      <a:pt x="3254" y="2105"/>
                      <a:pt x="2641" y="1628"/>
                      <a:pt x="1964" y="1221"/>
                    </a:cubicBezTo>
                    <a:close/>
                    <a:moveTo>
                      <a:pt x="5807" y="4322"/>
                    </a:moveTo>
                    <a:lnTo>
                      <a:pt x="5807" y="4322"/>
                    </a:lnTo>
                    <a:cubicBezTo>
                      <a:pt x="5819" y="4334"/>
                      <a:pt x="5830" y="4346"/>
                      <a:pt x="5842" y="4357"/>
                    </a:cubicBezTo>
                    <a:lnTo>
                      <a:pt x="5842" y="4357"/>
                    </a:lnTo>
                    <a:lnTo>
                      <a:pt x="5830" y="4339"/>
                    </a:lnTo>
                    <a:lnTo>
                      <a:pt x="5807" y="4322"/>
                    </a:lnTo>
                    <a:close/>
                    <a:moveTo>
                      <a:pt x="5842" y="4357"/>
                    </a:moveTo>
                    <a:lnTo>
                      <a:pt x="5965" y="4545"/>
                    </a:lnTo>
                    <a:lnTo>
                      <a:pt x="6372" y="4952"/>
                    </a:lnTo>
                    <a:cubicBezTo>
                      <a:pt x="6492" y="5129"/>
                      <a:pt x="6612" y="5256"/>
                      <a:pt x="6731" y="5376"/>
                    </a:cubicBezTo>
                    <a:lnTo>
                      <a:pt x="6731" y="5376"/>
                    </a:lnTo>
                    <a:cubicBezTo>
                      <a:pt x="6473" y="5011"/>
                      <a:pt x="6162" y="4681"/>
                      <a:pt x="5842" y="4357"/>
                    </a:cubicBezTo>
                    <a:close/>
                    <a:moveTo>
                      <a:pt x="6731" y="5376"/>
                    </a:moveTo>
                    <a:cubicBezTo>
                      <a:pt x="6777" y="5441"/>
                      <a:pt x="6822" y="5507"/>
                      <a:pt x="6864" y="5574"/>
                    </a:cubicBezTo>
                    <a:lnTo>
                      <a:pt x="6864" y="5574"/>
                    </a:lnTo>
                    <a:lnTo>
                      <a:pt x="6779" y="5424"/>
                    </a:lnTo>
                    <a:cubicBezTo>
                      <a:pt x="6763" y="5408"/>
                      <a:pt x="6747" y="5392"/>
                      <a:pt x="6731" y="5376"/>
                    </a:cubicBezTo>
                    <a:close/>
                    <a:moveTo>
                      <a:pt x="6864" y="5574"/>
                    </a:moveTo>
                    <a:lnTo>
                      <a:pt x="7050" y="5901"/>
                    </a:lnTo>
                    <a:cubicBezTo>
                      <a:pt x="6993" y="5788"/>
                      <a:pt x="6931" y="5680"/>
                      <a:pt x="6864" y="557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3"/>
              <p:cNvSpPr/>
              <p:nvPr/>
            </p:nvSpPr>
            <p:spPr>
              <a:xfrm>
                <a:off x="-4524000" y="866054"/>
                <a:ext cx="2514483" cy="3473582"/>
              </a:xfrm>
              <a:custGeom>
                <a:avLst/>
                <a:gdLst/>
                <a:ahLst/>
                <a:cxnLst/>
                <a:rect l="l" t="t" r="r" b="b"/>
                <a:pathLst>
                  <a:path w="95372" h="131975" extrusionOk="0">
                    <a:moveTo>
                      <a:pt x="34862" y="0"/>
                    </a:moveTo>
                    <a:cubicBezTo>
                      <a:pt x="29928" y="2010"/>
                      <a:pt x="25061" y="4026"/>
                      <a:pt x="20189" y="6103"/>
                    </a:cubicBezTo>
                    <a:cubicBezTo>
                      <a:pt x="17270" y="7334"/>
                      <a:pt x="14414" y="8503"/>
                      <a:pt x="11557" y="9739"/>
                    </a:cubicBezTo>
                    <a:cubicBezTo>
                      <a:pt x="10388" y="10258"/>
                      <a:pt x="10129" y="10129"/>
                      <a:pt x="9931" y="11297"/>
                    </a:cubicBezTo>
                    <a:cubicBezTo>
                      <a:pt x="9672" y="12596"/>
                      <a:pt x="9609" y="14024"/>
                      <a:pt x="9090" y="15255"/>
                    </a:cubicBezTo>
                    <a:cubicBezTo>
                      <a:pt x="7854" y="18179"/>
                      <a:pt x="5257" y="19997"/>
                      <a:pt x="3377" y="22464"/>
                    </a:cubicBezTo>
                    <a:cubicBezTo>
                      <a:pt x="1948" y="24344"/>
                      <a:pt x="1231" y="27201"/>
                      <a:pt x="1559" y="29538"/>
                    </a:cubicBezTo>
                    <a:cubicBezTo>
                      <a:pt x="1689" y="30515"/>
                      <a:pt x="1751" y="31554"/>
                      <a:pt x="1689" y="32525"/>
                    </a:cubicBezTo>
                    <a:cubicBezTo>
                      <a:pt x="1559" y="33501"/>
                      <a:pt x="1102" y="34213"/>
                      <a:pt x="972" y="35122"/>
                    </a:cubicBezTo>
                    <a:cubicBezTo>
                      <a:pt x="842" y="36228"/>
                      <a:pt x="130" y="36940"/>
                      <a:pt x="63" y="38046"/>
                    </a:cubicBezTo>
                    <a:cubicBezTo>
                      <a:pt x="1" y="39215"/>
                      <a:pt x="972" y="40186"/>
                      <a:pt x="1361" y="41292"/>
                    </a:cubicBezTo>
                    <a:cubicBezTo>
                      <a:pt x="1416" y="41551"/>
                      <a:pt x="1802" y="42693"/>
                      <a:pt x="2289" y="42693"/>
                    </a:cubicBezTo>
                    <a:cubicBezTo>
                      <a:pt x="2408" y="42693"/>
                      <a:pt x="2533" y="42626"/>
                      <a:pt x="2660" y="42461"/>
                    </a:cubicBezTo>
                    <a:cubicBezTo>
                      <a:pt x="2727" y="42331"/>
                      <a:pt x="2400" y="41422"/>
                      <a:pt x="2338" y="41225"/>
                    </a:cubicBezTo>
                    <a:cubicBezTo>
                      <a:pt x="2208" y="40446"/>
                      <a:pt x="2270" y="39667"/>
                      <a:pt x="2208" y="38887"/>
                    </a:cubicBezTo>
                    <a:cubicBezTo>
                      <a:pt x="2078" y="37589"/>
                      <a:pt x="1818" y="36358"/>
                      <a:pt x="1948" y="35122"/>
                    </a:cubicBezTo>
                    <a:cubicBezTo>
                      <a:pt x="2078" y="34343"/>
                      <a:pt x="1881" y="32785"/>
                      <a:pt x="2597" y="32265"/>
                    </a:cubicBezTo>
                    <a:cubicBezTo>
                      <a:pt x="2853" y="32095"/>
                      <a:pt x="3049" y="32022"/>
                      <a:pt x="3199" y="32022"/>
                    </a:cubicBezTo>
                    <a:cubicBezTo>
                      <a:pt x="3960" y="32022"/>
                      <a:pt x="3506" y="33908"/>
                      <a:pt x="3506" y="34343"/>
                    </a:cubicBezTo>
                    <a:cubicBezTo>
                      <a:pt x="3506" y="36940"/>
                      <a:pt x="4285" y="39604"/>
                      <a:pt x="4997" y="42004"/>
                    </a:cubicBezTo>
                    <a:cubicBezTo>
                      <a:pt x="5194" y="42523"/>
                      <a:pt x="5387" y="42980"/>
                      <a:pt x="5324" y="43432"/>
                    </a:cubicBezTo>
                    <a:cubicBezTo>
                      <a:pt x="5194" y="44149"/>
                      <a:pt x="4675" y="44731"/>
                      <a:pt x="4608" y="45447"/>
                    </a:cubicBezTo>
                    <a:cubicBezTo>
                      <a:pt x="4608" y="46226"/>
                      <a:pt x="4935" y="46938"/>
                      <a:pt x="5454" y="47457"/>
                    </a:cubicBezTo>
                    <a:cubicBezTo>
                      <a:pt x="6685" y="48823"/>
                      <a:pt x="8633" y="48823"/>
                      <a:pt x="10061" y="49795"/>
                    </a:cubicBezTo>
                    <a:cubicBezTo>
                      <a:pt x="10518" y="50122"/>
                      <a:pt x="10778" y="50901"/>
                      <a:pt x="11230" y="51093"/>
                    </a:cubicBezTo>
                    <a:cubicBezTo>
                      <a:pt x="11330" y="51127"/>
                      <a:pt x="11433" y="51142"/>
                      <a:pt x="11536" y="51142"/>
                    </a:cubicBezTo>
                    <a:cubicBezTo>
                      <a:pt x="12034" y="51142"/>
                      <a:pt x="12543" y="50801"/>
                      <a:pt x="12918" y="50641"/>
                    </a:cubicBezTo>
                    <a:cubicBezTo>
                      <a:pt x="13347" y="50456"/>
                      <a:pt x="14002" y="49986"/>
                      <a:pt x="14510" y="49986"/>
                    </a:cubicBezTo>
                    <a:cubicBezTo>
                      <a:pt x="14542" y="49986"/>
                      <a:pt x="14575" y="49988"/>
                      <a:pt x="14606" y="49992"/>
                    </a:cubicBezTo>
                    <a:cubicBezTo>
                      <a:pt x="15125" y="50054"/>
                      <a:pt x="15452" y="50641"/>
                      <a:pt x="15842" y="50963"/>
                    </a:cubicBezTo>
                    <a:cubicBezTo>
                      <a:pt x="16683" y="51872"/>
                      <a:pt x="17530" y="52781"/>
                      <a:pt x="18631" y="53430"/>
                    </a:cubicBezTo>
                    <a:cubicBezTo>
                      <a:pt x="19218" y="53820"/>
                      <a:pt x="19800" y="54147"/>
                      <a:pt x="20517" y="54277"/>
                    </a:cubicBezTo>
                    <a:cubicBezTo>
                      <a:pt x="20906" y="54339"/>
                      <a:pt x="21228" y="54277"/>
                      <a:pt x="21618" y="54469"/>
                    </a:cubicBezTo>
                    <a:cubicBezTo>
                      <a:pt x="22137" y="54797"/>
                      <a:pt x="22656" y="55576"/>
                      <a:pt x="23176" y="56027"/>
                    </a:cubicBezTo>
                    <a:cubicBezTo>
                      <a:pt x="23565" y="56355"/>
                      <a:pt x="24022" y="56677"/>
                      <a:pt x="24474" y="57004"/>
                    </a:cubicBezTo>
                    <a:cubicBezTo>
                      <a:pt x="24022" y="57326"/>
                      <a:pt x="23695" y="57845"/>
                      <a:pt x="23955" y="58432"/>
                    </a:cubicBezTo>
                    <a:cubicBezTo>
                      <a:pt x="24282" y="59404"/>
                      <a:pt x="25253" y="59014"/>
                      <a:pt x="25903" y="59341"/>
                    </a:cubicBezTo>
                    <a:cubicBezTo>
                      <a:pt x="26619" y="59601"/>
                      <a:pt x="27139" y="60572"/>
                      <a:pt x="27721" y="61029"/>
                    </a:cubicBezTo>
                    <a:cubicBezTo>
                      <a:pt x="28307" y="61419"/>
                      <a:pt x="29087" y="61419"/>
                      <a:pt x="29668" y="61871"/>
                    </a:cubicBezTo>
                    <a:cubicBezTo>
                      <a:pt x="30058" y="62260"/>
                      <a:pt x="29928" y="63237"/>
                      <a:pt x="30385" y="63367"/>
                    </a:cubicBezTo>
                    <a:cubicBezTo>
                      <a:pt x="30400" y="63370"/>
                      <a:pt x="30415" y="63372"/>
                      <a:pt x="30433" y="63372"/>
                    </a:cubicBezTo>
                    <a:cubicBezTo>
                      <a:pt x="30722" y="63372"/>
                      <a:pt x="31356" y="62895"/>
                      <a:pt x="31356" y="62650"/>
                    </a:cubicBezTo>
                    <a:cubicBezTo>
                      <a:pt x="31486" y="62328"/>
                      <a:pt x="31034" y="62068"/>
                      <a:pt x="31226" y="61808"/>
                    </a:cubicBezTo>
                    <a:cubicBezTo>
                      <a:pt x="31424" y="61481"/>
                      <a:pt x="32463" y="61029"/>
                      <a:pt x="32852" y="60899"/>
                    </a:cubicBezTo>
                    <a:cubicBezTo>
                      <a:pt x="33190" y="60771"/>
                      <a:pt x="33198" y="60671"/>
                      <a:pt x="33270" y="60671"/>
                    </a:cubicBezTo>
                    <a:cubicBezTo>
                      <a:pt x="33308" y="60671"/>
                      <a:pt x="33365" y="60700"/>
                      <a:pt x="33501" y="60770"/>
                    </a:cubicBezTo>
                    <a:cubicBezTo>
                      <a:pt x="33823" y="60962"/>
                      <a:pt x="34473" y="61938"/>
                      <a:pt x="34670" y="62328"/>
                    </a:cubicBezTo>
                    <a:cubicBezTo>
                      <a:pt x="35060" y="63237"/>
                      <a:pt x="34670" y="64535"/>
                      <a:pt x="34670" y="65574"/>
                    </a:cubicBezTo>
                    <a:cubicBezTo>
                      <a:pt x="34602" y="67132"/>
                      <a:pt x="35060" y="69142"/>
                      <a:pt x="33501" y="70249"/>
                    </a:cubicBezTo>
                    <a:cubicBezTo>
                      <a:pt x="32525" y="70898"/>
                      <a:pt x="30515" y="71869"/>
                      <a:pt x="30125" y="73168"/>
                    </a:cubicBezTo>
                    <a:cubicBezTo>
                      <a:pt x="29928" y="73947"/>
                      <a:pt x="30125" y="75245"/>
                      <a:pt x="30447" y="75962"/>
                    </a:cubicBezTo>
                    <a:cubicBezTo>
                      <a:pt x="30645" y="76414"/>
                      <a:pt x="30967" y="76673"/>
                      <a:pt x="30904" y="77260"/>
                    </a:cubicBezTo>
                    <a:cubicBezTo>
                      <a:pt x="30775" y="78169"/>
                      <a:pt x="29668" y="78559"/>
                      <a:pt x="29409" y="79338"/>
                    </a:cubicBezTo>
                    <a:cubicBezTo>
                      <a:pt x="29216" y="80050"/>
                      <a:pt x="29798" y="80377"/>
                      <a:pt x="30255" y="80829"/>
                    </a:cubicBezTo>
                    <a:cubicBezTo>
                      <a:pt x="31616" y="82065"/>
                      <a:pt x="32982" y="83166"/>
                      <a:pt x="33891" y="84792"/>
                    </a:cubicBezTo>
                    <a:cubicBezTo>
                      <a:pt x="34732" y="86282"/>
                      <a:pt x="35709" y="87908"/>
                      <a:pt x="36291" y="89528"/>
                    </a:cubicBezTo>
                    <a:cubicBezTo>
                      <a:pt x="37459" y="92842"/>
                      <a:pt x="40965" y="93813"/>
                      <a:pt x="43822" y="95372"/>
                    </a:cubicBezTo>
                    <a:cubicBezTo>
                      <a:pt x="46808" y="97060"/>
                      <a:pt x="45250" y="101153"/>
                      <a:pt x="44538" y="103812"/>
                    </a:cubicBezTo>
                    <a:cubicBezTo>
                      <a:pt x="43630" y="107385"/>
                      <a:pt x="43822" y="111281"/>
                      <a:pt x="43692" y="114917"/>
                    </a:cubicBezTo>
                    <a:cubicBezTo>
                      <a:pt x="43562" y="117836"/>
                      <a:pt x="42850" y="120630"/>
                      <a:pt x="42331" y="123487"/>
                    </a:cubicBezTo>
                    <a:cubicBezTo>
                      <a:pt x="42473" y="123534"/>
                      <a:pt x="42584" y="123555"/>
                      <a:pt x="42674" y="123555"/>
                    </a:cubicBezTo>
                    <a:cubicBezTo>
                      <a:pt x="43078" y="123555"/>
                      <a:pt x="43039" y="123120"/>
                      <a:pt x="43302" y="122640"/>
                    </a:cubicBezTo>
                    <a:cubicBezTo>
                      <a:pt x="43461" y="122284"/>
                      <a:pt x="43766" y="121926"/>
                      <a:pt x="44009" y="121926"/>
                    </a:cubicBezTo>
                    <a:cubicBezTo>
                      <a:pt x="44162" y="121926"/>
                      <a:pt x="44291" y="122069"/>
                      <a:pt x="44341" y="122448"/>
                    </a:cubicBezTo>
                    <a:cubicBezTo>
                      <a:pt x="44471" y="123097"/>
                      <a:pt x="43759" y="124136"/>
                      <a:pt x="43432" y="124655"/>
                    </a:cubicBezTo>
                    <a:cubicBezTo>
                      <a:pt x="43132" y="125174"/>
                      <a:pt x="43058" y="125375"/>
                      <a:pt x="42795" y="125375"/>
                    </a:cubicBezTo>
                    <a:cubicBezTo>
                      <a:pt x="42663" y="125375"/>
                      <a:pt x="42483" y="125324"/>
                      <a:pt x="42201" y="125237"/>
                    </a:cubicBezTo>
                    <a:lnTo>
                      <a:pt x="42201" y="125237"/>
                    </a:lnTo>
                    <a:cubicBezTo>
                      <a:pt x="42393" y="125694"/>
                      <a:pt x="42591" y="126213"/>
                      <a:pt x="42591" y="126665"/>
                    </a:cubicBezTo>
                    <a:cubicBezTo>
                      <a:pt x="42653" y="127314"/>
                      <a:pt x="42461" y="127185"/>
                      <a:pt x="42201" y="127704"/>
                    </a:cubicBezTo>
                    <a:cubicBezTo>
                      <a:pt x="41682" y="128680"/>
                      <a:pt x="42264" y="129003"/>
                      <a:pt x="43043" y="129522"/>
                    </a:cubicBezTo>
                    <a:cubicBezTo>
                      <a:pt x="43562" y="129911"/>
                      <a:pt x="44019" y="130369"/>
                      <a:pt x="44538" y="130561"/>
                    </a:cubicBezTo>
                    <a:cubicBezTo>
                      <a:pt x="45707" y="131018"/>
                      <a:pt x="47068" y="130561"/>
                      <a:pt x="48107" y="131080"/>
                    </a:cubicBezTo>
                    <a:cubicBezTo>
                      <a:pt x="48744" y="131401"/>
                      <a:pt x="49799" y="131975"/>
                      <a:pt x="50707" y="131975"/>
                    </a:cubicBezTo>
                    <a:cubicBezTo>
                      <a:pt x="51093" y="131975"/>
                      <a:pt x="51453" y="131871"/>
                      <a:pt x="51742" y="131599"/>
                    </a:cubicBezTo>
                    <a:cubicBezTo>
                      <a:pt x="50771" y="131148"/>
                      <a:pt x="49016" y="130431"/>
                      <a:pt x="48434" y="129522"/>
                    </a:cubicBezTo>
                    <a:cubicBezTo>
                      <a:pt x="47977" y="128680"/>
                      <a:pt x="48756" y="128613"/>
                      <a:pt x="49405" y="128161"/>
                    </a:cubicBezTo>
                    <a:cubicBezTo>
                      <a:pt x="49732" y="127964"/>
                      <a:pt x="51742" y="126863"/>
                      <a:pt x="51613" y="126406"/>
                    </a:cubicBezTo>
                    <a:cubicBezTo>
                      <a:pt x="51483" y="126084"/>
                      <a:pt x="50252" y="126016"/>
                      <a:pt x="49992" y="125694"/>
                    </a:cubicBezTo>
                    <a:cubicBezTo>
                      <a:pt x="49405" y="124915"/>
                      <a:pt x="50444" y="124068"/>
                      <a:pt x="51161" y="124006"/>
                    </a:cubicBezTo>
                    <a:cubicBezTo>
                      <a:pt x="52262" y="123809"/>
                      <a:pt x="52522" y="124328"/>
                      <a:pt x="52979" y="122900"/>
                    </a:cubicBezTo>
                    <a:cubicBezTo>
                      <a:pt x="53171" y="122250"/>
                      <a:pt x="53301" y="121279"/>
                      <a:pt x="52911" y="120630"/>
                    </a:cubicBezTo>
                    <a:cubicBezTo>
                      <a:pt x="53560" y="120500"/>
                      <a:pt x="54729" y="120500"/>
                      <a:pt x="55316" y="120173"/>
                    </a:cubicBezTo>
                    <a:cubicBezTo>
                      <a:pt x="55898" y="119783"/>
                      <a:pt x="55638" y="119072"/>
                      <a:pt x="55508" y="118422"/>
                    </a:cubicBezTo>
                    <a:lnTo>
                      <a:pt x="55508" y="118422"/>
                    </a:lnTo>
                    <a:cubicBezTo>
                      <a:pt x="56521" y="119111"/>
                      <a:pt x="57926" y="119769"/>
                      <a:pt x="59259" y="119769"/>
                    </a:cubicBezTo>
                    <a:cubicBezTo>
                      <a:pt x="59806" y="119769"/>
                      <a:pt x="60341" y="119658"/>
                      <a:pt x="60832" y="119394"/>
                    </a:cubicBezTo>
                    <a:cubicBezTo>
                      <a:pt x="61938" y="118682"/>
                      <a:pt x="63818" y="115566"/>
                      <a:pt x="61678" y="114979"/>
                    </a:cubicBezTo>
                    <a:cubicBezTo>
                      <a:pt x="65314" y="114459"/>
                      <a:pt x="68431" y="112969"/>
                      <a:pt x="71350" y="110694"/>
                    </a:cubicBezTo>
                    <a:cubicBezTo>
                      <a:pt x="72845" y="109593"/>
                      <a:pt x="73038" y="108357"/>
                      <a:pt x="73754" y="106798"/>
                    </a:cubicBezTo>
                    <a:cubicBezTo>
                      <a:pt x="74533" y="104918"/>
                      <a:pt x="75962" y="103879"/>
                      <a:pt x="77842" y="103230"/>
                    </a:cubicBezTo>
                    <a:cubicBezTo>
                      <a:pt x="81867" y="101802"/>
                      <a:pt x="85441" y="100893"/>
                      <a:pt x="87191" y="96608"/>
                    </a:cubicBezTo>
                    <a:cubicBezTo>
                      <a:pt x="88168" y="94271"/>
                      <a:pt x="88879" y="91866"/>
                      <a:pt x="89918" y="89528"/>
                    </a:cubicBezTo>
                    <a:cubicBezTo>
                      <a:pt x="90827" y="87518"/>
                      <a:pt x="92193" y="86152"/>
                      <a:pt x="93491" y="84402"/>
                    </a:cubicBezTo>
                    <a:cubicBezTo>
                      <a:pt x="94333" y="83296"/>
                      <a:pt x="95372" y="81608"/>
                      <a:pt x="94920" y="80179"/>
                    </a:cubicBezTo>
                    <a:cubicBezTo>
                      <a:pt x="94400" y="78429"/>
                      <a:pt x="92193" y="78429"/>
                      <a:pt x="90697" y="78102"/>
                    </a:cubicBezTo>
                    <a:cubicBezTo>
                      <a:pt x="86999" y="77323"/>
                      <a:pt x="83233" y="76222"/>
                      <a:pt x="79660" y="74856"/>
                    </a:cubicBezTo>
                    <a:cubicBezTo>
                      <a:pt x="78689" y="74466"/>
                      <a:pt x="77650" y="74076"/>
                      <a:pt x="76673" y="73625"/>
                    </a:cubicBezTo>
                    <a:cubicBezTo>
                      <a:pt x="74985" y="72845"/>
                      <a:pt x="73947" y="71417"/>
                      <a:pt x="73167" y="69791"/>
                    </a:cubicBezTo>
                    <a:cubicBezTo>
                      <a:pt x="71609" y="66675"/>
                      <a:pt x="70051" y="64208"/>
                      <a:pt x="66285" y="63818"/>
                    </a:cubicBezTo>
                    <a:cubicBezTo>
                      <a:pt x="64016" y="63626"/>
                      <a:pt x="61808" y="63756"/>
                      <a:pt x="59861" y="62390"/>
                    </a:cubicBezTo>
                    <a:cubicBezTo>
                      <a:pt x="58822" y="61678"/>
                      <a:pt x="58173" y="60572"/>
                      <a:pt x="57196" y="59793"/>
                    </a:cubicBezTo>
                    <a:cubicBezTo>
                      <a:pt x="55316" y="58173"/>
                      <a:pt x="52459" y="58822"/>
                      <a:pt x="50252" y="58105"/>
                    </a:cubicBezTo>
                    <a:cubicBezTo>
                      <a:pt x="49117" y="57747"/>
                      <a:pt x="47929" y="57118"/>
                      <a:pt x="46737" y="57118"/>
                    </a:cubicBezTo>
                    <a:cubicBezTo>
                      <a:pt x="46631" y="57118"/>
                      <a:pt x="46525" y="57123"/>
                      <a:pt x="46419" y="57134"/>
                    </a:cubicBezTo>
                    <a:cubicBezTo>
                      <a:pt x="45510" y="57264"/>
                      <a:pt x="44471" y="57716"/>
                      <a:pt x="43692" y="58105"/>
                    </a:cubicBezTo>
                    <a:cubicBezTo>
                      <a:pt x="44019" y="58624"/>
                      <a:pt x="44798" y="59793"/>
                      <a:pt x="44211" y="60312"/>
                    </a:cubicBezTo>
                    <a:cubicBezTo>
                      <a:pt x="44001" y="60512"/>
                      <a:pt x="43830" y="60595"/>
                      <a:pt x="43692" y="60595"/>
                    </a:cubicBezTo>
                    <a:cubicBezTo>
                      <a:pt x="43065" y="60595"/>
                      <a:pt x="43110" y="58869"/>
                      <a:pt x="43110" y="58495"/>
                    </a:cubicBezTo>
                    <a:cubicBezTo>
                      <a:pt x="43110" y="57456"/>
                      <a:pt x="42523" y="57004"/>
                      <a:pt x="42980" y="55965"/>
                    </a:cubicBezTo>
                    <a:cubicBezTo>
                      <a:pt x="43043" y="55768"/>
                      <a:pt x="43500" y="55186"/>
                      <a:pt x="43370" y="54989"/>
                    </a:cubicBezTo>
                    <a:cubicBezTo>
                      <a:pt x="43331" y="54941"/>
                      <a:pt x="43276" y="54920"/>
                      <a:pt x="43208" y="54920"/>
                    </a:cubicBezTo>
                    <a:cubicBezTo>
                      <a:pt x="42821" y="54920"/>
                      <a:pt x="42042" y="55604"/>
                      <a:pt x="41874" y="55768"/>
                    </a:cubicBezTo>
                    <a:cubicBezTo>
                      <a:pt x="41422" y="56225"/>
                      <a:pt x="41095" y="56807"/>
                      <a:pt x="40446" y="57066"/>
                    </a:cubicBezTo>
                    <a:cubicBezTo>
                      <a:pt x="39864" y="57326"/>
                      <a:pt x="39604" y="57196"/>
                      <a:pt x="39215" y="57653"/>
                    </a:cubicBezTo>
                    <a:cubicBezTo>
                      <a:pt x="38368" y="58495"/>
                      <a:pt x="37979" y="59793"/>
                      <a:pt x="37397" y="60770"/>
                    </a:cubicBezTo>
                    <a:cubicBezTo>
                      <a:pt x="37103" y="61255"/>
                      <a:pt x="36892" y="61482"/>
                      <a:pt x="36672" y="61482"/>
                    </a:cubicBezTo>
                    <a:cubicBezTo>
                      <a:pt x="36453" y="61482"/>
                      <a:pt x="36226" y="61255"/>
                      <a:pt x="35901" y="60832"/>
                    </a:cubicBezTo>
                    <a:cubicBezTo>
                      <a:pt x="35281" y="60152"/>
                      <a:pt x="34542" y="58876"/>
                      <a:pt x="33459" y="58876"/>
                    </a:cubicBezTo>
                    <a:cubicBezTo>
                      <a:pt x="33408" y="58876"/>
                      <a:pt x="33356" y="58878"/>
                      <a:pt x="33304" y="58884"/>
                    </a:cubicBezTo>
                    <a:cubicBezTo>
                      <a:pt x="32463" y="59014"/>
                      <a:pt x="31616" y="59663"/>
                      <a:pt x="30645" y="59793"/>
                    </a:cubicBezTo>
                    <a:cubicBezTo>
                      <a:pt x="30556" y="59799"/>
                      <a:pt x="30468" y="59802"/>
                      <a:pt x="30380" y="59802"/>
                    </a:cubicBezTo>
                    <a:cubicBezTo>
                      <a:pt x="29431" y="59802"/>
                      <a:pt x="28501" y="59467"/>
                      <a:pt x="27788" y="58754"/>
                    </a:cubicBezTo>
                    <a:cubicBezTo>
                      <a:pt x="26619" y="57393"/>
                      <a:pt x="26552" y="55835"/>
                      <a:pt x="26879" y="54210"/>
                    </a:cubicBezTo>
                    <a:cubicBezTo>
                      <a:pt x="27071" y="53368"/>
                      <a:pt x="27528" y="51810"/>
                      <a:pt x="26941" y="51031"/>
                    </a:cubicBezTo>
                    <a:cubicBezTo>
                      <a:pt x="26690" y="50672"/>
                      <a:pt x="26117" y="50561"/>
                      <a:pt x="25418" y="50561"/>
                    </a:cubicBezTo>
                    <a:cubicBezTo>
                      <a:pt x="24289" y="50561"/>
                      <a:pt x="22832" y="50851"/>
                      <a:pt x="21884" y="50851"/>
                    </a:cubicBezTo>
                    <a:cubicBezTo>
                      <a:pt x="21298" y="50851"/>
                      <a:pt x="20906" y="50741"/>
                      <a:pt x="20906" y="50382"/>
                    </a:cubicBezTo>
                    <a:cubicBezTo>
                      <a:pt x="20906" y="49925"/>
                      <a:pt x="21685" y="49343"/>
                      <a:pt x="21877" y="48953"/>
                    </a:cubicBezTo>
                    <a:cubicBezTo>
                      <a:pt x="22267" y="48237"/>
                      <a:pt x="22267" y="47395"/>
                      <a:pt x="22397" y="46549"/>
                    </a:cubicBezTo>
                    <a:cubicBezTo>
                      <a:pt x="22527" y="45899"/>
                      <a:pt x="22594" y="45250"/>
                      <a:pt x="22984" y="44668"/>
                    </a:cubicBezTo>
                    <a:cubicBezTo>
                      <a:pt x="23243" y="44341"/>
                      <a:pt x="24412" y="43630"/>
                      <a:pt x="24085" y="43370"/>
                    </a:cubicBezTo>
                    <a:cubicBezTo>
                      <a:pt x="23984" y="43243"/>
                      <a:pt x="23739" y="43205"/>
                      <a:pt x="23453" y="43205"/>
                    </a:cubicBezTo>
                    <a:cubicBezTo>
                      <a:pt x="22999" y="43205"/>
                      <a:pt x="22444" y="43302"/>
                      <a:pt x="22205" y="43302"/>
                    </a:cubicBezTo>
                    <a:cubicBezTo>
                      <a:pt x="21296" y="43370"/>
                      <a:pt x="20776" y="43562"/>
                      <a:pt x="20127" y="44211"/>
                    </a:cubicBezTo>
                    <a:cubicBezTo>
                      <a:pt x="19670" y="44731"/>
                      <a:pt x="19280" y="45318"/>
                      <a:pt x="18761" y="45837"/>
                    </a:cubicBezTo>
                    <a:cubicBezTo>
                      <a:pt x="18179" y="46486"/>
                      <a:pt x="17530" y="46746"/>
                      <a:pt x="16683" y="47068"/>
                    </a:cubicBezTo>
                    <a:cubicBezTo>
                      <a:pt x="16228" y="47245"/>
                      <a:pt x="15847" y="47421"/>
                      <a:pt x="15490" y="47421"/>
                    </a:cubicBezTo>
                    <a:cubicBezTo>
                      <a:pt x="15188" y="47421"/>
                      <a:pt x="14903" y="47295"/>
                      <a:pt x="14606" y="46938"/>
                    </a:cubicBezTo>
                    <a:cubicBezTo>
                      <a:pt x="13635" y="45707"/>
                      <a:pt x="12596" y="44081"/>
                      <a:pt x="12336" y="42461"/>
                    </a:cubicBezTo>
                    <a:cubicBezTo>
                      <a:pt x="12076" y="40965"/>
                      <a:pt x="12918" y="40253"/>
                      <a:pt x="13437" y="39017"/>
                    </a:cubicBezTo>
                    <a:cubicBezTo>
                      <a:pt x="14024" y="37849"/>
                      <a:pt x="14284" y="36290"/>
                      <a:pt x="15063" y="35319"/>
                    </a:cubicBezTo>
                    <a:cubicBezTo>
                      <a:pt x="15515" y="34800"/>
                      <a:pt x="16034" y="34602"/>
                      <a:pt x="16621" y="34343"/>
                    </a:cubicBezTo>
                    <a:cubicBezTo>
                      <a:pt x="17270" y="34083"/>
                      <a:pt x="17920" y="33501"/>
                      <a:pt x="18569" y="33304"/>
                    </a:cubicBezTo>
                    <a:cubicBezTo>
                      <a:pt x="18694" y="33260"/>
                      <a:pt x="18819" y="33240"/>
                      <a:pt x="18942" y="33240"/>
                    </a:cubicBezTo>
                    <a:cubicBezTo>
                      <a:pt x="19715" y="33240"/>
                      <a:pt x="20459" y="33984"/>
                      <a:pt x="21198" y="33984"/>
                    </a:cubicBezTo>
                    <a:cubicBezTo>
                      <a:pt x="21381" y="33984"/>
                      <a:pt x="21564" y="33938"/>
                      <a:pt x="21748" y="33823"/>
                    </a:cubicBezTo>
                    <a:cubicBezTo>
                      <a:pt x="22786" y="33242"/>
                      <a:pt x="22594" y="32135"/>
                      <a:pt x="24152" y="32135"/>
                    </a:cubicBezTo>
                    <a:cubicBezTo>
                      <a:pt x="25581" y="32135"/>
                      <a:pt x="26812" y="32914"/>
                      <a:pt x="28240" y="32914"/>
                    </a:cubicBezTo>
                    <a:cubicBezTo>
                      <a:pt x="29279" y="32914"/>
                      <a:pt x="31226" y="33044"/>
                      <a:pt x="30707" y="34473"/>
                    </a:cubicBezTo>
                    <a:cubicBezTo>
                      <a:pt x="30515" y="34992"/>
                      <a:pt x="30255" y="35059"/>
                      <a:pt x="30447" y="35709"/>
                    </a:cubicBezTo>
                    <a:cubicBezTo>
                      <a:pt x="30577" y="36228"/>
                      <a:pt x="31034" y="36940"/>
                      <a:pt x="31356" y="37397"/>
                    </a:cubicBezTo>
                    <a:cubicBezTo>
                      <a:pt x="31684" y="37872"/>
                      <a:pt x="32053" y="38116"/>
                      <a:pt x="32381" y="38116"/>
                    </a:cubicBezTo>
                    <a:cubicBezTo>
                      <a:pt x="32769" y="38116"/>
                      <a:pt x="33101" y="37774"/>
                      <a:pt x="33242" y="37070"/>
                    </a:cubicBezTo>
                    <a:cubicBezTo>
                      <a:pt x="33631" y="35189"/>
                      <a:pt x="32265" y="33434"/>
                      <a:pt x="32463" y="31616"/>
                    </a:cubicBezTo>
                    <a:cubicBezTo>
                      <a:pt x="32525" y="30774"/>
                      <a:pt x="33372" y="30058"/>
                      <a:pt x="33891" y="29476"/>
                    </a:cubicBezTo>
                    <a:cubicBezTo>
                      <a:pt x="35122" y="28307"/>
                      <a:pt x="36291" y="27850"/>
                      <a:pt x="37916" y="27720"/>
                    </a:cubicBezTo>
                    <a:cubicBezTo>
                      <a:pt x="39017" y="27591"/>
                      <a:pt x="40253" y="27071"/>
                      <a:pt x="40576" y="25903"/>
                    </a:cubicBezTo>
                    <a:cubicBezTo>
                      <a:pt x="40835" y="25123"/>
                      <a:pt x="39734" y="23633"/>
                      <a:pt x="40446" y="23176"/>
                    </a:cubicBezTo>
                    <a:cubicBezTo>
                      <a:pt x="40517" y="23140"/>
                      <a:pt x="40602" y="23129"/>
                      <a:pt x="40696" y="23129"/>
                    </a:cubicBezTo>
                    <a:cubicBezTo>
                      <a:pt x="40851" y="23129"/>
                      <a:pt x="41029" y="23160"/>
                      <a:pt x="41197" y="23160"/>
                    </a:cubicBezTo>
                    <a:cubicBezTo>
                      <a:pt x="41299" y="23160"/>
                      <a:pt x="41397" y="23149"/>
                      <a:pt x="41484" y="23113"/>
                    </a:cubicBezTo>
                    <a:cubicBezTo>
                      <a:pt x="42331" y="22786"/>
                      <a:pt x="42721" y="21618"/>
                      <a:pt x="43302" y="21036"/>
                    </a:cubicBezTo>
                    <a:cubicBezTo>
                      <a:pt x="43562" y="20838"/>
                      <a:pt x="43562" y="20709"/>
                      <a:pt x="43759" y="20646"/>
                    </a:cubicBezTo>
                    <a:cubicBezTo>
                      <a:pt x="43795" y="20641"/>
                      <a:pt x="43833" y="20638"/>
                      <a:pt x="43874" y="20638"/>
                    </a:cubicBezTo>
                    <a:cubicBezTo>
                      <a:pt x="44343" y="20638"/>
                      <a:pt x="45094" y="20974"/>
                      <a:pt x="45510" y="21036"/>
                    </a:cubicBezTo>
                    <a:cubicBezTo>
                      <a:pt x="45655" y="21036"/>
                      <a:pt x="45815" y="21041"/>
                      <a:pt x="45981" y="21041"/>
                    </a:cubicBezTo>
                    <a:cubicBezTo>
                      <a:pt x="46409" y="21041"/>
                      <a:pt x="46872" y="21008"/>
                      <a:pt x="47198" y="20776"/>
                    </a:cubicBezTo>
                    <a:cubicBezTo>
                      <a:pt x="47847" y="20319"/>
                      <a:pt x="47525" y="20059"/>
                      <a:pt x="47457" y="19540"/>
                    </a:cubicBezTo>
                    <a:cubicBezTo>
                      <a:pt x="47265" y="18179"/>
                      <a:pt x="49343" y="17790"/>
                      <a:pt x="50444" y="17530"/>
                    </a:cubicBezTo>
                    <a:cubicBezTo>
                      <a:pt x="50901" y="17400"/>
                      <a:pt x="51353" y="17333"/>
                      <a:pt x="51810" y="17270"/>
                    </a:cubicBezTo>
                    <a:cubicBezTo>
                      <a:pt x="52100" y="17212"/>
                      <a:pt x="52287" y="17154"/>
                      <a:pt x="52393" y="17154"/>
                    </a:cubicBezTo>
                    <a:cubicBezTo>
                      <a:pt x="52523" y="17154"/>
                      <a:pt x="52531" y="17243"/>
                      <a:pt x="52459" y="17530"/>
                    </a:cubicBezTo>
                    <a:cubicBezTo>
                      <a:pt x="52392" y="17790"/>
                      <a:pt x="51810" y="18049"/>
                      <a:pt x="52002" y="18439"/>
                    </a:cubicBezTo>
                    <a:cubicBezTo>
                      <a:pt x="52077" y="18635"/>
                      <a:pt x="52215" y="18701"/>
                      <a:pt x="52377" y="18701"/>
                    </a:cubicBezTo>
                    <a:cubicBezTo>
                      <a:pt x="52643" y="18701"/>
                      <a:pt x="52970" y="18520"/>
                      <a:pt x="53171" y="18439"/>
                    </a:cubicBezTo>
                    <a:cubicBezTo>
                      <a:pt x="53690" y="18112"/>
                      <a:pt x="54147" y="17722"/>
                      <a:pt x="54667" y="17462"/>
                    </a:cubicBezTo>
                    <a:cubicBezTo>
                      <a:pt x="54859" y="17333"/>
                      <a:pt x="56225" y="17203"/>
                      <a:pt x="56225" y="17203"/>
                    </a:cubicBezTo>
                    <a:cubicBezTo>
                      <a:pt x="56417" y="16943"/>
                      <a:pt x="52459" y="15255"/>
                      <a:pt x="52200" y="15063"/>
                    </a:cubicBezTo>
                    <a:cubicBezTo>
                      <a:pt x="50641" y="13764"/>
                      <a:pt x="54277" y="14024"/>
                      <a:pt x="53238" y="13177"/>
                    </a:cubicBezTo>
                    <a:cubicBezTo>
                      <a:pt x="53114" y="13084"/>
                      <a:pt x="52914" y="13047"/>
                      <a:pt x="52676" y="13047"/>
                    </a:cubicBezTo>
                    <a:cubicBezTo>
                      <a:pt x="51922" y="13047"/>
                      <a:pt x="50776" y="13421"/>
                      <a:pt x="50382" y="13567"/>
                    </a:cubicBezTo>
                    <a:cubicBezTo>
                      <a:pt x="50151" y="13627"/>
                      <a:pt x="48691" y="14248"/>
                      <a:pt x="48229" y="14248"/>
                    </a:cubicBezTo>
                    <a:cubicBezTo>
                      <a:pt x="48171" y="14248"/>
                      <a:pt x="48129" y="14238"/>
                      <a:pt x="48107" y="14216"/>
                    </a:cubicBezTo>
                    <a:cubicBezTo>
                      <a:pt x="47847" y="13894"/>
                      <a:pt x="49795" y="12658"/>
                      <a:pt x="50122" y="12528"/>
                    </a:cubicBezTo>
                    <a:cubicBezTo>
                      <a:pt x="50845" y="12207"/>
                      <a:pt x="51542" y="12084"/>
                      <a:pt x="52261" y="12084"/>
                    </a:cubicBezTo>
                    <a:cubicBezTo>
                      <a:pt x="52705" y="12084"/>
                      <a:pt x="53156" y="12131"/>
                      <a:pt x="53628" y="12206"/>
                    </a:cubicBezTo>
                    <a:cubicBezTo>
                      <a:pt x="54160" y="12295"/>
                      <a:pt x="54842" y="12505"/>
                      <a:pt x="55450" y="12505"/>
                    </a:cubicBezTo>
                    <a:cubicBezTo>
                      <a:pt x="55732" y="12505"/>
                      <a:pt x="55998" y="12459"/>
                      <a:pt x="56225" y="12336"/>
                    </a:cubicBezTo>
                    <a:cubicBezTo>
                      <a:pt x="56936" y="12009"/>
                      <a:pt x="57196" y="11100"/>
                      <a:pt x="57913" y="10710"/>
                    </a:cubicBezTo>
                    <a:cubicBezTo>
                      <a:pt x="58562" y="10321"/>
                      <a:pt x="60183" y="10710"/>
                      <a:pt x="60510" y="9999"/>
                    </a:cubicBezTo>
                    <a:cubicBezTo>
                      <a:pt x="60832" y="9282"/>
                      <a:pt x="59793" y="8503"/>
                      <a:pt x="59274" y="8311"/>
                    </a:cubicBezTo>
                    <a:cubicBezTo>
                      <a:pt x="58432" y="7983"/>
                      <a:pt x="57456" y="7983"/>
                      <a:pt x="56547" y="7983"/>
                    </a:cubicBezTo>
                    <a:cubicBezTo>
                      <a:pt x="56321" y="7983"/>
                      <a:pt x="56078" y="8016"/>
                      <a:pt x="55859" y="8016"/>
                    </a:cubicBezTo>
                    <a:cubicBezTo>
                      <a:pt x="55641" y="8016"/>
                      <a:pt x="55446" y="7983"/>
                      <a:pt x="55316" y="7854"/>
                    </a:cubicBezTo>
                    <a:cubicBezTo>
                      <a:pt x="54859" y="7402"/>
                      <a:pt x="54989" y="6363"/>
                      <a:pt x="54469" y="5844"/>
                    </a:cubicBezTo>
                    <a:cubicBezTo>
                      <a:pt x="54201" y="5519"/>
                      <a:pt x="53614" y="5147"/>
                      <a:pt x="53086" y="5147"/>
                    </a:cubicBezTo>
                    <a:cubicBezTo>
                      <a:pt x="52981" y="5147"/>
                      <a:pt x="52879" y="5161"/>
                      <a:pt x="52781" y="5194"/>
                    </a:cubicBezTo>
                    <a:cubicBezTo>
                      <a:pt x="52200" y="5454"/>
                      <a:pt x="51872" y="6295"/>
                      <a:pt x="51161" y="6363"/>
                    </a:cubicBezTo>
                    <a:cubicBezTo>
                      <a:pt x="51107" y="6373"/>
                      <a:pt x="51053" y="6377"/>
                      <a:pt x="50998" y="6377"/>
                    </a:cubicBezTo>
                    <a:cubicBezTo>
                      <a:pt x="50329" y="6377"/>
                      <a:pt x="49631" y="5675"/>
                      <a:pt x="49213" y="5194"/>
                    </a:cubicBezTo>
                    <a:cubicBezTo>
                      <a:pt x="49016" y="4997"/>
                      <a:pt x="48953" y="4805"/>
                      <a:pt x="48694" y="4607"/>
                    </a:cubicBezTo>
                    <a:cubicBezTo>
                      <a:pt x="47915" y="4026"/>
                      <a:pt x="46616" y="4415"/>
                      <a:pt x="45707" y="4026"/>
                    </a:cubicBezTo>
                    <a:cubicBezTo>
                      <a:pt x="45348" y="3905"/>
                      <a:pt x="45208" y="3786"/>
                      <a:pt x="45035" y="3786"/>
                    </a:cubicBezTo>
                    <a:cubicBezTo>
                      <a:pt x="44925" y="3786"/>
                      <a:pt x="44802" y="3833"/>
                      <a:pt x="44601" y="3958"/>
                    </a:cubicBezTo>
                    <a:cubicBezTo>
                      <a:pt x="44211" y="4155"/>
                      <a:pt x="43370" y="5064"/>
                      <a:pt x="43172" y="5454"/>
                    </a:cubicBezTo>
                    <a:cubicBezTo>
                      <a:pt x="42913" y="6036"/>
                      <a:pt x="43562" y="6233"/>
                      <a:pt x="43822" y="6882"/>
                    </a:cubicBezTo>
                    <a:cubicBezTo>
                      <a:pt x="43952" y="7204"/>
                      <a:pt x="44081" y="7594"/>
                      <a:pt x="43759" y="7921"/>
                    </a:cubicBezTo>
                    <a:cubicBezTo>
                      <a:pt x="43646" y="8032"/>
                      <a:pt x="43557" y="8067"/>
                      <a:pt x="43475" y="8067"/>
                    </a:cubicBezTo>
                    <a:cubicBezTo>
                      <a:pt x="43342" y="8067"/>
                      <a:pt x="43228" y="7975"/>
                      <a:pt x="43065" y="7975"/>
                    </a:cubicBezTo>
                    <a:cubicBezTo>
                      <a:pt x="43038" y="7975"/>
                      <a:pt x="43010" y="7978"/>
                      <a:pt x="42980" y="7983"/>
                    </a:cubicBezTo>
                    <a:cubicBezTo>
                      <a:pt x="42393" y="8051"/>
                      <a:pt x="41552" y="8181"/>
                      <a:pt x="41095" y="8570"/>
                    </a:cubicBezTo>
                    <a:cubicBezTo>
                      <a:pt x="40705" y="8892"/>
                      <a:pt x="40773" y="8892"/>
                      <a:pt x="40705" y="9542"/>
                    </a:cubicBezTo>
                    <a:cubicBezTo>
                      <a:pt x="40586" y="10138"/>
                      <a:pt x="40414" y="12657"/>
                      <a:pt x="39528" y="12657"/>
                    </a:cubicBezTo>
                    <a:cubicBezTo>
                      <a:pt x="39450" y="12657"/>
                      <a:pt x="39366" y="12638"/>
                      <a:pt x="39277" y="12596"/>
                    </a:cubicBezTo>
                    <a:cubicBezTo>
                      <a:pt x="38758" y="12336"/>
                      <a:pt x="38758" y="10970"/>
                      <a:pt x="38758" y="10518"/>
                    </a:cubicBezTo>
                    <a:cubicBezTo>
                      <a:pt x="38758" y="9999"/>
                      <a:pt x="39345" y="8440"/>
                      <a:pt x="39147" y="8113"/>
                    </a:cubicBezTo>
                    <a:cubicBezTo>
                      <a:pt x="39063" y="7987"/>
                      <a:pt x="38890" y="7943"/>
                      <a:pt x="38684" y="7943"/>
                    </a:cubicBezTo>
                    <a:cubicBezTo>
                      <a:pt x="38255" y="7943"/>
                      <a:pt x="37680" y="8135"/>
                      <a:pt x="37459" y="8181"/>
                    </a:cubicBezTo>
                    <a:cubicBezTo>
                      <a:pt x="37204" y="8250"/>
                      <a:pt x="37023" y="8286"/>
                      <a:pt x="36867" y="8286"/>
                    </a:cubicBezTo>
                    <a:cubicBezTo>
                      <a:pt x="36587" y="8286"/>
                      <a:pt x="36385" y="8171"/>
                      <a:pt x="35968" y="7921"/>
                    </a:cubicBezTo>
                    <a:cubicBezTo>
                      <a:pt x="35315" y="7566"/>
                      <a:pt x="34882" y="7263"/>
                      <a:pt x="34221" y="7263"/>
                    </a:cubicBezTo>
                    <a:cubicBezTo>
                      <a:pt x="34157" y="7263"/>
                      <a:pt x="34090" y="7266"/>
                      <a:pt x="34021" y="7272"/>
                    </a:cubicBezTo>
                    <a:cubicBezTo>
                      <a:pt x="33619" y="7307"/>
                      <a:pt x="33157" y="7445"/>
                      <a:pt x="32737" y="7445"/>
                    </a:cubicBezTo>
                    <a:cubicBezTo>
                      <a:pt x="32407" y="7445"/>
                      <a:pt x="32104" y="7360"/>
                      <a:pt x="31876" y="7074"/>
                    </a:cubicBezTo>
                    <a:cubicBezTo>
                      <a:pt x="30967" y="5906"/>
                      <a:pt x="32463" y="5257"/>
                      <a:pt x="33304" y="4935"/>
                    </a:cubicBezTo>
                    <a:cubicBezTo>
                      <a:pt x="34410" y="4477"/>
                      <a:pt x="35579" y="3958"/>
                      <a:pt x="36680" y="3636"/>
                    </a:cubicBezTo>
                    <a:cubicBezTo>
                      <a:pt x="37657" y="3309"/>
                      <a:pt x="38565" y="3309"/>
                      <a:pt x="39407" y="2789"/>
                    </a:cubicBezTo>
                    <a:cubicBezTo>
                      <a:pt x="39667" y="2597"/>
                      <a:pt x="41162" y="1688"/>
                      <a:pt x="41095" y="1429"/>
                    </a:cubicBezTo>
                    <a:cubicBezTo>
                      <a:pt x="41077" y="1280"/>
                      <a:pt x="40958" y="1227"/>
                      <a:pt x="40789" y="1227"/>
                    </a:cubicBezTo>
                    <a:cubicBezTo>
                      <a:pt x="40365" y="1227"/>
                      <a:pt x="39623" y="1558"/>
                      <a:pt x="39345" y="1558"/>
                    </a:cubicBezTo>
                    <a:cubicBezTo>
                      <a:pt x="39232" y="1558"/>
                      <a:pt x="39016" y="1600"/>
                      <a:pt x="38827" y="1600"/>
                    </a:cubicBezTo>
                    <a:cubicBezTo>
                      <a:pt x="38683" y="1600"/>
                      <a:pt x="38554" y="1576"/>
                      <a:pt x="38498" y="1491"/>
                    </a:cubicBezTo>
                    <a:cubicBezTo>
                      <a:pt x="38238" y="1169"/>
                      <a:pt x="38695" y="1169"/>
                      <a:pt x="38695" y="842"/>
                    </a:cubicBezTo>
                    <a:lnTo>
                      <a:pt x="38695" y="842"/>
                    </a:lnTo>
                    <a:cubicBezTo>
                      <a:pt x="38695" y="1102"/>
                      <a:pt x="37199" y="1948"/>
                      <a:pt x="36877" y="2010"/>
                    </a:cubicBezTo>
                    <a:cubicBezTo>
                      <a:pt x="36228" y="2270"/>
                      <a:pt x="35449" y="2270"/>
                      <a:pt x="34732" y="2400"/>
                    </a:cubicBezTo>
                    <a:cubicBezTo>
                      <a:pt x="34515" y="2446"/>
                      <a:pt x="33911" y="2638"/>
                      <a:pt x="33481" y="2638"/>
                    </a:cubicBezTo>
                    <a:cubicBezTo>
                      <a:pt x="33275" y="2638"/>
                      <a:pt x="33108" y="2594"/>
                      <a:pt x="33044" y="2467"/>
                    </a:cubicBezTo>
                    <a:cubicBezTo>
                      <a:pt x="33044" y="2467"/>
                      <a:pt x="34732" y="452"/>
                      <a:pt x="34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3"/>
              <p:cNvSpPr/>
              <p:nvPr/>
            </p:nvSpPr>
            <p:spPr>
              <a:xfrm>
                <a:off x="-2133150" y="1276575"/>
                <a:ext cx="94900" cy="130625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5225" extrusionOk="0">
                    <a:moveTo>
                      <a:pt x="1308" y="0"/>
                    </a:moveTo>
                    <a:cubicBezTo>
                      <a:pt x="1232" y="0"/>
                      <a:pt x="1158" y="9"/>
                      <a:pt x="1085" y="27"/>
                    </a:cubicBezTo>
                    <a:cubicBezTo>
                      <a:pt x="342" y="298"/>
                      <a:pt x="0" y="1654"/>
                      <a:pt x="407" y="3080"/>
                    </a:cubicBezTo>
                    <a:cubicBezTo>
                      <a:pt x="767" y="4337"/>
                      <a:pt x="1606" y="5225"/>
                      <a:pt x="2358" y="5225"/>
                    </a:cubicBezTo>
                    <a:cubicBezTo>
                      <a:pt x="2456" y="5225"/>
                      <a:pt x="2553" y="5210"/>
                      <a:pt x="2646" y="5178"/>
                    </a:cubicBezTo>
                    <a:cubicBezTo>
                      <a:pt x="3460" y="4978"/>
                      <a:pt x="3796" y="3622"/>
                      <a:pt x="3324" y="2196"/>
                    </a:cubicBezTo>
                    <a:cubicBezTo>
                      <a:pt x="2954" y="903"/>
                      <a:pt x="2076" y="0"/>
                      <a:pt x="1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3"/>
              <p:cNvSpPr/>
              <p:nvPr/>
            </p:nvSpPr>
            <p:spPr>
              <a:xfrm>
                <a:off x="-2141575" y="1287925"/>
                <a:ext cx="84750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3390" h="4688" extrusionOk="0">
                    <a:moveTo>
                      <a:pt x="1295" y="1"/>
                    </a:moveTo>
                    <a:cubicBezTo>
                      <a:pt x="1201" y="1"/>
                      <a:pt x="1107" y="17"/>
                      <a:pt x="1015" y="50"/>
                    </a:cubicBezTo>
                    <a:cubicBezTo>
                      <a:pt x="272" y="251"/>
                      <a:pt x="1" y="1471"/>
                      <a:pt x="408" y="2761"/>
                    </a:cubicBezTo>
                    <a:cubicBezTo>
                      <a:pt x="711" y="3864"/>
                      <a:pt x="1463" y="4688"/>
                      <a:pt x="2153" y="4688"/>
                    </a:cubicBezTo>
                    <a:cubicBezTo>
                      <a:pt x="2226" y="4688"/>
                      <a:pt x="2299" y="4679"/>
                      <a:pt x="2371" y="4659"/>
                    </a:cubicBezTo>
                    <a:cubicBezTo>
                      <a:pt x="3119" y="4453"/>
                      <a:pt x="3390" y="3233"/>
                      <a:pt x="2983" y="1948"/>
                    </a:cubicBezTo>
                    <a:cubicBezTo>
                      <a:pt x="2684" y="816"/>
                      <a:pt x="1971" y="1"/>
                      <a:pt x="129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3"/>
              <p:cNvSpPr/>
              <p:nvPr/>
            </p:nvSpPr>
            <p:spPr>
              <a:xfrm>
                <a:off x="-2012775" y="1246650"/>
                <a:ext cx="1202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5298" extrusionOk="0">
                    <a:moveTo>
                      <a:pt x="2106" y="1"/>
                    </a:moveTo>
                    <a:cubicBezTo>
                      <a:pt x="1945" y="1"/>
                      <a:pt x="1785" y="25"/>
                      <a:pt x="1627" y="74"/>
                    </a:cubicBezTo>
                    <a:cubicBezTo>
                      <a:pt x="543" y="410"/>
                      <a:pt x="0" y="1837"/>
                      <a:pt x="407" y="3257"/>
                    </a:cubicBezTo>
                    <a:cubicBezTo>
                      <a:pt x="755" y="4478"/>
                      <a:pt x="1747" y="5297"/>
                      <a:pt x="2705" y="5297"/>
                    </a:cubicBezTo>
                    <a:cubicBezTo>
                      <a:pt x="2867" y="5297"/>
                      <a:pt x="3027" y="5274"/>
                      <a:pt x="3183" y="5226"/>
                    </a:cubicBezTo>
                    <a:cubicBezTo>
                      <a:pt x="4268" y="4884"/>
                      <a:pt x="4810" y="3463"/>
                      <a:pt x="4403" y="2037"/>
                    </a:cubicBezTo>
                    <a:cubicBezTo>
                      <a:pt x="4000" y="823"/>
                      <a:pt x="3050" y="1"/>
                      <a:pt x="21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3"/>
              <p:cNvSpPr/>
              <p:nvPr/>
            </p:nvSpPr>
            <p:spPr>
              <a:xfrm>
                <a:off x="-2024700" y="1258975"/>
                <a:ext cx="108475" cy="11852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4741" extrusionOk="0">
                    <a:moveTo>
                      <a:pt x="1867" y="1"/>
                    </a:moveTo>
                    <a:cubicBezTo>
                      <a:pt x="1741" y="1"/>
                      <a:pt x="1615" y="18"/>
                      <a:pt x="1491" y="53"/>
                    </a:cubicBezTo>
                    <a:cubicBezTo>
                      <a:pt x="477" y="324"/>
                      <a:pt x="0" y="1615"/>
                      <a:pt x="407" y="2900"/>
                    </a:cubicBezTo>
                    <a:cubicBezTo>
                      <a:pt x="696" y="3991"/>
                      <a:pt x="1515" y="4740"/>
                      <a:pt x="2374" y="4740"/>
                    </a:cubicBezTo>
                    <a:cubicBezTo>
                      <a:pt x="2531" y="4740"/>
                      <a:pt x="2690" y="4715"/>
                      <a:pt x="2847" y="4662"/>
                    </a:cubicBezTo>
                    <a:cubicBezTo>
                      <a:pt x="3866" y="4391"/>
                      <a:pt x="4338" y="3106"/>
                      <a:pt x="3931" y="1815"/>
                    </a:cubicBezTo>
                    <a:cubicBezTo>
                      <a:pt x="3578" y="754"/>
                      <a:pt x="2711" y="1"/>
                      <a:pt x="18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7" name="Google Shape;397;p33"/>
          <p:cNvGrpSpPr/>
          <p:nvPr/>
        </p:nvGrpSpPr>
        <p:grpSpPr>
          <a:xfrm>
            <a:off x="8008300" y="1134550"/>
            <a:ext cx="535300" cy="194950"/>
            <a:chOff x="5054325" y="1441125"/>
            <a:chExt cx="535300" cy="194950"/>
          </a:xfrm>
        </p:grpSpPr>
        <p:sp>
          <p:nvSpPr>
            <p:cNvPr id="398" name="Google Shape;398;p33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3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0" name="Google Shape;400;p33"/>
          <p:cNvGrpSpPr/>
          <p:nvPr/>
        </p:nvGrpSpPr>
        <p:grpSpPr>
          <a:xfrm>
            <a:off x="809350" y="834450"/>
            <a:ext cx="535300" cy="194950"/>
            <a:chOff x="5054325" y="1441125"/>
            <a:chExt cx="535300" cy="194950"/>
          </a:xfrm>
        </p:grpSpPr>
        <p:sp>
          <p:nvSpPr>
            <p:cNvPr id="401" name="Google Shape;401;p33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3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" grpId="0"/>
      <p:bldP spid="285" grpId="1"/>
      <p:bldP spid="28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5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solidFill>
                  <a:schemeClr val="dk1"/>
                </a:solidFill>
              </a:rPr>
              <a:t>LAWS</a:t>
            </a:r>
            <a:endParaRPr b="0" dirty="0">
              <a:solidFill>
                <a:schemeClr val="dk1"/>
              </a:solidFill>
            </a:endParaRPr>
          </a:p>
        </p:txBody>
      </p:sp>
      <p:grpSp>
        <p:nvGrpSpPr>
          <p:cNvPr id="414" name="Google Shape;414;p35"/>
          <p:cNvGrpSpPr/>
          <p:nvPr/>
        </p:nvGrpSpPr>
        <p:grpSpPr>
          <a:xfrm>
            <a:off x="720831" y="1246775"/>
            <a:ext cx="1261398" cy="963203"/>
            <a:chOff x="720831" y="1246775"/>
            <a:chExt cx="1261398" cy="963203"/>
          </a:xfrm>
        </p:grpSpPr>
        <p:grpSp>
          <p:nvGrpSpPr>
            <p:cNvPr id="415" name="Google Shape;415;p35"/>
            <p:cNvGrpSpPr/>
            <p:nvPr/>
          </p:nvGrpSpPr>
          <p:grpSpPr>
            <a:xfrm>
              <a:off x="986925" y="1246775"/>
              <a:ext cx="535300" cy="194950"/>
              <a:chOff x="5054325" y="1441125"/>
              <a:chExt cx="535300" cy="194950"/>
            </a:xfrm>
          </p:grpSpPr>
          <p:sp>
            <p:nvSpPr>
              <p:cNvPr id="416" name="Google Shape;416;p35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5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8" name="Google Shape;418;p35" descr="Slidesgo" title="Background"/>
            <p:cNvSpPr/>
            <p:nvPr/>
          </p:nvSpPr>
          <p:spPr>
            <a:xfrm flipH="1">
              <a:off x="720831" y="1333322"/>
              <a:ext cx="1261398" cy="876656"/>
            </a:xfrm>
            <a:custGeom>
              <a:avLst/>
              <a:gdLst/>
              <a:ahLst/>
              <a:cxnLst/>
              <a:rect l="l" t="t" r="r" b="b"/>
              <a:pathLst>
                <a:path w="66276" h="46061" extrusionOk="0">
                  <a:moveTo>
                    <a:pt x="16512" y="0"/>
                  </a:moveTo>
                  <a:cubicBezTo>
                    <a:pt x="10655" y="0"/>
                    <a:pt x="6518" y="2173"/>
                    <a:pt x="3911" y="5649"/>
                  </a:cubicBezTo>
                  <a:cubicBezTo>
                    <a:pt x="1530" y="8691"/>
                    <a:pt x="435" y="12828"/>
                    <a:pt x="226" y="17382"/>
                  </a:cubicBezTo>
                  <a:cubicBezTo>
                    <a:pt x="0" y="19554"/>
                    <a:pt x="0" y="21727"/>
                    <a:pt x="435" y="24126"/>
                  </a:cubicBezTo>
                  <a:cubicBezTo>
                    <a:pt x="435" y="25429"/>
                    <a:pt x="660" y="26733"/>
                    <a:pt x="1095" y="27810"/>
                  </a:cubicBezTo>
                  <a:cubicBezTo>
                    <a:pt x="1964" y="31513"/>
                    <a:pt x="3911" y="34989"/>
                    <a:pt x="6309" y="37805"/>
                  </a:cubicBezTo>
                  <a:lnTo>
                    <a:pt x="6953" y="38465"/>
                  </a:lnTo>
                  <a:cubicBezTo>
                    <a:pt x="11524" y="43245"/>
                    <a:pt x="17816" y="46061"/>
                    <a:pt x="24560" y="46061"/>
                  </a:cubicBezTo>
                  <a:lnTo>
                    <a:pt x="41072" y="46061"/>
                  </a:lnTo>
                  <a:cubicBezTo>
                    <a:pt x="49537" y="46061"/>
                    <a:pt x="57150" y="41507"/>
                    <a:pt x="61495" y="34763"/>
                  </a:cubicBezTo>
                  <a:cubicBezTo>
                    <a:pt x="63008" y="32156"/>
                    <a:pt x="64311" y="29340"/>
                    <a:pt x="64746" y="26298"/>
                  </a:cubicBezTo>
                  <a:cubicBezTo>
                    <a:pt x="66275" y="19120"/>
                    <a:pt x="65406" y="12828"/>
                    <a:pt x="58662" y="12393"/>
                  </a:cubicBezTo>
                  <a:lnTo>
                    <a:pt x="58228" y="12393"/>
                  </a:lnTo>
                  <a:cubicBezTo>
                    <a:pt x="53448" y="12167"/>
                    <a:pt x="49537" y="11733"/>
                    <a:pt x="46495" y="10864"/>
                  </a:cubicBezTo>
                  <a:cubicBezTo>
                    <a:pt x="33251" y="7613"/>
                    <a:pt x="33685" y="226"/>
                    <a:pt x="17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9" name="Google Shape;419;p35"/>
            <p:cNvGrpSpPr/>
            <p:nvPr/>
          </p:nvGrpSpPr>
          <p:grpSpPr>
            <a:xfrm>
              <a:off x="986925" y="1355988"/>
              <a:ext cx="841875" cy="831325"/>
              <a:chOff x="2286000" y="-907525"/>
              <a:chExt cx="841875" cy="831325"/>
            </a:xfrm>
          </p:grpSpPr>
          <p:sp>
            <p:nvSpPr>
              <p:cNvPr id="420" name="Google Shape;420;p35"/>
              <p:cNvSpPr/>
              <p:nvPr/>
            </p:nvSpPr>
            <p:spPr>
              <a:xfrm>
                <a:off x="2286000" y="-907525"/>
                <a:ext cx="841875" cy="831325"/>
              </a:xfrm>
              <a:custGeom>
                <a:avLst/>
                <a:gdLst/>
                <a:ahLst/>
                <a:cxnLst/>
                <a:rect l="l" t="t" r="r" b="b"/>
                <a:pathLst>
                  <a:path w="33675" h="33253" extrusionOk="0">
                    <a:moveTo>
                      <a:pt x="16788" y="0"/>
                    </a:moveTo>
                    <a:cubicBezTo>
                      <a:pt x="7871" y="0"/>
                      <a:pt x="493" y="7169"/>
                      <a:pt x="249" y="16196"/>
                    </a:cubicBezTo>
                    <a:cubicBezTo>
                      <a:pt x="1" y="25374"/>
                      <a:pt x="7254" y="33000"/>
                      <a:pt x="16433" y="33248"/>
                    </a:cubicBezTo>
                    <a:cubicBezTo>
                      <a:pt x="16550" y="33251"/>
                      <a:pt x="16667" y="33252"/>
                      <a:pt x="16784" y="33252"/>
                    </a:cubicBezTo>
                    <a:cubicBezTo>
                      <a:pt x="25747" y="33252"/>
                      <a:pt x="33182" y="26125"/>
                      <a:pt x="33427" y="17064"/>
                    </a:cubicBezTo>
                    <a:cubicBezTo>
                      <a:pt x="33675" y="7885"/>
                      <a:pt x="26421" y="254"/>
                      <a:pt x="17242" y="6"/>
                    </a:cubicBezTo>
                    <a:cubicBezTo>
                      <a:pt x="17090" y="2"/>
                      <a:pt x="16939" y="0"/>
                      <a:pt x="16788" y="0"/>
                    </a:cubicBezTo>
                    <a:close/>
                  </a:path>
                </a:pathLst>
              </a:custGeom>
              <a:solidFill>
                <a:srgbClr val="00FE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5"/>
              <p:cNvSpPr/>
              <p:nvPr/>
            </p:nvSpPr>
            <p:spPr>
              <a:xfrm>
                <a:off x="2286000" y="-907375"/>
                <a:ext cx="832575" cy="831175"/>
              </a:xfrm>
              <a:custGeom>
                <a:avLst/>
                <a:gdLst/>
                <a:ahLst/>
                <a:cxnLst/>
                <a:rect l="l" t="t" r="r" b="b"/>
                <a:pathLst>
                  <a:path w="33303" h="33247" extrusionOk="0">
                    <a:moveTo>
                      <a:pt x="17242" y="0"/>
                    </a:moveTo>
                    <a:cubicBezTo>
                      <a:pt x="16433" y="0"/>
                      <a:pt x="15630" y="65"/>
                      <a:pt x="14821" y="124"/>
                    </a:cubicBezTo>
                    <a:cubicBezTo>
                      <a:pt x="15133" y="868"/>
                      <a:pt x="15193" y="1677"/>
                      <a:pt x="14637" y="2297"/>
                    </a:cubicBezTo>
                    <a:cubicBezTo>
                      <a:pt x="14389" y="2545"/>
                      <a:pt x="14141" y="2729"/>
                      <a:pt x="13893" y="2853"/>
                    </a:cubicBezTo>
                    <a:cubicBezTo>
                      <a:pt x="13585" y="3112"/>
                      <a:pt x="13191" y="3242"/>
                      <a:pt x="12746" y="3242"/>
                    </a:cubicBezTo>
                    <a:cubicBezTo>
                      <a:pt x="12654" y="3242"/>
                      <a:pt x="12560" y="3236"/>
                      <a:pt x="12464" y="3225"/>
                    </a:cubicBezTo>
                    <a:cubicBezTo>
                      <a:pt x="12032" y="3349"/>
                      <a:pt x="11536" y="3473"/>
                      <a:pt x="11100" y="3597"/>
                    </a:cubicBezTo>
                    <a:lnTo>
                      <a:pt x="10544" y="3597"/>
                    </a:lnTo>
                    <a:cubicBezTo>
                      <a:pt x="10355" y="3910"/>
                      <a:pt x="10355" y="4282"/>
                      <a:pt x="10479" y="4590"/>
                    </a:cubicBezTo>
                    <a:cubicBezTo>
                      <a:pt x="10544" y="5086"/>
                      <a:pt x="10728" y="5770"/>
                      <a:pt x="10296" y="6143"/>
                    </a:cubicBezTo>
                    <a:cubicBezTo>
                      <a:pt x="9902" y="6536"/>
                      <a:pt x="9586" y="6577"/>
                      <a:pt x="9163" y="6577"/>
                    </a:cubicBezTo>
                    <a:cubicBezTo>
                      <a:pt x="9053" y="6577"/>
                      <a:pt x="8935" y="6574"/>
                      <a:pt x="8807" y="6574"/>
                    </a:cubicBezTo>
                    <a:cubicBezTo>
                      <a:pt x="8311" y="7194"/>
                      <a:pt x="8435" y="7567"/>
                      <a:pt x="9239" y="7815"/>
                    </a:cubicBezTo>
                    <a:cubicBezTo>
                      <a:pt x="9428" y="7939"/>
                      <a:pt x="9611" y="8003"/>
                      <a:pt x="9800" y="8063"/>
                    </a:cubicBezTo>
                    <a:lnTo>
                      <a:pt x="9859" y="8063"/>
                    </a:lnTo>
                    <a:cubicBezTo>
                      <a:pt x="10296" y="8003"/>
                      <a:pt x="10668" y="7879"/>
                      <a:pt x="11040" y="7567"/>
                    </a:cubicBezTo>
                    <a:cubicBezTo>
                      <a:pt x="11536" y="7259"/>
                      <a:pt x="12156" y="6639"/>
                      <a:pt x="12777" y="6639"/>
                    </a:cubicBezTo>
                    <a:cubicBezTo>
                      <a:pt x="14325" y="6698"/>
                      <a:pt x="14573" y="8187"/>
                      <a:pt x="14017" y="9368"/>
                    </a:cubicBezTo>
                    <a:cubicBezTo>
                      <a:pt x="13521" y="10543"/>
                      <a:pt x="13828" y="11724"/>
                      <a:pt x="14265" y="12841"/>
                    </a:cubicBezTo>
                    <a:cubicBezTo>
                      <a:pt x="14573" y="13644"/>
                      <a:pt x="15069" y="14205"/>
                      <a:pt x="15133" y="15073"/>
                    </a:cubicBezTo>
                    <a:cubicBezTo>
                      <a:pt x="15185" y="16153"/>
                      <a:pt x="13550" y="16387"/>
                      <a:pt x="12673" y="16387"/>
                    </a:cubicBezTo>
                    <a:cubicBezTo>
                      <a:pt x="12543" y="16387"/>
                      <a:pt x="12429" y="16382"/>
                      <a:pt x="12340" y="16373"/>
                    </a:cubicBezTo>
                    <a:cubicBezTo>
                      <a:pt x="11988" y="16336"/>
                      <a:pt x="10889" y="15749"/>
                      <a:pt x="10146" y="15749"/>
                    </a:cubicBezTo>
                    <a:cubicBezTo>
                      <a:pt x="9715" y="15749"/>
                      <a:pt x="9404" y="15946"/>
                      <a:pt x="9428" y="16562"/>
                    </a:cubicBezTo>
                    <a:cubicBezTo>
                      <a:pt x="9487" y="17306"/>
                      <a:pt x="9239" y="17738"/>
                      <a:pt x="8867" y="18298"/>
                    </a:cubicBezTo>
                    <a:cubicBezTo>
                      <a:pt x="8807" y="18358"/>
                      <a:pt x="8807" y="18482"/>
                      <a:pt x="8743" y="18606"/>
                    </a:cubicBezTo>
                    <a:cubicBezTo>
                      <a:pt x="8545" y="19002"/>
                      <a:pt x="9257" y="19123"/>
                      <a:pt x="9709" y="19123"/>
                    </a:cubicBezTo>
                    <a:cubicBezTo>
                      <a:pt x="9823" y="19123"/>
                      <a:pt x="9921" y="19115"/>
                      <a:pt x="9983" y="19102"/>
                    </a:cubicBezTo>
                    <a:cubicBezTo>
                      <a:pt x="10420" y="19102"/>
                      <a:pt x="10792" y="19043"/>
                      <a:pt x="11164" y="19043"/>
                    </a:cubicBezTo>
                    <a:cubicBezTo>
                      <a:pt x="11306" y="19006"/>
                      <a:pt x="11428" y="18970"/>
                      <a:pt x="11528" y="18970"/>
                    </a:cubicBezTo>
                    <a:cubicBezTo>
                      <a:pt x="11603" y="18970"/>
                      <a:pt x="11667" y="18990"/>
                      <a:pt x="11720" y="19043"/>
                    </a:cubicBezTo>
                    <a:cubicBezTo>
                      <a:pt x="11968" y="19167"/>
                      <a:pt x="12156" y="19291"/>
                      <a:pt x="12340" y="19415"/>
                    </a:cubicBezTo>
                    <a:cubicBezTo>
                      <a:pt x="13208" y="19787"/>
                      <a:pt x="14017" y="19970"/>
                      <a:pt x="14201" y="20839"/>
                    </a:cubicBezTo>
                    <a:cubicBezTo>
                      <a:pt x="14389" y="20963"/>
                      <a:pt x="14573" y="21151"/>
                      <a:pt x="14821" y="21335"/>
                    </a:cubicBezTo>
                    <a:cubicBezTo>
                      <a:pt x="15317" y="21771"/>
                      <a:pt x="16061" y="22516"/>
                      <a:pt x="15630" y="23195"/>
                    </a:cubicBezTo>
                    <a:cubicBezTo>
                      <a:pt x="15441" y="23508"/>
                      <a:pt x="15505" y="24252"/>
                      <a:pt x="15193" y="24560"/>
                    </a:cubicBezTo>
                    <a:cubicBezTo>
                      <a:pt x="14761" y="24932"/>
                      <a:pt x="14077" y="25056"/>
                      <a:pt x="14017" y="25741"/>
                    </a:cubicBezTo>
                    <a:cubicBezTo>
                      <a:pt x="14017" y="25924"/>
                      <a:pt x="13893" y="26048"/>
                      <a:pt x="13704" y="26048"/>
                    </a:cubicBezTo>
                    <a:cubicBezTo>
                      <a:pt x="13273" y="26792"/>
                      <a:pt x="12712" y="27413"/>
                      <a:pt x="12588" y="28281"/>
                    </a:cubicBezTo>
                    <a:cubicBezTo>
                      <a:pt x="12777" y="29025"/>
                      <a:pt x="13332" y="29710"/>
                      <a:pt x="13397" y="30514"/>
                    </a:cubicBezTo>
                    <a:cubicBezTo>
                      <a:pt x="13397" y="30762"/>
                      <a:pt x="13332" y="30950"/>
                      <a:pt x="13208" y="31074"/>
                    </a:cubicBezTo>
                    <a:lnTo>
                      <a:pt x="13208" y="31134"/>
                    </a:lnTo>
                    <a:cubicBezTo>
                      <a:pt x="13165" y="31224"/>
                      <a:pt x="13052" y="31283"/>
                      <a:pt x="12947" y="31283"/>
                    </a:cubicBezTo>
                    <a:cubicBezTo>
                      <a:pt x="12908" y="31283"/>
                      <a:pt x="12870" y="31275"/>
                      <a:pt x="12836" y="31258"/>
                    </a:cubicBezTo>
                    <a:cubicBezTo>
                      <a:pt x="12712" y="31258"/>
                      <a:pt x="12529" y="31258"/>
                      <a:pt x="12405" y="31198"/>
                    </a:cubicBezTo>
                    <a:cubicBezTo>
                      <a:pt x="12280" y="31134"/>
                      <a:pt x="12216" y="31010"/>
                      <a:pt x="12216" y="30886"/>
                    </a:cubicBezTo>
                    <a:cubicBezTo>
                      <a:pt x="10668" y="30082"/>
                      <a:pt x="9735" y="28529"/>
                      <a:pt x="9800" y="26668"/>
                    </a:cubicBezTo>
                    <a:cubicBezTo>
                      <a:pt x="9859" y="25676"/>
                      <a:pt x="10355" y="24500"/>
                      <a:pt x="9428" y="23567"/>
                    </a:cubicBezTo>
                    <a:cubicBezTo>
                      <a:pt x="9180" y="23384"/>
                      <a:pt x="8807" y="23071"/>
                      <a:pt x="8683" y="22764"/>
                    </a:cubicBezTo>
                    <a:cubicBezTo>
                      <a:pt x="8435" y="21831"/>
                      <a:pt x="8807" y="21399"/>
                      <a:pt x="9115" y="20655"/>
                    </a:cubicBezTo>
                    <a:cubicBezTo>
                      <a:pt x="8931" y="20094"/>
                      <a:pt x="7751" y="19539"/>
                      <a:pt x="7443" y="18794"/>
                    </a:cubicBezTo>
                    <a:cubicBezTo>
                      <a:pt x="7071" y="18050"/>
                      <a:pt x="6699" y="17614"/>
                      <a:pt x="6634" y="16810"/>
                    </a:cubicBezTo>
                    <a:cubicBezTo>
                      <a:pt x="6575" y="15693"/>
                      <a:pt x="4898" y="15569"/>
                      <a:pt x="4278" y="14885"/>
                    </a:cubicBezTo>
                    <a:cubicBezTo>
                      <a:pt x="3905" y="14453"/>
                      <a:pt x="3226" y="13768"/>
                      <a:pt x="3102" y="13213"/>
                    </a:cubicBezTo>
                    <a:cubicBezTo>
                      <a:pt x="2913" y="12096"/>
                      <a:pt x="2913" y="10791"/>
                      <a:pt x="3037" y="9675"/>
                    </a:cubicBezTo>
                    <a:cubicBezTo>
                      <a:pt x="3102" y="8995"/>
                      <a:pt x="2978" y="8311"/>
                      <a:pt x="2854" y="7691"/>
                    </a:cubicBezTo>
                    <a:cubicBezTo>
                      <a:pt x="1301" y="10112"/>
                      <a:pt x="308" y="13024"/>
                      <a:pt x="249" y="16190"/>
                    </a:cubicBezTo>
                    <a:cubicBezTo>
                      <a:pt x="1" y="25368"/>
                      <a:pt x="7254" y="32994"/>
                      <a:pt x="16433" y="33242"/>
                    </a:cubicBezTo>
                    <a:cubicBezTo>
                      <a:pt x="16559" y="33245"/>
                      <a:pt x="16684" y="33247"/>
                      <a:pt x="16809" y="33247"/>
                    </a:cubicBezTo>
                    <a:cubicBezTo>
                      <a:pt x="25202" y="33247"/>
                      <a:pt x="32203" y="27043"/>
                      <a:pt x="33302" y="18854"/>
                    </a:cubicBezTo>
                    <a:lnTo>
                      <a:pt x="33302" y="18854"/>
                    </a:lnTo>
                    <a:cubicBezTo>
                      <a:pt x="32623" y="19970"/>
                      <a:pt x="31754" y="20903"/>
                      <a:pt x="30638" y="21399"/>
                    </a:cubicBezTo>
                    <a:cubicBezTo>
                      <a:pt x="30574" y="21459"/>
                      <a:pt x="30574" y="21523"/>
                      <a:pt x="30514" y="21647"/>
                    </a:cubicBezTo>
                    <a:cubicBezTo>
                      <a:pt x="30446" y="21748"/>
                      <a:pt x="30341" y="21794"/>
                      <a:pt x="30239" y="21794"/>
                    </a:cubicBezTo>
                    <a:cubicBezTo>
                      <a:pt x="30155" y="21794"/>
                      <a:pt x="30074" y="21763"/>
                      <a:pt x="30018" y="21707"/>
                    </a:cubicBezTo>
                    <a:cubicBezTo>
                      <a:pt x="29581" y="21211"/>
                      <a:pt x="29026" y="20903"/>
                      <a:pt x="28405" y="20903"/>
                    </a:cubicBezTo>
                    <a:cubicBezTo>
                      <a:pt x="27721" y="20903"/>
                      <a:pt x="28217" y="21459"/>
                      <a:pt x="28281" y="21771"/>
                    </a:cubicBezTo>
                    <a:cubicBezTo>
                      <a:pt x="28465" y="22327"/>
                      <a:pt x="28281" y="22764"/>
                      <a:pt x="27845" y="23071"/>
                    </a:cubicBezTo>
                    <a:cubicBezTo>
                      <a:pt x="27539" y="23276"/>
                      <a:pt x="27213" y="23368"/>
                      <a:pt x="26889" y="23368"/>
                    </a:cubicBezTo>
                    <a:cubicBezTo>
                      <a:pt x="26624" y="23368"/>
                      <a:pt x="26360" y="23307"/>
                      <a:pt x="26108" y="23195"/>
                    </a:cubicBezTo>
                    <a:cubicBezTo>
                      <a:pt x="25860" y="23071"/>
                      <a:pt x="25736" y="22888"/>
                      <a:pt x="25677" y="22640"/>
                    </a:cubicBezTo>
                    <a:cubicBezTo>
                      <a:pt x="25364" y="23816"/>
                      <a:pt x="25304" y="26857"/>
                      <a:pt x="24868" y="27909"/>
                    </a:cubicBezTo>
                    <a:cubicBezTo>
                      <a:pt x="24560" y="28717"/>
                      <a:pt x="24248" y="29462"/>
                      <a:pt x="23379" y="29710"/>
                    </a:cubicBezTo>
                    <a:cubicBezTo>
                      <a:pt x="23351" y="29720"/>
                      <a:pt x="23322" y="29725"/>
                      <a:pt x="23292" y="29725"/>
                    </a:cubicBezTo>
                    <a:cubicBezTo>
                      <a:pt x="22632" y="29725"/>
                      <a:pt x="21886" y="27144"/>
                      <a:pt x="21767" y="26668"/>
                    </a:cubicBezTo>
                    <a:cubicBezTo>
                      <a:pt x="21643" y="26172"/>
                      <a:pt x="21891" y="25552"/>
                      <a:pt x="22015" y="25056"/>
                    </a:cubicBezTo>
                    <a:cubicBezTo>
                      <a:pt x="22452" y="23567"/>
                      <a:pt x="21023" y="23691"/>
                      <a:pt x="19906" y="23195"/>
                    </a:cubicBezTo>
                    <a:cubicBezTo>
                      <a:pt x="18730" y="22699"/>
                      <a:pt x="18358" y="19722"/>
                      <a:pt x="19782" y="18918"/>
                    </a:cubicBezTo>
                    <a:cubicBezTo>
                      <a:pt x="20159" y="18718"/>
                      <a:pt x="20488" y="18645"/>
                      <a:pt x="20806" y="18645"/>
                    </a:cubicBezTo>
                    <a:cubicBezTo>
                      <a:pt x="21380" y="18645"/>
                      <a:pt x="21917" y="18883"/>
                      <a:pt x="22635" y="19043"/>
                    </a:cubicBezTo>
                    <a:cubicBezTo>
                      <a:pt x="23118" y="19126"/>
                      <a:pt x="23638" y="19198"/>
                      <a:pt x="24150" y="19198"/>
                    </a:cubicBezTo>
                    <a:cubicBezTo>
                      <a:pt x="24759" y="19198"/>
                      <a:pt x="25356" y="19096"/>
                      <a:pt x="25860" y="18794"/>
                    </a:cubicBezTo>
                    <a:cubicBezTo>
                      <a:pt x="26356" y="18546"/>
                      <a:pt x="26793" y="18234"/>
                      <a:pt x="27165" y="17862"/>
                    </a:cubicBezTo>
                    <a:cubicBezTo>
                      <a:pt x="27721" y="17182"/>
                      <a:pt x="27785" y="16562"/>
                      <a:pt x="27473" y="15877"/>
                    </a:cubicBezTo>
                    <a:cubicBezTo>
                      <a:pt x="27349" y="15818"/>
                      <a:pt x="27225" y="15753"/>
                      <a:pt x="27101" y="15753"/>
                    </a:cubicBezTo>
                    <a:cubicBezTo>
                      <a:pt x="26815" y="16044"/>
                      <a:pt x="26473" y="16758"/>
                      <a:pt x="26028" y="16758"/>
                    </a:cubicBezTo>
                    <a:cubicBezTo>
                      <a:pt x="25994" y="16758"/>
                      <a:pt x="25960" y="16754"/>
                      <a:pt x="25925" y="16745"/>
                    </a:cubicBezTo>
                    <a:cubicBezTo>
                      <a:pt x="25736" y="16686"/>
                      <a:pt x="25488" y="16686"/>
                      <a:pt x="25364" y="16621"/>
                    </a:cubicBezTo>
                    <a:lnTo>
                      <a:pt x="25240" y="16497"/>
                    </a:lnTo>
                    <a:lnTo>
                      <a:pt x="25240" y="16497"/>
                    </a:lnTo>
                    <a:cubicBezTo>
                      <a:pt x="25240" y="17117"/>
                      <a:pt x="25364" y="17738"/>
                      <a:pt x="24684" y="17986"/>
                    </a:cubicBezTo>
                    <a:cubicBezTo>
                      <a:pt x="24650" y="17994"/>
                      <a:pt x="24618" y="17998"/>
                      <a:pt x="24588" y="17998"/>
                    </a:cubicBezTo>
                    <a:cubicBezTo>
                      <a:pt x="24068" y="17998"/>
                      <a:pt x="24068" y="16801"/>
                      <a:pt x="23724" y="16801"/>
                    </a:cubicBezTo>
                    <a:cubicBezTo>
                      <a:pt x="23650" y="16801"/>
                      <a:pt x="23559" y="16857"/>
                      <a:pt x="23444" y="16993"/>
                    </a:cubicBezTo>
                    <a:cubicBezTo>
                      <a:pt x="23379" y="17058"/>
                      <a:pt x="23320" y="17058"/>
                      <a:pt x="23255" y="17117"/>
                    </a:cubicBezTo>
                    <a:cubicBezTo>
                      <a:pt x="23031" y="17512"/>
                      <a:pt x="22604" y="18260"/>
                      <a:pt x="22157" y="18260"/>
                    </a:cubicBezTo>
                    <a:cubicBezTo>
                      <a:pt x="22110" y="18260"/>
                      <a:pt x="22062" y="18252"/>
                      <a:pt x="22015" y="18234"/>
                    </a:cubicBezTo>
                    <a:cubicBezTo>
                      <a:pt x="21519" y="18110"/>
                      <a:pt x="20715" y="17738"/>
                      <a:pt x="20343" y="17366"/>
                    </a:cubicBezTo>
                    <a:cubicBezTo>
                      <a:pt x="19971" y="16934"/>
                      <a:pt x="20219" y="16497"/>
                      <a:pt x="20527" y="16249"/>
                    </a:cubicBezTo>
                    <a:cubicBezTo>
                      <a:pt x="20715" y="16066"/>
                      <a:pt x="21023" y="16066"/>
                      <a:pt x="21211" y="16066"/>
                    </a:cubicBezTo>
                    <a:cubicBezTo>
                      <a:pt x="21755" y="15294"/>
                      <a:pt x="21933" y="14922"/>
                      <a:pt x="21774" y="14922"/>
                    </a:cubicBezTo>
                    <a:cubicBezTo>
                      <a:pt x="21715" y="14922"/>
                      <a:pt x="21609" y="14973"/>
                      <a:pt x="21459" y="15073"/>
                    </a:cubicBezTo>
                    <a:cubicBezTo>
                      <a:pt x="21395" y="15133"/>
                      <a:pt x="21395" y="15133"/>
                      <a:pt x="21335" y="15133"/>
                    </a:cubicBezTo>
                    <a:cubicBezTo>
                      <a:pt x="19723" y="15009"/>
                      <a:pt x="19847" y="13272"/>
                      <a:pt x="20095" y="12032"/>
                    </a:cubicBezTo>
                    <a:cubicBezTo>
                      <a:pt x="20145" y="11823"/>
                      <a:pt x="20417" y="11572"/>
                      <a:pt x="20688" y="11572"/>
                    </a:cubicBezTo>
                    <a:cubicBezTo>
                      <a:pt x="20739" y="11572"/>
                      <a:pt x="20790" y="11581"/>
                      <a:pt x="20839" y="11600"/>
                    </a:cubicBezTo>
                    <a:cubicBezTo>
                      <a:pt x="21271" y="11784"/>
                      <a:pt x="21583" y="12096"/>
                      <a:pt x="22015" y="12344"/>
                    </a:cubicBezTo>
                    <a:cubicBezTo>
                      <a:pt x="22387" y="12555"/>
                      <a:pt x="22720" y="12647"/>
                      <a:pt x="23016" y="12647"/>
                    </a:cubicBezTo>
                    <a:cubicBezTo>
                      <a:pt x="24545" y="12647"/>
                      <a:pt x="25076" y="10189"/>
                      <a:pt x="24868" y="8995"/>
                    </a:cubicBezTo>
                    <a:cubicBezTo>
                      <a:pt x="24868" y="8931"/>
                      <a:pt x="24868" y="8871"/>
                      <a:pt x="24932" y="8871"/>
                    </a:cubicBezTo>
                    <a:cubicBezTo>
                      <a:pt x="24862" y="8482"/>
                      <a:pt x="24730" y="8094"/>
                      <a:pt x="24607" y="8094"/>
                    </a:cubicBezTo>
                    <a:cubicBezTo>
                      <a:pt x="24514" y="8094"/>
                      <a:pt x="24425" y="8317"/>
                      <a:pt x="24372" y="8931"/>
                    </a:cubicBezTo>
                    <a:cubicBezTo>
                      <a:pt x="24372" y="9427"/>
                      <a:pt x="24312" y="10171"/>
                      <a:pt x="23876" y="10484"/>
                    </a:cubicBezTo>
                    <a:cubicBezTo>
                      <a:pt x="23512" y="10732"/>
                      <a:pt x="23172" y="10845"/>
                      <a:pt x="22868" y="10845"/>
                    </a:cubicBezTo>
                    <a:cubicBezTo>
                      <a:pt x="22188" y="10845"/>
                      <a:pt x="21690" y="10284"/>
                      <a:pt x="21519" y="9427"/>
                    </a:cubicBezTo>
                    <a:cubicBezTo>
                      <a:pt x="21335" y="8559"/>
                      <a:pt x="21767" y="7691"/>
                      <a:pt x="22080" y="6946"/>
                    </a:cubicBezTo>
                    <a:cubicBezTo>
                      <a:pt x="22387" y="5954"/>
                      <a:pt x="22015" y="4962"/>
                      <a:pt x="22263" y="3969"/>
                    </a:cubicBezTo>
                    <a:cubicBezTo>
                      <a:pt x="22387" y="3349"/>
                      <a:pt x="23196" y="2918"/>
                      <a:pt x="23692" y="2545"/>
                    </a:cubicBezTo>
                    <a:cubicBezTo>
                      <a:pt x="24000" y="2357"/>
                      <a:pt x="24248" y="2173"/>
                      <a:pt x="24560" y="1925"/>
                    </a:cubicBezTo>
                    <a:cubicBezTo>
                      <a:pt x="22328" y="744"/>
                      <a:pt x="19906" y="65"/>
                      <a:pt x="172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5"/>
              <p:cNvSpPr/>
              <p:nvPr/>
            </p:nvSpPr>
            <p:spPr>
              <a:xfrm>
                <a:off x="2357325" y="-904275"/>
                <a:ext cx="330225" cy="779000"/>
              </a:xfrm>
              <a:custGeom>
                <a:avLst/>
                <a:gdLst/>
                <a:ahLst/>
                <a:cxnLst/>
                <a:rect l="l" t="t" r="r" b="b"/>
                <a:pathLst>
                  <a:path w="13209" h="31160" extrusionOk="0">
                    <a:moveTo>
                      <a:pt x="11968" y="0"/>
                    </a:moveTo>
                    <a:cubicBezTo>
                      <a:pt x="6947" y="620"/>
                      <a:pt x="2605" y="3473"/>
                      <a:pt x="1" y="7567"/>
                    </a:cubicBezTo>
                    <a:cubicBezTo>
                      <a:pt x="125" y="8187"/>
                      <a:pt x="249" y="8871"/>
                      <a:pt x="184" y="9551"/>
                    </a:cubicBezTo>
                    <a:cubicBezTo>
                      <a:pt x="60" y="10667"/>
                      <a:pt x="60" y="11972"/>
                      <a:pt x="249" y="13089"/>
                    </a:cubicBezTo>
                    <a:cubicBezTo>
                      <a:pt x="373" y="13644"/>
                      <a:pt x="1052" y="14329"/>
                      <a:pt x="1425" y="14761"/>
                    </a:cubicBezTo>
                    <a:cubicBezTo>
                      <a:pt x="2045" y="15445"/>
                      <a:pt x="3722" y="15569"/>
                      <a:pt x="3781" y="16686"/>
                    </a:cubicBezTo>
                    <a:cubicBezTo>
                      <a:pt x="3846" y="17490"/>
                      <a:pt x="4218" y="17926"/>
                      <a:pt x="4590" y="18670"/>
                    </a:cubicBezTo>
                    <a:cubicBezTo>
                      <a:pt x="4898" y="19415"/>
                      <a:pt x="6078" y="19970"/>
                      <a:pt x="6262" y="20531"/>
                    </a:cubicBezTo>
                    <a:cubicBezTo>
                      <a:pt x="5954" y="21275"/>
                      <a:pt x="5582" y="21707"/>
                      <a:pt x="5830" y="22640"/>
                    </a:cubicBezTo>
                    <a:cubicBezTo>
                      <a:pt x="5954" y="22947"/>
                      <a:pt x="6327" y="23260"/>
                      <a:pt x="6575" y="23443"/>
                    </a:cubicBezTo>
                    <a:cubicBezTo>
                      <a:pt x="7502" y="24376"/>
                      <a:pt x="7006" y="25552"/>
                      <a:pt x="6947" y="26544"/>
                    </a:cubicBezTo>
                    <a:cubicBezTo>
                      <a:pt x="6882" y="28405"/>
                      <a:pt x="7815" y="29958"/>
                      <a:pt x="9363" y="30762"/>
                    </a:cubicBezTo>
                    <a:cubicBezTo>
                      <a:pt x="9363" y="30886"/>
                      <a:pt x="9427" y="31010"/>
                      <a:pt x="9552" y="31074"/>
                    </a:cubicBezTo>
                    <a:cubicBezTo>
                      <a:pt x="9676" y="31134"/>
                      <a:pt x="9859" y="31134"/>
                      <a:pt x="9983" y="31134"/>
                    </a:cubicBezTo>
                    <a:cubicBezTo>
                      <a:pt x="10017" y="31151"/>
                      <a:pt x="10055" y="31159"/>
                      <a:pt x="10094" y="31159"/>
                    </a:cubicBezTo>
                    <a:cubicBezTo>
                      <a:pt x="10199" y="31159"/>
                      <a:pt x="10312" y="31100"/>
                      <a:pt x="10355" y="31010"/>
                    </a:cubicBezTo>
                    <a:lnTo>
                      <a:pt x="10355" y="30950"/>
                    </a:lnTo>
                    <a:cubicBezTo>
                      <a:pt x="10479" y="30826"/>
                      <a:pt x="10544" y="30638"/>
                      <a:pt x="10544" y="30390"/>
                    </a:cubicBezTo>
                    <a:cubicBezTo>
                      <a:pt x="10479" y="29586"/>
                      <a:pt x="9924" y="28901"/>
                      <a:pt x="9735" y="28157"/>
                    </a:cubicBezTo>
                    <a:cubicBezTo>
                      <a:pt x="9859" y="27289"/>
                      <a:pt x="10420" y="26668"/>
                      <a:pt x="10851" y="25924"/>
                    </a:cubicBezTo>
                    <a:cubicBezTo>
                      <a:pt x="11040" y="25924"/>
                      <a:pt x="11164" y="25800"/>
                      <a:pt x="11164" y="25617"/>
                    </a:cubicBezTo>
                    <a:cubicBezTo>
                      <a:pt x="11224" y="24932"/>
                      <a:pt x="11908" y="24808"/>
                      <a:pt x="12340" y="24436"/>
                    </a:cubicBezTo>
                    <a:cubicBezTo>
                      <a:pt x="12652" y="24128"/>
                      <a:pt x="12588" y="23384"/>
                      <a:pt x="12777" y="23071"/>
                    </a:cubicBezTo>
                    <a:cubicBezTo>
                      <a:pt x="13208" y="22392"/>
                      <a:pt x="12464" y="21647"/>
                      <a:pt x="11968" y="21211"/>
                    </a:cubicBezTo>
                    <a:cubicBezTo>
                      <a:pt x="11720" y="21027"/>
                      <a:pt x="11536" y="20839"/>
                      <a:pt x="11348" y="20715"/>
                    </a:cubicBezTo>
                    <a:cubicBezTo>
                      <a:pt x="11164" y="19846"/>
                      <a:pt x="10355" y="19663"/>
                      <a:pt x="9487" y="19291"/>
                    </a:cubicBezTo>
                    <a:cubicBezTo>
                      <a:pt x="9303" y="19167"/>
                      <a:pt x="9115" y="19043"/>
                      <a:pt x="8867" y="18919"/>
                    </a:cubicBezTo>
                    <a:cubicBezTo>
                      <a:pt x="8814" y="18866"/>
                      <a:pt x="8750" y="18846"/>
                      <a:pt x="8675" y="18846"/>
                    </a:cubicBezTo>
                    <a:cubicBezTo>
                      <a:pt x="8575" y="18846"/>
                      <a:pt x="8453" y="18882"/>
                      <a:pt x="8311" y="18919"/>
                    </a:cubicBezTo>
                    <a:cubicBezTo>
                      <a:pt x="7939" y="18919"/>
                      <a:pt x="7567" y="18978"/>
                      <a:pt x="7130" y="18978"/>
                    </a:cubicBezTo>
                    <a:cubicBezTo>
                      <a:pt x="7068" y="18991"/>
                      <a:pt x="6970" y="18999"/>
                      <a:pt x="6856" y="18999"/>
                    </a:cubicBezTo>
                    <a:cubicBezTo>
                      <a:pt x="6404" y="18999"/>
                      <a:pt x="5692" y="18878"/>
                      <a:pt x="5890" y="18482"/>
                    </a:cubicBezTo>
                    <a:cubicBezTo>
                      <a:pt x="5954" y="18358"/>
                      <a:pt x="5954" y="18234"/>
                      <a:pt x="6014" y="18174"/>
                    </a:cubicBezTo>
                    <a:cubicBezTo>
                      <a:pt x="6386" y="17614"/>
                      <a:pt x="6634" y="17182"/>
                      <a:pt x="6575" y="16438"/>
                    </a:cubicBezTo>
                    <a:cubicBezTo>
                      <a:pt x="6551" y="15822"/>
                      <a:pt x="6862" y="15625"/>
                      <a:pt x="7293" y="15625"/>
                    </a:cubicBezTo>
                    <a:cubicBezTo>
                      <a:pt x="8036" y="15625"/>
                      <a:pt x="9135" y="16212"/>
                      <a:pt x="9487" y="16249"/>
                    </a:cubicBezTo>
                    <a:cubicBezTo>
                      <a:pt x="9576" y="16258"/>
                      <a:pt x="9690" y="16263"/>
                      <a:pt x="9820" y="16263"/>
                    </a:cubicBezTo>
                    <a:cubicBezTo>
                      <a:pt x="10697" y="16263"/>
                      <a:pt x="12332" y="16029"/>
                      <a:pt x="12280" y="14949"/>
                    </a:cubicBezTo>
                    <a:cubicBezTo>
                      <a:pt x="12216" y="14081"/>
                      <a:pt x="11720" y="13520"/>
                      <a:pt x="11412" y="12717"/>
                    </a:cubicBezTo>
                    <a:cubicBezTo>
                      <a:pt x="10975" y="11600"/>
                      <a:pt x="10668" y="10419"/>
                      <a:pt x="11164" y="9244"/>
                    </a:cubicBezTo>
                    <a:cubicBezTo>
                      <a:pt x="11720" y="8063"/>
                      <a:pt x="11472" y="6574"/>
                      <a:pt x="9924" y="6515"/>
                    </a:cubicBezTo>
                    <a:cubicBezTo>
                      <a:pt x="9303" y="6515"/>
                      <a:pt x="8683" y="7135"/>
                      <a:pt x="8187" y="7443"/>
                    </a:cubicBezTo>
                    <a:cubicBezTo>
                      <a:pt x="7815" y="7755"/>
                      <a:pt x="7443" y="7879"/>
                      <a:pt x="7006" y="7939"/>
                    </a:cubicBezTo>
                    <a:lnTo>
                      <a:pt x="6947" y="7939"/>
                    </a:lnTo>
                    <a:cubicBezTo>
                      <a:pt x="6758" y="7879"/>
                      <a:pt x="6575" y="7815"/>
                      <a:pt x="6386" y="7691"/>
                    </a:cubicBezTo>
                    <a:cubicBezTo>
                      <a:pt x="5582" y="7443"/>
                      <a:pt x="5458" y="7070"/>
                      <a:pt x="5954" y="6450"/>
                    </a:cubicBezTo>
                    <a:cubicBezTo>
                      <a:pt x="6082" y="6450"/>
                      <a:pt x="6200" y="6453"/>
                      <a:pt x="6310" y="6453"/>
                    </a:cubicBezTo>
                    <a:cubicBezTo>
                      <a:pt x="6733" y="6453"/>
                      <a:pt x="7049" y="6412"/>
                      <a:pt x="7443" y="6019"/>
                    </a:cubicBezTo>
                    <a:cubicBezTo>
                      <a:pt x="7875" y="5646"/>
                      <a:pt x="7691" y="4962"/>
                      <a:pt x="7626" y="4466"/>
                    </a:cubicBezTo>
                    <a:cubicBezTo>
                      <a:pt x="7502" y="4158"/>
                      <a:pt x="7502" y="3786"/>
                      <a:pt x="7691" y="3473"/>
                    </a:cubicBezTo>
                    <a:lnTo>
                      <a:pt x="8247" y="3473"/>
                    </a:lnTo>
                    <a:cubicBezTo>
                      <a:pt x="8683" y="3349"/>
                      <a:pt x="9179" y="3225"/>
                      <a:pt x="9611" y="3101"/>
                    </a:cubicBezTo>
                    <a:cubicBezTo>
                      <a:pt x="9707" y="3112"/>
                      <a:pt x="9801" y="3118"/>
                      <a:pt x="9893" y="3118"/>
                    </a:cubicBezTo>
                    <a:cubicBezTo>
                      <a:pt x="10338" y="3118"/>
                      <a:pt x="10732" y="2988"/>
                      <a:pt x="11040" y="2729"/>
                    </a:cubicBezTo>
                    <a:cubicBezTo>
                      <a:pt x="11288" y="2605"/>
                      <a:pt x="11536" y="2421"/>
                      <a:pt x="11784" y="2173"/>
                    </a:cubicBezTo>
                    <a:cubicBezTo>
                      <a:pt x="12340" y="1553"/>
                      <a:pt x="12280" y="744"/>
                      <a:pt x="119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5"/>
              <p:cNvSpPr/>
              <p:nvPr/>
            </p:nvSpPr>
            <p:spPr>
              <a:xfrm>
                <a:off x="2744950" y="-859250"/>
                <a:ext cx="381450" cy="695025"/>
              </a:xfrm>
              <a:custGeom>
                <a:avLst/>
                <a:gdLst/>
                <a:ahLst/>
                <a:cxnLst/>
                <a:rect l="l" t="t" r="r" b="b"/>
                <a:pathLst>
                  <a:path w="15258" h="27801" extrusionOk="0">
                    <a:moveTo>
                      <a:pt x="6202" y="0"/>
                    </a:moveTo>
                    <a:cubicBezTo>
                      <a:pt x="5890" y="248"/>
                      <a:pt x="5642" y="432"/>
                      <a:pt x="5334" y="620"/>
                    </a:cubicBezTo>
                    <a:cubicBezTo>
                      <a:pt x="4838" y="993"/>
                      <a:pt x="4029" y="1424"/>
                      <a:pt x="3905" y="2044"/>
                    </a:cubicBezTo>
                    <a:cubicBezTo>
                      <a:pt x="3657" y="3037"/>
                      <a:pt x="4029" y="4029"/>
                      <a:pt x="3722" y="5021"/>
                    </a:cubicBezTo>
                    <a:cubicBezTo>
                      <a:pt x="3409" y="5766"/>
                      <a:pt x="2977" y="6634"/>
                      <a:pt x="3161" y="7502"/>
                    </a:cubicBezTo>
                    <a:cubicBezTo>
                      <a:pt x="3332" y="8359"/>
                      <a:pt x="3830" y="8920"/>
                      <a:pt x="4510" y="8920"/>
                    </a:cubicBezTo>
                    <a:cubicBezTo>
                      <a:pt x="4814" y="8920"/>
                      <a:pt x="5154" y="8807"/>
                      <a:pt x="5518" y="8559"/>
                    </a:cubicBezTo>
                    <a:cubicBezTo>
                      <a:pt x="5954" y="8246"/>
                      <a:pt x="6014" y="7502"/>
                      <a:pt x="6014" y="7006"/>
                    </a:cubicBezTo>
                    <a:cubicBezTo>
                      <a:pt x="6067" y="6392"/>
                      <a:pt x="6156" y="6169"/>
                      <a:pt x="6249" y="6169"/>
                    </a:cubicBezTo>
                    <a:cubicBezTo>
                      <a:pt x="6372" y="6169"/>
                      <a:pt x="6504" y="6557"/>
                      <a:pt x="6574" y="6946"/>
                    </a:cubicBezTo>
                    <a:cubicBezTo>
                      <a:pt x="6510" y="6946"/>
                      <a:pt x="6510" y="7006"/>
                      <a:pt x="6510" y="7070"/>
                    </a:cubicBezTo>
                    <a:cubicBezTo>
                      <a:pt x="6718" y="8264"/>
                      <a:pt x="6187" y="10722"/>
                      <a:pt x="4658" y="10722"/>
                    </a:cubicBezTo>
                    <a:cubicBezTo>
                      <a:pt x="4362" y="10722"/>
                      <a:pt x="4029" y="10630"/>
                      <a:pt x="3657" y="10419"/>
                    </a:cubicBezTo>
                    <a:cubicBezTo>
                      <a:pt x="3225" y="10171"/>
                      <a:pt x="2913" y="9859"/>
                      <a:pt x="2481" y="9675"/>
                    </a:cubicBezTo>
                    <a:cubicBezTo>
                      <a:pt x="2432" y="9656"/>
                      <a:pt x="2381" y="9647"/>
                      <a:pt x="2330" y="9647"/>
                    </a:cubicBezTo>
                    <a:cubicBezTo>
                      <a:pt x="2059" y="9647"/>
                      <a:pt x="1787" y="9898"/>
                      <a:pt x="1737" y="10107"/>
                    </a:cubicBezTo>
                    <a:cubicBezTo>
                      <a:pt x="1489" y="11347"/>
                      <a:pt x="1365" y="13084"/>
                      <a:pt x="2977" y="13208"/>
                    </a:cubicBezTo>
                    <a:cubicBezTo>
                      <a:pt x="3037" y="13208"/>
                      <a:pt x="3037" y="13208"/>
                      <a:pt x="3101" y="13148"/>
                    </a:cubicBezTo>
                    <a:cubicBezTo>
                      <a:pt x="3251" y="13048"/>
                      <a:pt x="3357" y="12997"/>
                      <a:pt x="3416" y="12997"/>
                    </a:cubicBezTo>
                    <a:cubicBezTo>
                      <a:pt x="3575" y="12997"/>
                      <a:pt x="3397" y="13369"/>
                      <a:pt x="2853" y="14141"/>
                    </a:cubicBezTo>
                    <a:cubicBezTo>
                      <a:pt x="2665" y="14141"/>
                      <a:pt x="2357" y="14141"/>
                      <a:pt x="2169" y="14324"/>
                    </a:cubicBezTo>
                    <a:cubicBezTo>
                      <a:pt x="1861" y="14572"/>
                      <a:pt x="1613" y="15009"/>
                      <a:pt x="1985" y="15441"/>
                    </a:cubicBezTo>
                    <a:cubicBezTo>
                      <a:pt x="2357" y="15813"/>
                      <a:pt x="3161" y="16185"/>
                      <a:pt x="3657" y="16309"/>
                    </a:cubicBezTo>
                    <a:cubicBezTo>
                      <a:pt x="3704" y="16327"/>
                      <a:pt x="3752" y="16335"/>
                      <a:pt x="3799" y="16335"/>
                    </a:cubicBezTo>
                    <a:cubicBezTo>
                      <a:pt x="4246" y="16335"/>
                      <a:pt x="4673" y="15587"/>
                      <a:pt x="4897" y="15192"/>
                    </a:cubicBezTo>
                    <a:cubicBezTo>
                      <a:pt x="4962" y="15133"/>
                      <a:pt x="5021" y="15133"/>
                      <a:pt x="5086" y="15068"/>
                    </a:cubicBezTo>
                    <a:cubicBezTo>
                      <a:pt x="5201" y="14932"/>
                      <a:pt x="5292" y="14876"/>
                      <a:pt x="5366" y="14876"/>
                    </a:cubicBezTo>
                    <a:cubicBezTo>
                      <a:pt x="5710" y="14876"/>
                      <a:pt x="5710" y="16073"/>
                      <a:pt x="6230" y="16073"/>
                    </a:cubicBezTo>
                    <a:cubicBezTo>
                      <a:pt x="6260" y="16073"/>
                      <a:pt x="6292" y="16069"/>
                      <a:pt x="6326" y="16061"/>
                    </a:cubicBezTo>
                    <a:cubicBezTo>
                      <a:pt x="7006" y="15813"/>
                      <a:pt x="6882" y="15192"/>
                      <a:pt x="6882" y="14572"/>
                    </a:cubicBezTo>
                    <a:lnTo>
                      <a:pt x="6882" y="14572"/>
                    </a:lnTo>
                    <a:lnTo>
                      <a:pt x="7006" y="14696"/>
                    </a:lnTo>
                    <a:cubicBezTo>
                      <a:pt x="7130" y="14761"/>
                      <a:pt x="7378" y="14761"/>
                      <a:pt x="7567" y="14820"/>
                    </a:cubicBezTo>
                    <a:cubicBezTo>
                      <a:pt x="7602" y="14829"/>
                      <a:pt x="7636" y="14833"/>
                      <a:pt x="7670" y="14833"/>
                    </a:cubicBezTo>
                    <a:cubicBezTo>
                      <a:pt x="8115" y="14833"/>
                      <a:pt x="8457" y="14119"/>
                      <a:pt x="8743" y="13828"/>
                    </a:cubicBezTo>
                    <a:cubicBezTo>
                      <a:pt x="8867" y="13828"/>
                      <a:pt x="8991" y="13893"/>
                      <a:pt x="9115" y="13952"/>
                    </a:cubicBezTo>
                    <a:cubicBezTo>
                      <a:pt x="9427" y="14637"/>
                      <a:pt x="9363" y="15257"/>
                      <a:pt x="8807" y="15937"/>
                    </a:cubicBezTo>
                    <a:cubicBezTo>
                      <a:pt x="8435" y="16309"/>
                      <a:pt x="7998" y="16621"/>
                      <a:pt x="7502" y="16869"/>
                    </a:cubicBezTo>
                    <a:cubicBezTo>
                      <a:pt x="6998" y="17171"/>
                      <a:pt x="6401" y="17273"/>
                      <a:pt x="5792" y="17273"/>
                    </a:cubicBezTo>
                    <a:cubicBezTo>
                      <a:pt x="5280" y="17273"/>
                      <a:pt x="4760" y="17201"/>
                      <a:pt x="4277" y="17118"/>
                    </a:cubicBezTo>
                    <a:cubicBezTo>
                      <a:pt x="3559" y="16958"/>
                      <a:pt x="3022" y="16720"/>
                      <a:pt x="2448" y="16720"/>
                    </a:cubicBezTo>
                    <a:cubicBezTo>
                      <a:pt x="2130" y="16720"/>
                      <a:pt x="1801" y="16793"/>
                      <a:pt x="1424" y="16993"/>
                    </a:cubicBezTo>
                    <a:cubicBezTo>
                      <a:pt x="0" y="17797"/>
                      <a:pt x="372" y="20774"/>
                      <a:pt x="1548" y="21270"/>
                    </a:cubicBezTo>
                    <a:cubicBezTo>
                      <a:pt x="2665" y="21766"/>
                      <a:pt x="4094" y="21642"/>
                      <a:pt x="3657" y="23131"/>
                    </a:cubicBezTo>
                    <a:cubicBezTo>
                      <a:pt x="3533" y="23627"/>
                      <a:pt x="3285" y="24247"/>
                      <a:pt x="3409" y="24743"/>
                    </a:cubicBezTo>
                    <a:cubicBezTo>
                      <a:pt x="3528" y="25219"/>
                      <a:pt x="4274" y="27800"/>
                      <a:pt x="4934" y="27800"/>
                    </a:cubicBezTo>
                    <a:cubicBezTo>
                      <a:pt x="4964" y="27800"/>
                      <a:pt x="4993" y="27795"/>
                      <a:pt x="5021" y="27785"/>
                    </a:cubicBezTo>
                    <a:cubicBezTo>
                      <a:pt x="5890" y="27537"/>
                      <a:pt x="6202" y="26792"/>
                      <a:pt x="6510" y="25984"/>
                    </a:cubicBezTo>
                    <a:cubicBezTo>
                      <a:pt x="6946" y="24932"/>
                      <a:pt x="7006" y="21891"/>
                      <a:pt x="7319" y="20715"/>
                    </a:cubicBezTo>
                    <a:cubicBezTo>
                      <a:pt x="7378" y="20963"/>
                      <a:pt x="7502" y="21146"/>
                      <a:pt x="7750" y="21270"/>
                    </a:cubicBezTo>
                    <a:cubicBezTo>
                      <a:pt x="8002" y="21382"/>
                      <a:pt x="8266" y="21443"/>
                      <a:pt x="8531" y="21443"/>
                    </a:cubicBezTo>
                    <a:cubicBezTo>
                      <a:pt x="8855" y="21443"/>
                      <a:pt x="9181" y="21351"/>
                      <a:pt x="9487" y="21146"/>
                    </a:cubicBezTo>
                    <a:cubicBezTo>
                      <a:pt x="9923" y="20839"/>
                      <a:pt x="10107" y="20402"/>
                      <a:pt x="9923" y="19846"/>
                    </a:cubicBezTo>
                    <a:cubicBezTo>
                      <a:pt x="9859" y="19534"/>
                      <a:pt x="9363" y="18978"/>
                      <a:pt x="10047" y="18978"/>
                    </a:cubicBezTo>
                    <a:cubicBezTo>
                      <a:pt x="10668" y="18978"/>
                      <a:pt x="11223" y="19286"/>
                      <a:pt x="11660" y="19782"/>
                    </a:cubicBezTo>
                    <a:cubicBezTo>
                      <a:pt x="11716" y="19838"/>
                      <a:pt x="11797" y="19869"/>
                      <a:pt x="11881" y="19869"/>
                    </a:cubicBezTo>
                    <a:cubicBezTo>
                      <a:pt x="11983" y="19869"/>
                      <a:pt x="12088" y="19823"/>
                      <a:pt x="12156" y="19722"/>
                    </a:cubicBezTo>
                    <a:cubicBezTo>
                      <a:pt x="12216" y="19598"/>
                      <a:pt x="12216" y="19534"/>
                      <a:pt x="12280" y="19474"/>
                    </a:cubicBezTo>
                    <a:cubicBezTo>
                      <a:pt x="13396" y="18978"/>
                      <a:pt x="14265" y="18045"/>
                      <a:pt x="14944" y="16929"/>
                    </a:cubicBezTo>
                    <a:cubicBezTo>
                      <a:pt x="15009" y="16373"/>
                      <a:pt x="15069" y="15753"/>
                      <a:pt x="15069" y="15133"/>
                    </a:cubicBezTo>
                    <a:cubicBezTo>
                      <a:pt x="15257" y="8559"/>
                      <a:pt x="11595" y="2789"/>
                      <a:pt x="62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4" name="Google Shape;424;p35"/>
          <p:cNvSpPr txBox="1">
            <a:spLocks noGrp="1"/>
          </p:cNvSpPr>
          <p:nvPr>
            <p:ph type="subTitle" idx="1"/>
          </p:nvPr>
        </p:nvSpPr>
        <p:spPr>
          <a:xfrm>
            <a:off x="2057400" y="1690688"/>
            <a:ext cx="2505302" cy="2117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s-ES" dirty="0"/>
              <a:t>1</a:t>
            </a:r>
            <a:r>
              <a:rPr lang="es-ES" sz="1800" dirty="0"/>
              <a:t>. </a:t>
            </a:r>
            <a:r>
              <a:rPr lang="es-ES" sz="1800" dirty="0" err="1"/>
              <a:t>The</a:t>
            </a:r>
            <a:r>
              <a:rPr lang="es-ES" sz="1800" dirty="0"/>
              <a:t> new </a:t>
            </a:r>
            <a:r>
              <a:rPr lang="es-ES" sz="1800" dirty="0" err="1"/>
              <a:t>waste</a:t>
            </a:r>
            <a:r>
              <a:rPr lang="es-ES" sz="1800" dirty="0"/>
              <a:t> </a:t>
            </a:r>
            <a:r>
              <a:rPr lang="es-ES" sz="1800" dirty="0" err="1"/>
              <a:t>law</a:t>
            </a:r>
            <a:r>
              <a:rPr lang="es-ES" sz="1800" dirty="0"/>
              <a:t> </a:t>
            </a:r>
            <a:r>
              <a:rPr lang="es-ES" sz="1800" dirty="0" err="1"/>
              <a:t>includes</a:t>
            </a:r>
            <a:r>
              <a:rPr lang="es-ES" sz="1800" dirty="0"/>
              <a:t> </a:t>
            </a:r>
            <a:r>
              <a:rPr lang="es-ES" sz="1800" dirty="0" err="1"/>
              <a:t>two</a:t>
            </a:r>
            <a:r>
              <a:rPr lang="es-ES" sz="1800" dirty="0"/>
              <a:t> new </a:t>
            </a:r>
            <a:r>
              <a:rPr lang="es-ES" sz="1800" dirty="0" err="1"/>
              <a:t>taxes</a:t>
            </a:r>
            <a:r>
              <a:rPr lang="es-ES" sz="1800" dirty="0"/>
              <a:t> and </a:t>
            </a:r>
            <a:r>
              <a:rPr lang="es-ES" sz="1800" dirty="0" err="1"/>
              <a:t>limits</a:t>
            </a:r>
            <a:r>
              <a:rPr lang="es-ES" sz="1800" dirty="0"/>
              <a:t> </a:t>
            </a:r>
            <a:r>
              <a:rPr lang="es-ES" sz="1800" dirty="0" err="1"/>
              <a:t>the</a:t>
            </a:r>
            <a:r>
              <a:rPr lang="es-ES" sz="1800" dirty="0"/>
              <a:t> use of single-use </a:t>
            </a:r>
            <a:r>
              <a:rPr lang="es-ES" sz="1800" dirty="0" err="1"/>
              <a:t>plastics</a:t>
            </a:r>
            <a:endParaRPr sz="1800" dirty="0"/>
          </a:p>
        </p:txBody>
      </p:sp>
      <p:sp>
        <p:nvSpPr>
          <p:cNvPr id="425" name="Google Shape;425;p35"/>
          <p:cNvSpPr txBox="1">
            <a:spLocks noGrp="1"/>
          </p:cNvSpPr>
          <p:nvPr>
            <p:ph type="subTitle" idx="2"/>
          </p:nvPr>
        </p:nvSpPr>
        <p:spPr>
          <a:xfrm>
            <a:off x="4474210" y="1677987"/>
            <a:ext cx="2743202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law also includes</a:t>
            </a:r>
            <a:r>
              <a:rPr lang="en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/>
            <a:r>
              <a:rPr lang="es-ES" dirty="0"/>
              <a:t>-</a:t>
            </a:r>
            <a:r>
              <a:rPr lang="es-ES" dirty="0" err="1"/>
              <a:t>Tax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non-reusable </a:t>
            </a:r>
            <a:r>
              <a:rPr lang="es-ES" dirty="0" err="1"/>
              <a:t>plastic</a:t>
            </a:r>
            <a:r>
              <a:rPr lang="es-ES" dirty="0"/>
              <a:t> </a:t>
            </a:r>
            <a:r>
              <a:rPr lang="es-ES" dirty="0" err="1"/>
              <a:t>containers</a:t>
            </a:r>
            <a:endParaRPr lang="es-ES" dirty="0"/>
          </a:p>
          <a:p>
            <a:pPr marL="0" lvl="0" indent="0"/>
            <a:r>
              <a:rPr lang="es-ES" dirty="0"/>
              <a:t>-Reduce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volume</a:t>
            </a:r>
            <a:r>
              <a:rPr lang="es-ES" dirty="0"/>
              <a:t> of </a:t>
            </a:r>
            <a:r>
              <a:rPr lang="es-ES" dirty="0" err="1"/>
              <a:t>plastic</a:t>
            </a:r>
            <a:endParaRPr lang="es-ES" dirty="0"/>
          </a:p>
          <a:p>
            <a:pPr marL="0" lvl="0" indent="0"/>
            <a:endParaRPr dirty="0"/>
          </a:p>
        </p:txBody>
      </p:sp>
      <p:sp>
        <p:nvSpPr>
          <p:cNvPr id="429" name="Google Shape;429;p35"/>
          <p:cNvSpPr txBox="1">
            <a:spLocks noGrp="1"/>
          </p:cNvSpPr>
          <p:nvPr>
            <p:ph type="subTitle" idx="5"/>
          </p:nvPr>
        </p:nvSpPr>
        <p:spPr>
          <a:xfrm>
            <a:off x="2117980" y="3572026"/>
            <a:ext cx="2743202" cy="2117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" sz="1800" dirty="0"/>
              <a:t>2. </a:t>
            </a:r>
            <a:r>
              <a:rPr lang="es-ES" sz="1800" dirty="0" err="1"/>
              <a:t>Law</a:t>
            </a:r>
            <a:r>
              <a:rPr lang="es-ES" sz="1800" dirty="0"/>
              <a:t> to reduce </a:t>
            </a:r>
            <a:r>
              <a:rPr lang="es-ES" sz="1800" dirty="0" err="1"/>
              <a:t>pollution</a:t>
            </a:r>
            <a:r>
              <a:rPr lang="es-ES" sz="1800" dirty="0"/>
              <a:t> </a:t>
            </a:r>
            <a:r>
              <a:rPr lang="es-ES" sz="1800" dirty="0" err="1"/>
              <a:t>with</a:t>
            </a:r>
            <a:r>
              <a:rPr lang="es-ES" sz="1800" dirty="0"/>
              <a:t> </a:t>
            </a:r>
            <a:r>
              <a:rPr lang="es-ES" sz="1800" dirty="0" err="1"/>
              <a:t>plastic</a:t>
            </a:r>
            <a:r>
              <a:rPr lang="es-ES" sz="1800" dirty="0"/>
              <a:t> -new and free </a:t>
            </a:r>
            <a:r>
              <a:rPr lang="es-ES" sz="1800" dirty="0" err="1"/>
              <a:t>delivery</a:t>
            </a:r>
            <a:r>
              <a:rPr lang="es-ES" sz="1800" dirty="0"/>
              <a:t> of single-use </a:t>
            </a:r>
            <a:r>
              <a:rPr lang="es-ES" sz="1800" dirty="0" err="1"/>
              <a:t>plastic</a:t>
            </a:r>
            <a:r>
              <a:rPr lang="es-ES" sz="1800" dirty="0"/>
              <a:t> </a:t>
            </a:r>
            <a:r>
              <a:rPr lang="es-ES" sz="1800" dirty="0" err="1"/>
              <a:t>straws</a:t>
            </a:r>
            <a:r>
              <a:rPr lang="es-ES" sz="1800" dirty="0"/>
              <a:t> </a:t>
            </a:r>
            <a:r>
              <a:rPr lang="es-ES" sz="1800" dirty="0" err="1"/>
              <a:t>throughout</a:t>
            </a:r>
            <a:r>
              <a:rPr lang="es-ES" sz="1800" dirty="0"/>
              <a:t> </a:t>
            </a:r>
            <a:r>
              <a:rPr lang="es-ES" sz="1800" dirty="0" err="1"/>
              <a:t>the</a:t>
            </a:r>
            <a:r>
              <a:rPr lang="es-ES" sz="1800" dirty="0"/>
              <a:t> </a:t>
            </a:r>
            <a:r>
              <a:rPr lang="es-ES" sz="1800" dirty="0" err="1"/>
              <a:t>national</a:t>
            </a:r>
            <a:r>
              <a:rPr lang="es-ES" sz="1800" dirty="0"/>
              <a:t> </a:t>
            </a:r>
            <a:r>
              <a:rPr lang="es-ES" sz="1800" dirty="0" err="1"/>
              <a:t>territory</a:t>
            </a:r>
            <a:r>
              <a:rPr lang="es-ES" sz="1800" dirty="0"/>
              <a:t>.</a:t>
            </a:r>
            <a:endParaRPr sz="1800" dirty="0"/>
          </a:p>
        </p:txBody>
      </p:sp>
      <p:sp>
        <p:nvSpPr>
          <p:cNvPr id="430" name="Google Shape;430;p35"/>
          <p:cNvSpPr txBox="1">
            <a:spLocks noGrp="1"/>
          </p:cNvSpPr>
          <p:nvPr>
            <p:ph type="subTitle" idx="6"/>
          </p:nvPr>
        </p:nvSpPr>
        <p:spPr>
          <a:xfrm>
            <a:off x="5003800" y="3478212"/>
            <a:ext cx="2371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s-ES" dirty="0" err="1"/>
              <a:t>Failure</a:t>
            </a:r>
            <a:r>
              <a:rPr lang="es-ES" dirty="0"/>
              <a:t> to </a:t>
            </a:r>
            <a:r>
              <a:rPr lang="es-ES" dirty="0" err="1"/>
              <a:t>comply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law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be </a:t>
            </a:r>
            <a:r>
              <a:rPr lang="es-ES" dirty="0" err="1"/>
              <a:t>sanctioned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a </a:t>
            </a:r>
            <a:r>
              <a:rPr lang="es-ES" dirty="0" err="1"/>
              <a:t>slight</a:t>
            </a:r>
            <a:r>
              <a:rPr lang="es-ES" dirty="0"/>
              <a:t> fine</a:t>
            </a:r>
            <a:endParaRPr dirty="0"/>
          </a:p>
        </p:txBody>
      </p:sp>
      <p:grpSp>
        <p:nvGrpSpPr>
          <p:cNvPr id="454" name="Google Shape;454;p35"/>
          <p:cNvGrpSpPr/>
          <p:nvPr/>
        </p:nvGrpSpPr>
        <p:grpSpPr>
          <a:xfrm>
            <a:off x="720831" y="3191950"/>
            <a:ext cx="1261398" cy="884928"/>
            <a:chOff x="720831" y="3191950"/>
            <a:chExt cx="1261398" cy="884928"/>
          </a:xfrm>
        </p:grpSpPr>
        <p:sp>
          <p:nvSpPr>
            <p:cNvPr id="455" name="Google Shape;455;p35" descr="Slidesgo" title="Background"/>
            <p:cNvSpPr/>
            <p:nvPr/>
          </p:nvSpPr>
          <p:spPr>
            <a:xfrm flipH="1">
              <a:off x="720831" y="3200222"/>
              <a:ext cx="1261398" cy="876656"/>
            </a:xfrm>
            <a:custGeom>
              <a:avLst/>
              <a:gdLst/>
              <a:ahLst/>
              <a:cxnLst/>
              <a:rect l="l" t="t" r="r" b="b"/>
              <a:pathLst>
                <a:path w="66276" h="46061" extrusionOk="0">
                  <a:moveTo>
                    <a:pt x="16512" y="0"/>
                  </a:moveTo>
                  <a:cubicBezTo>
                    <a:pt x="10655" y="0"/>
                    <a:pt x="6518" y="2173"/>
                    <a:pt x="3911" y="5649"/>
                  </a:cubicBezTo>
                  <a:cubicBezTo>
                    <a:pt x="1530" y="8691"/>
                    <a:pt x="435" y="12828"/>
                    <a:pt x="226" y="17382"/>
                  </a:cubicBezTo>
                  <a:cubicBezTo>
                    <a:pt x="0" y="19554"/>
                    <a:pt x="0" y="21727"/>
                    <a:pt x="435" y="24126"/>
                  </a:cubicBezTo>
                  <a:cubicBezTo>
                    <a:pt x="435" y="25429"/>
                    <a:pt x="660" y="26733"/>
                    <a:pt x="1095" y="27810"/>
                  </a:cubicBezTo>
                  <a:cubicBezTo>
                    <a:pt x="1964" y="31513"/>
                    <a:pt x="3911" y="34989"/>
                    <a:pt x="6309" y="37805"/>
                  </a:cubicBezTo>
                  <a:lnTo>
                    <a:pt x="6953" y="38465"/>
                  </a:lnTo>
                  <a:cubicBezTo>
                    <a:pt x="11524" y="43245"/>
                    <a:pt x="17816" y="46061"/>
                    <a:pt x="24560" y="46061"/>
                  </a:cubicBezTo>
                  <a:lnTo>
                    <a:pt x="41072" y="46061"/>
                  </a:lnTo>
                  <a:cubicBezTo>
                    <a:pt x="49537" y="46061"/>
                    <a:pt x="57150" y="41507"/>
                    <a:pt x="61495" y="34763"/>
                  </a:cubicBezTo>
                  <a:cubicBezTo>
                    <a:pt x="63008" y="32156"/>
                    <a:pt x="64311" y="29340"/>
                    <a:pt x="64746" y="26298"/>
                  </a:cubicBezTo>
                  <a:cubicBezTo>
                    <a:pt x="66275" y="19120"/>
                    <a:pt x="65406" y="12828"/>
                    <a:pt x="58662" y="12393"/>
                  </a:cubicBezTo>
                  <a:lnTo>
                    <a:pt x="58228" y="12393"/>
                  </a:lnTo>
                  <a:cubicBezTo>
                    <a:pt x="53448" y="12167"/>
                    <a:pt x="49537" y="11733"/>
                    <a:pt x="46495" y="10864"/>
                  </a:cubicBezTo>
                  <a:cubicBezTo>
                    <a:pt x="33251" y="7613"/>
                    <a:pt x="33685" y="226"/>
                    <a:pt x="17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6" name="Google Shape;456;p35"/>
            <p:cNvGrpSpPr/>
            <p:nvPr/>
          </p:nvGrpSpPr>
          <p:grpSpPr>
            <a:xfrm>
              <a:off x="1226825" y="3191950"/>
              <a:ext cx="535300" cy="194950"/>
              <a:chOff x="5054325" y="1441125"/>
              <a:chExt cx="535300" cy="194950"/>
            </a:xfrm>
          </p:grpSpPr>
          <p:sp>
            <p:nvSpPr>
              <p:cNvPr id="457" name="Google Shape;457;p35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5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9" name="Google Shape;459;p35"/>
            <p:cNvGrpSpPr/>
            <p:nvPr/>
          </p:nvGrpSpPr>
          <p:grpSpPr>
            <a:xfrm>
              <a:off x="873575" y="3572027"/>
              <a:ext cx="535300" cy="194950"/>
              <a:chOff x="5054325" y="1441125"/>
              <a:chExt cx="535300" cy="194950"/>
            </a:xfrm>
          </p:grpSpPr>
          <p:sp>
            <p:nvSpPr>
              <p:cNvPr id="460" name="Google Shape;460;p35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5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2" name="Google Shape;462;p35"/>
            <p:cNvGrpSpPr/>
            <p:nvPr/>
          </p:nvGrpSpPr>
          <p:grpSpPr>
            <a:xfrm>
              <a:off x="989979" y="3222518"/>
              <a:ext cx="832065" cy="832065"/>
              <a:chOff x="990025" y="3276025"/>
              <a:chExt cx="838775" cy="838775"/>
            </a:xfrm>
          </p:grpSpPr>
          <p:sp>
            <p:nvSpPr>
              <p:cNvPr id="463" name="Google Shape;463;p35"/>
              <p:cNvSpPr/>
              <p:nvPr/>
            </p:nvSpPr>
            <p:spPr>
              <a:xfrm>
                <a:off x="1562100" y="3409375"/>
                <a:ext cx="265225" cy="181050"/>
              </a:xfrm>
              <a:custGeom>
                <a:avLst/>
                <a:gdLst/>
                <a:ahLst/>
                <a:cxnLst/>
                <a:rect l="l" t="t" r="r" b="b"/>
                <a:pathLst>
                  <a:path w="10609" h="7242" extrusionOk="0">
                    <a:moveTo>
                      <a:pt x="5954" y="0"/>
                    </a:moveTo>
                    <a:cubicBezTo>
                      <a:pt x="5523" y="0"/>
                      <a:pt x="5086" y="124"/>
                      <a:pt x="4714" y="372"/>
                    </a:cubicBezTo>
                    <a:cubicBezTo>
                      <a:pt x="4282" y="620"/>
                      <a:pt x="3970" y="993"/>
                      <a:pt x="3786" y="1424"/>
                    </a:cubicBezTo>
                    <a:cubicBezTo>
                      <a:pt x="3474" y="1300"/>
                      <a:pt x="3225" y="1300"/>
                      <a:pt x="2918" y="1300"/>
                    </a:cubicBezTo>
                    <a:cubicBezTo>
                      <a:pt x="2546" y="1300"/>
                      <a:pt x="2357" y="1365"/>
                      <a:pt x="2109" y="1424"/>
                    </a:cubicBezTo>
                    <a:cubicBezTo>
                      <a:pt x="1117" y="1672"/>
                      <a:pt x="373" y="2541"/>
                      <a:pt x="125" y="3473"/>
                    </a:cubicBezTo>
                    <a:cubicBezTo>
                      <a:pt x="0" y="3969"/>
                      <a:pt x="65" y="4466"/>
                      <a:pt x="189" y="4962"/>
                    </a:cubicBezTo>
                    <a:cubicBezTo>
                      <a:pt x="249" y="5145"/>
                      <a:pt x="373" y="5393"/>
                      <a:pt x="497" y="5641"/>
                    </a:cubicBezTo>
                    <a:cubicBezTo>
                      <a:pt x="745" y="6078"/>
                      <a:pt x="1117" y="6386"/>
                      <a:pt x="1553" y="6634"/>
                    </a:cubicBezTo>
                    <a:cubicBezTo>
                      <a:pt x="1802" y="6822"/>
                      <a:pt x="2109" y="6946"/>
                      <a:pt x="2481" y="7006"/>
                    </a:cubicBezTo>
                    <a:cubicBezTo>
                      <a:pt x="2613" y="7028"/>
                      <a:pt x="2747" y="7038"/>
                      <a:pt x="2881" y="7038"/>
                    </a:cubicBezTo>
                    <a:cubicBezTo>
                      <a:pt x="3506" y="7038"/>
                      <a:pt x="4144" y="6816"/>
                      <a:pt x="4654" y="6510"/>
                    </a:cubicBezTo>
                    <a:cubicBezTo>
                      <a:pt x="4838" y="6386"/>
                      <a:pt x="4962" y="6326"/>
                      <a:pt x="5086" y="6202"/>
                    </a:cubicBezTo>
                    <a:cubicBezTo>
                      <a:pt x="5458" y="6698"/>
                      <a:pt x="6019" y="7070"/>
                      <a:pt x="6639" y="7194"/>
                    </a:cubicBezTo>
                    <a:cubicBezTo>
                      <a:pt x="6841" y="7226"/>
                      <a:pt x="7043" y="7241"/>
                      <a:pt x="7241" y="7241"/>
                    </a:cubicBezTo>
                    <a:cubicBezTo>
                      <a:pt x="8622" y="7241"/>
                      <a:pt x="9854" y="6488"/>
                      <a:pt x="10236" y="5021"/>
                    </a:cubicBezTo>
                    <a:cubicBezTo>
                      <a:pt x="10608" y="3597"/>
                      <a:pt x="9740" y="1861"/>
                      <a:pt x="8252" y="1489"/>
                    </a:cubicBezTo>
                    <a:lnTo>
                      <a:pt x="8063" y="1117"/>
                    </a:lnTo>
                    <a:cubicBezTo>
                      <a:pt x="7755" y="620"/>
                      <a:pt x="7195" y="124"/>
                      <a:pt x="6575" y="60"/>
                    </a:cubicBezTo>
                    <a:cubicBezTo>
                      <a:pt x="6391" y="0"/>
                      <a:pt x="6143" y="0"/>
                      <a:pt x="59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5"/>
              <p:cNvSpPr/>
              <p:nvPr/>
            </p:nvSpPr>
            <p:spPr>
              <a:xfrm>
                <a:off x="1273700" y="3550400"/>
                <a:ext cx="350450" cy="510200"/>
              </a:xfrm>
              <a:custGeom>
                <a:avLst/>
                <a:gdLst/>
                <a:ahLst/>
                <a:cxnLst/>
                <a:rect l="l" t="t" r="r" b="b"/>
                <a:pathLst>
                  <a:path w="14018" h="20408" extrusionOk="0">
                    <a:moveTo>
                      <a:pt x="12033" y="0"/>
                    </a:moveTo>
                    <a:cubicBezTo>
                      <a:pt x="11601" y="497"/>
                      <a:pt x="11040" y="933"/>
                      <a:pt x="10485" y="1365"/>
                    </a:cubicBezTo>
                    <a:cubicBezTo>
                      <a:pt x="9740" y="1926"/>
                      <a:pt x="8808" y="2109"/>
                      <a:pt x="7939" y="2422"/>
                    </a:cubicBezTo>
                    <a:cubicBezTo>
                      <a:pt x="7319" y="3166"/>
                      <a:pt x="6451" y="3598"/>
                      <a:pt x="5399" y="3662"/>
                    </a:cubicBezTo>
                    <a:cubicBezTo>
                      <a:pt x="5583" y="3846"/>
                      <a:pt x="5707" y="3910"/>
                      <a:pt x="5895" y="4094"/>
                    </a:cubicBezTo>
                    <a:cubicBezTo>
                      <a:pt x="5771" y="4342"/>
                      <a:pt x="5707" y="4466"/>
                      <a:pt x="5707" y="4778"/>
                    </a:cubicBezTo>
                    <a:lnTo>
                      <a:pt x="5647" y="4778"/>
                    </a:lnTo>
                    <a:lnTo>
                      <a:pt x="5459" y="7383"/>
                    </a:lnTo>
                    <a:cubicBezTo>
                      <a:pt x="4779" y="7011"/>
                      <a:pt x="4035" y="6763"/>
                      <a:pt x="3350" y="6267"/>
                    </a:cubicBezTo>
                    <a:cubicBezTo>
                      <a:pt x="2546" y="5706"/>
                      <a:pt x="2050" y="5086"/>
                      <a:pt x="1737" y="4342"/>
                    </a:cubicBezTo>
                    <a:cubicBezTo>
                      <a:pt x="1182" y="4654"/>
                      <a:pt x="621" y="4902"/>
                      <a:pt x="1" y="5026"/>
                    </a:cubicBezTo>
                    <a:cubicBezTo>
                      <a:pt x="125" y="5830"/>
                      <a:pt x="373" y="6574"/>
                      <a:pt x="869" y="7259"/>
                    </a:cubicBezTo>
                    <a:cubicBezTo>
                      <a:pt x="1430" y="7939"/>
                      <a:pt x="2422" y="8559"/>
                      <a:pt x="3166" y="8931"/>
                    </a:cubicBezTo>
                    <a:cubicBezTo>
                      <a:pt x="3722" y="9244"/>
                      <a:pt x="4218" y="9492"/>
                      <a:pt x="4779" y="9799"/>
                    </a:cubicBezTo>
                    <a:cubicBezTo>
                      <a:pt x="4962" y="9924"/>
                      <a:pt x="5151" y="9988"/>
                      <a:pt x="5335" y="10112"/>
                    </a:cubicBezTo>
                    <a:lnTo>
                      <a:pt x="4655" y="20407"/>
                    </a:lnTo>
                    <a:lnTo>
                      <a:pt x="8004" y="20407"/>
                    </a:lnTo>
                    <a:lnTo>
                      <a:pt x="7384" y="10112"/>
                    </a:lnTo>
                    <a:lnTo>
                      <a:pt x="7443" y="10112"/>
                    </a:lnTo>
                    <a:cubicBezTo>
                      <a:pt x="6699" y="9368"/>
                      <a:pt x="6267" y="8311"/>
                      <a:pt x="6327" y="7319"/>
                    </a:cubicBezTo>
                    <a:lnTo>
                      <a:pt x="6327" y="7071"/>
                    </a:lnTo>
                    <a:cubicBezTo>
                      <a:pt x="6451" y="4902"/>
                      <a:pt x="8312" y="3598"/>
                      <a:pt x="10420" y="3598"/>
                    </a:cubicBezTo>
                    <a:cubicBezTo>
                      <a:pt x="10544" y="3598"/>
                      <a:pt x="10733" y="3598"/>
                      <a:pt x="10916" y="3662"/>
                    </a:cubicBezTo>
                    <a:cubicBezTo>
                      <a:pt x="12097" y="3166"/>
                      <a:pt x="13213" y="2357"/>
                      <a:pt x="14017" y="1365"/>
                    </a:cubicBezTo>
                    <a:cubicBezTo>
                      <a:pt x="13645" y="1305"/>
                      <a:pt x="13338" y="1181"/>
                      <a:pt x="13089" y="993"/>
                    </a:cubicBezTo>
                    <a:cubicBezTo>
                      <a:pt x="12653" y="745"/>
                      <a:pt x="12281" y="437"/>
                      <a:pt x="120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5"/>
              <p:cNvSpPr/>
              <p:nvPr/>
            </p:nvSpPr>
            <p:spPr>
              <a:xfrm>
                <a:off x="990025" y="3276025"/>
                <a:ext cx="544200" cy="403150"/>
              </a:xfrm>
              <a:custGeom>
                <a:avLst/>
                <a:gdLst/>
                <a:ahLst/>
                <a:cxnLst/>
                <a:rect l="l" t="t" r="r" b="b"/>
                <a:pathLst>
                  <a:path w="21768" h="16126" extrusionOk="0">
                    <a:moveTo>
                      <a:pt x="17054" y="1"/>
                    </a:moveTo>
                    <a:cubicBezTo>
                      <a:pt x="14449" y="1"/>
                      <a:pt x="12092" y="1737"/>
                      <a:pt x="11844" y="4525"/>
                    </a:cubicBezTo>
                    <a:cubicBezTo>
                      <a:pt x="11720" y="4277"/>
                      <a:pt x="11472" y="4094"/>
                      <a:pt x="11224" y="3905"/>
                    </a:cubicBezTo>
                    <a:cubicBezTo>
                      <a:pt x="10728" y="3486"/>
                      <a:pt x="10089" y="3254"/>
                      <a:pt x="9454" y="3254"/>
                    </a:cubicBezTo>
                    <a:cubicBezTo>
                      <a:pt x="9059" y="3254"/>
                      <a:pt x="8667" y="3343"/>
                      <a:pt x="8312" y="3533"/>
                    </a:cubicBezTo>
                    <a:cubicBezTo>
                      <a:pt x="6947" y="4153"/>
                      <a:pt x="6386" y="5830"/>
                      <a:pt x="7071" y="7195"/>
                    </a:cubicBezTo>
                    <a:lnTo>
                      <a:pt x="7255" y="7567"/>
                    </a:lnTo>
                    <a:lnTo>
                      <a:pt x="7195" y="7626"/>
                    </a:lnTo>
                    <a:lnTo>
                      <a:pt x="6635" y="8187"/>
                    </a:lnTo>
                    <a:lnTo>
                      <a:pt x="6510" y="8063"/>
                    </a:lnTo>
                    <a:cubicBezTo>
                      <a:pt x="5890" y="7691"/>
                      <a:pt x="5270" y="7443"/>
                      <a:pt x="4526" y="7378"/>
                    </a:cubicBezTo>
                    <a:cubicBezTo>
                      <a:pt x="4154" y="7378"/>
                      <a:pt x="3782" y="7443"/>
                      <a:pt x="3474" y="7443"/>
                    </a:cubicBezTo>
                    <a:cubicBezTo>
                      <a:pt x="2730" y="7567"/>
                      <a:pt x="2045" y="7939"/>
                      <a:pt x="1489" y="8435"/>
                    </a:cubicBezTo>
                    <a:cubicBezTo>
                      <a:pt x="681" y="9115"/>
                      <a:pt x="185" y="10172"/>
                      <a:pt x="60" y="11224"/>
                    </a:cubicBezTo>
                    <a:cubicBezTo>
                      <a:pt x="1" y="12340"/>
                      <a:pt x="373" y="13456"/>
                      <a:pt x="1117" y="14265"/>
                    </a:cubicBezTo>
                    <a:cubicBezTo>
                      <a:pt x="1365" y="14513"/>
                      <a:pt x="1613" y="14761"/>
                      <a:pt x="1921" y="15009"/>
                    </a:cubicBezTo>
                    <a:cubicBezTo>
                      <a:pt x="2541" y="15381"/>
                      <a:pt x="3161" y="15629"/>
                      <a:pt x="3906" y="15689"/>
                    </a:cubicBezTo>
                    <a:cubicBezTo>
                      <a:pt x="4278" y="15629"/>
                      <a:pt x="4650" y="15629"/>
                      <a:pt x="4962" y="15629"/>
                    </a:cubicBezTo>
                    <a:cubicBezTo>
                      <a:pt x="5707" y="15441"/>
                      <a:pt x="6386" y="15133"/>
                      <a:pt x="6947" y="14637"/>
                    </a:cubicBezTo>
                    <a:cubicBezTo>
                      <a:pt x="7255" y="14885"/>
                      <a:pt x="7503" y="15069"/>
                      <a:pt x="7751" y="15317"/>
                    </a:cubicBezTo>
                    <a:cubicBezTo>
                      <a:pt x="8436" y="15753"/>
                      <a:pt x="9239" y="16001"/>
                      <a:pt x="10048" y="16126"/>
                    </a:cubicBezTo>
                    <a:cubicBezTo>
                      <a:pt x="10480" y="16061"/>
                      <a:pt x="10916" y="16061"/>
                      <a:pt x="11288" y="16001"/>
                    </a:cubicBezTo>
                    <a:lnTo>
                      <a:pt x="11348" y="16001"/>
                    </a:lnTo>
                    <a:cubicBezTo>
                      <a:pt x="11968" y="15877"/>
                      <a:pt x="12529" y="15629"/>
                      <a:pt x="13084" y="15317"/>
                    </a:cubicBezTo>
                    <a:cubicBezTo>
                      <a:pt x="13273" y="15193"/>
                      <a:pt x="13457" y="15069"/>
                      <a:pt x="13645" y="14885"/>
                    </a:cubicBezTo>
                    <a:cubicBezTo>
                      <a:pt x="14017" y="14573"/>
                      <a:pt x="14265" y="14200"/>
                      <a:pt x="14513" y="13828"/>
                    </a:cubicBezTo>
                    <a:cubicBezTo>
                      <a:pt x="15069" y="14324"/>
                      <a:pt x="15754" y="14697"/>
                      <a:pt x="16498" y="14697"/>
                    </a:cubicBezTo>
                    <a:cubicBezTo>
                      <a:pt x="16558" y="14697"/>
                      <a:pt x="16682" y="14697"/>
                      <a:pt x="16746" y="14637"/>
                    </a:cubicBezTo>
                    <a:cubicBezTo>
                      <a:pt x="17798" y="14573"/>
                      <a:pt x="18666" y="14141"/>
                      <a:pt x="19286" y="13397"/>
                    </a:cubicBezTo>
                    <a:cubicBezTo>
                      <a:pt x="19599" y="12960"/>
                      <a:pt x="19783" y="12404"/>
                      <a:pt x="19847" y="11784"/>
                    </a:cubicBezTo>
                    <a:cubicBezTo>
                      <a:pt x="19907" y="10851"/>
                      <a:pt x="19534" y="9859"/>
                      <a:pt x="18790" y="9179"/>
                    </a:cubicBezTo>
                    <a:cubicBezTo>
                      <a:pt x="20343" y="8495"/>
                      <a:pt x="21395" y="7071"/>
                      <a:pt x="21584" y="5210"/>
                    </a:cubicBezTo>
                    <a:cubicBezTo>
                      <a:pt x="21767" y="2729"/>
                      <a:pt x="19723" y="1"/>
                      <a:pt x="17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5"/>
              <p:cNvSpPr/>
              <p:nvPr/>
            </p:nvSpPr>
            <p:spPr>
              <a:xfrm>
                <a:off x="1273700" y="3658925"/>
                <a:ext cx="434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686" extrusionOk="0">
                    <a:moveTo>
                      <a:pt x="1737" y="1"/>
                    </a:moveTo>
                    <a:lnTo>
                      <a:pt x="1737" y="1"/>
                    </a:lnTo>
                    <a:cubicBezTo>
                      <a:pt x="1182" y="313"/>
                      <a:pt x="621" y="561"/>
                      <a:pt x="1" y="685"/>
                    </a:cubicBezTo>
                    <a:lnTo>
                      <a:pt x="1" y="685"/>
                    </a:lnTo>
                    <a:cubicBezTo>
                      <a:pt x="621" y="561"/>
                      <a:pt x="1182" y="313"/>
                      <a:pt x="1737" y="1"/>
                    </a:cubicBezTo>
                    <a:close/>
                  </a:path>
                </a:pathLst>
              </a:custGeom>
              <a:solidFill>
                <a:srgbClr val="A1C9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5"/>
              <p:cNvSpPr/>
              <p:nvPr/>
            </p:nvSpPr>
            <p:spPr>
              <a:xfrm>
                <a:off x="1430375" y="3616000"/>
                <a:ext cx="398425" cy="229025"/>
              </a:xfrm>
              <a:custGeom>
                <a:avLst/>
                <a:gdLst/>
                <a:ahLst/>
                <a:cxnLst/>
                <a:rect l="l" t="t" r="r" b="b"/>
                <a:pathLst>
                  <a:path w="15937" h="9161" extrusionOk="0">
                    <a:moveTo>
                      <a:pt x="9090" y="0"/>
                    </a:moveTo>
                    <a:cubicBezTo>
                      <a:pt x="8917" y="0"/>
                      <a:pt x="8740" y="16"/>
                      <a:pt x="8559" y="46"/>
                    </a:cubicBezTo>
                    <a:cubicBezTo>
                      <a:pt x="8246" y="105"/>
                      <a:pt x="7998" y="170"/>
                      <a:pt x="7750" y="294"/>
                    </a:cubicBezTo>
                    <a:cubicBezTo>
                      <a:pt x="7319" y="542"/>
                      <a:pt x="6946" y="850"/>
                      <a:pt x="6634" y="1286"/>
                    </a:cubicBezTo>
                    <a:cubicBezTo>
                      <a:pt x="6510" y="1470"/>
                      <a:pt x="6450" y="1658"/>
                      <a:pt x="6326" y="1906"/>
                    </a:cubicBezTo>
                    <a:cubicBezTo>
                      <a:pt x="5890" y="1470"/>
                      <a:pt x="5269" y="1098"/>
                      <a:pt x="4649" y="1038"/>
                    </a:cubicBezTo>
                    <a:cubicBezTo>
                      <a:pt x="4466" y="974"/>
                      <a:pt x="4277" y="974"/>
                      <a:pt x="4153" y="974"/>
                    </a:cubicBezTo>
                    <a:cubicBezTo>
                      <a:pt x="2045" y="974"/>
                      <a:pt x="184" y="2278"/>
                      <a:pt x="60" y="4447"/>
                    </a:cubicBezTo>
                    <a:lnTo>
                      <a:pt x="60" y="4695"/>
                    </a:lnTo>
                    <a:cubicBezTo>
                      <a:pt x="0" y="5752"/>
                      <a:pt x="497" y="6744"/>
                      <a:pt x="1241" y="7488"/>
                    </a:cubicBezTo>
                    <a:lnTo>
                      <a:pt x="1176" y="7488"/>
                    </a:lnTo>
                    <a:lnTo>
                      <a:pt x="1241" y="7548"/>
                    </a:lnTo>
                    <a:cubicBezTo>
                      <a:pt x="1861" y="8168"/>
                      <a:pt x="2665" y="8540"/>
                      <a:pt x="3533" y="8540"/>
                    </a:cubicBezTo>
                    <a:cubicBezTo>
                      <a:pt x="4590" y="8540"/>
                      <a:pt x="5582" y="8232"/>
                      <a:pt x="6326" y="7612"/>
                    </a:cubicBezTo>
                    <a:cubicBezTo>
                      <a:pt x="6822" y="8480"/>
                      <a:pt x="7691" y="9160"/>
                      <a:pt x="8743" y="9160"/>
                    </a:cubicBezTo>
                    <a:cubicBezTo>
                      <a:pt x="10107" y="9160"/>
                      <a:pt x="11288" y="8416"/>
                      <a:pt x="11719" y="7240"/>
                    </a:cubicBezTo>
                    <a:cubicBezTo>
                      <a:pt x="12092" y="7548"/>
                      <a:pt x="12588" y="7796"/>
                      <a:pt x="13148" y="7796"/>
                    </a:cubicBezTo>
                    <a:cubicBezTo>
                      <a:pt x="14513" y="7796"/>
                      <a:pt x="15753" y="6868"/>
                      <a:pt x="15877" y="5439"/>
                    </a:cubicBezTo>
                    <a:cubicBezTo>
                      <a:pt x="15937" y="4139"/>
                      <a:pt x="14885" y="2710"/>
                      <a:pt x="13521" y="2710"/>
                    </a:cubicBezTo>
                    <a:cubicBezTo>
                      <a:pt x="12900" y="2710"/>
                      <a:pt x="12340" y="2899"/>
                      <a:pt x="11844" y="3206"/>
                    </a:cubicBezTo>
                    <a:cubicBezTo>
                      <a:pt x="11844" y="3147"/>
                      <a:pt x="11908" y="3082"/>
                      <a:pt x="11908" y="3023"/>
                    </a:cubicBezTo>
                    <a:cubicBezTo>
                      <a:pt x="11968" y="2586"/>
                      <a:pt x="11784" y="1966"/>
                      <a:pt x="11595" y="1594"/>
                    </a:cubicBezTo>
                    <a:cubicBezTo>
                      <a:pt x="11347" y="1098"/>
                      <a:pt x="11040" y="725"/>
                      <a:pt x="10603" y="477"/>
                    </a:cubicBezTo>
                    <a:cubicBezTo>
                      <a:pt x="10134" y="151"/>
                      <a:pt x="9630" y="0"/>
                      <a:pt x="90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5"/>
              <p:cNvSpPr/>
              <p:nvPr/>
            </p:nvSpPr>
            <p:spPr>
              <a:xfrm>
                <a:off x="1430375" y="3733350"/>
                <a:ext cx="31025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2795" extrusionOk="0">
                    <a:moveTo>
                      <a:pt x="60" y="1"/>
                    </a:moveTo>
                    <a:cubicBezTo>
                      <a:pt x="0" y="993"/>
                      <a:pt x="432" y="2050"/>
                      <a:pt x="1176" y="2794"/>
                    </a:cubicBezTo>
                    <a:lnTo>
                      <a:pt x="1241" y="2794"/>
                    </a:lnTo>
                    <a:cubicBezTo>
                      <a:pt x="497" y="2050"/>
                      <a:pt x="0" y="1058"/>
                      <a:pt x="60" y="1"/>
                    </a:cubicBezTo>
                    <a:close/>
                  </a:path>
                </a:pathLst>
              </a:custGeom>
              <a:solidFill>
                <a:srgbClr val="A1C9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5"/>
              <p:cNvSpPr/>
              <p:nvPr/>
            </p:nvSpPr>
            <p:spPr>
              <a:xfrm>
                <a:off x="1185400" y="4060575"/>
                <a:ext cx="48835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19534" h="2169" extrusionOk="0">
                    <a:moveTo>
                      <a:pt x="0" y="0"/>
                    </a:moveTo>
                    <a:lnTo>
                      <a:pt x="0" y="2168"/>
                    </a:lnTo>
                    <a:lnTo>
                      <a:pt x="19534" y="2168"/>
                    </a:lnTo>
                    <a:lnTo>
                      <a:pt x="195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91615452-A6F6-AC46-AC27-5F8857F69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468021" y="253646"/>
            <a:ext cx="1910295" cy="143272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90AFF29-7A60-7B4E-B43B-C0F5048E8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7918" y="2599378"/>
            <a:ext cx="2669819" cy="1770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4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" grpId="0"/>
      <p:bldP spid="413" grpId="1"/>
      <p:bldP spid="424" grpId="0" build="p"/>
      <p:bldP spid="424" grpId="1" build="p"/>
      <p:bldP spid="425" grpId="0" build="allAtOnce"/>
      <p:bldP spid="425" grpId="1" build="p"/>
      <p:bldP spid="429" grpId="0" build="p"/>
      <p:bldP spid="429" grpId="1" build="p"/>
      <p:bldP spid="430" grpId="0" build="p"/>
      <p:bldP spid="430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6"/>
          <p:cNvSpPr txBox="1">
            <a:spLocks noGrp="1"/>
          </p:cNvSpPr>
          <p:nvPr>
            <p:ph type="title"/>
          </p:nvPr>
        </p:nvSpPr>
        <p:spPr>
          <a:xfrm>
            <a:off x="1770765" y="536610"/>
            <a:ext cx="6658975" cy="3003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INICIATIVES LAUNCHED IN THE SCHOOL</a:t>
            </a:r>
            <a:endParaRPr dirty="0"/>
          </a:p>
        </p:txBody>
      </p:sp>
      <p:sp>
        <p:nvSpPr>
          <p:cNvPr id="475" name="Google Shape;475;p36"/>
          <p:cNvSpPr txBox="1">
            <a:spLocks noGrp="1"/>
          </p:cNvSpPr>
          <p:nvPr>
            <p:ph type="subTitle" idx="1"/>
          </p:nvPr>
        </p:nvSpPr>
        <p:spPr>
          <a:xfrm>
            <a:off x="2613332" y="1867928"/>
            <a:ext cx="4163100" cy="20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1200" dirty="0"/>
              <a:t>H</a:t>
            </a:r>
            <a:r>
              <a:rPr lang="es-ES" sz="1200" dirty="0"/>
              <a:t>ere in our </a:t>
            </a:r>
            <a:r>
              <a:rPr lang="es-ES" sz="1200" dirty="0" err="1"/>
              <a:t>high</a:t>
            </a:r>
            <a:r>
              <a:rPr lang="es-ES" sz="1200" dirty="0"/>
              <a:t> school, we use this </a:t>
            </a:r>
            <a:r>
              <a:rPr lang="es-ES" sz="1200" dirty="0" err="1"/>
              <a:t>method</a:t>
            </a:r>
            <a:r>
              <a:rPr lang="es-ES" sz="1200" dirty="0"/>
              <a:t> to </a:t>
            </a:r>
            <a:r>
              <a:rPr lang="es-ES" sz="1200" dirty="0" err="1"/>
              <a:t>recycle</a:t>
            </a:r>
            <a:r>
              <a:rPr lang="es-ES" sz="1200" dirty="0"/>
              <a:t> </a:t>
            </a:r>
            <a:r>
              <a:rPr lang="es-ES" sz="1200" dirty="0" err="1"/>
              <a:t>paper</a:t>
            </a:r>
            <a:r>
              <a:rPr lang="es-ES" sz="1200" dirty="0"/>
              <a:t> and of </a:t>
            </a:r>
            <a:r>
              <a:rPr lang="es-ES" sz="1200" dirty="0" err="1"/>
              <a:t>course</a:t>
            </a:r>
            <a:r>
              <a:rPr lang="es-ES" sz="1200" dirty="0"/>
              <a:t> </a:t>
            </a:r>
            <a:r>
              <a:rPr lang="es-ES" sz="1200" dirty="0" err="1"/>
              <a:t>plastic</a:t>
            </a:r>
            <a:r>
              <a:rPr lang="es-ES" sz="1200" dirty="0"/>
              <a:t>.</a:t>
            </a:r>
          </a:p>
          <a:p>
            <a:pPr marL="0" lvl="0" indent="0"/>
            <a:endParaRPr lang="es-ES" sz="1200" dirty="0">
              <a:solidFill>
                <a:schemeClr val="dk1"/>
              </a:solidFill>
            </a:endParaRPr>
          </a:p>
          <a:p>
            <a:pPr marL="0" lvl="0" indent="0"/>
            <a:r>
              <a:rPr lang="es-ES" sz="1200" dirty="0" err="1"/>
              <a:t>This</a:t>
            </a:r>
            <a:r>
              <a:rPr lang="es-ES" sz="1200" dirty="0"/>
              <a:t> </a:t>
            </a:r>
            <a:r>
              <a:rPr lang="es-ES" sz="1200" dirty="0" err="1"/>
              <a:t>type</a:t>
            </a:r>
            <a:r>
              <a:rPr lang="es-ES" sz="1200" dirty="0"/>
              <a:t> of </a:t>
            </a:r>
            <a:r>
              <a:rPr lang="es-ES" sz="1200" dirty="0" err="1"/>
              <a:t>bins</a:t>
            </a:r>
            <a:r>
              <a:rPr lang="es-ES" sz="1200" dirty="0"/>
              <a:t> are </a:t>
            </a:r>
            <a:r>
              <a:rPr lang="es-ES" sz="1200" dirty="0" err="1"/>
              <a:t>distributed</a:t>
            </a:r>
            <a:r>
              <a:rPr lang="es-ES" sz="1200" dirty="0"/>
              <a:t> </a:t>
            </a:r>
            <a:r>
              <a:rPr lang="es-ES" sz="1200" dirty="0" err="1"/>
              <a:t>throughout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school</a:t>
            </a:r>
            <a:r>
              <a:rPr lang="es-ES" sz="1200" dirty="0"/>
              <a:t> and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objective</a:t>
            </a:r>
            <a:r>
              <a:rPr lang="es-ES" sz="1200" dirty="0"/>
              <a:t> </a:t>
            </a:r>
            <a:r>
              <a:rPr lang="es-ES" sz="1200" dirty="0" err="1"/>
              <a:t>is</a:t>
            </a:r>
            <a:r>
              <a:rPr lang="es-ES" sz="1200" dirty="0"/>
              <a:t> to </a:t>
            </a:r>
            <a:r>
              <a:rPr lang="es-ES" sz="1200" dirty="0" err="1"/>
              <a:t>motivate</a:t>
            </a:r>
            <a:r>
              <a:rPr lang="es-ES" sz="1200" dirty="0"/>
              <a:t> </a:t>
            </a:r>
            <a:r>
              <a:rPr lang="es-ES" sz="1200" dirty="0" err="1"/>
              <a:t>students</a:t>
            </a:r>
            <a:r>
              <a:rPr lang="es-ES" sz="1200" dirty="0"/>
              <a:t> to </a:t>
            </a:r>
            <a:r>
              <a:rPr lang="es-ES" sz="1200" dirty="0" err="1"/>
              <a:t>recycle</a:t>
            </a:r>
            <a:r>
              <a:rPr lang="es-ES" sz="1200" dirty="0"/>
              <a:t>, </a:t>
            </a:r>
            <a:r>
              <a:rPr lang="es-ES" sz="1200" dirty="0" err="1"/>
              <a:t>not</a:t>
            </a:r>
            <a:r>
              <a:rPr lang="es-ES" sz="1200" dirty="0"/>
              <a:t> </a:t>
            </a:r>
            <a:r>
              <a:rPr lang="es-ES" sz="1200" dirty="0" err="1"/>
              <a:t>only</a:t>
            </a:r>
            <a:r>
              <a:rPr lang="es-ES" sz="1200" dirty="0"/>
              <a:t> at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high</a:t>
            </a:r>
            <a:r>
              <a:rPr lang="es-ES" sz="1200" dirty="0"/>
              <a:t> </a:t>
            </a:r>
            <a:r>
              <a:rPr lang="es-ES" sz="1200" dirty="0" err="1"/>
              <a:t>school</a:t>
            </a:r>
            <a:r>
              <a:rPr lang="es-ES" sz="1200" dirty="0"/>
              <a:t> </a:t>
            </a:r>
            <a:r>
              <a:rPr lang="es-ES" sz="1200" dirty="0" err="1"/>
              <a:t>but</a:t>
            </a:r>
            <a:r>
              <a:rPr lang="es-ES" sz="1200" dirty="0"/>
              <a:t> </a:t>
            </a:r>
            <a:r>
              <a:rPr lang="es-ES" sz="1200" dirty="0" err="1"/>
              <a:t>also</a:t>
            </a:r>
            <a:r>
              <a:rPr lang="es-ES" sz="1200" dirty="0"/>
              <a:t> at home.</a:t>
            </a:r>
          </a:p>
          <a:p>
            <a:pPr marL="0" lvl="0" indent="0"/>
            <a:endParaRPr lang="es-ES" sz="1200" dirty="0"/>
          </a:p>
          <a:p>
            <a:pPr marL="0" lvl="0" indent="0"/>
            <a:endParaRPr lang="es-ES" sz="1200" dirty="0"/>
          </a:p>
          <a:p>
            <a:pPr marL="0" lvl="0" indent="0"/>
            <a:r>
              <a:rPr lang="es-ES" sz="1200" dirty="0"/>
              <a:t>In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yellow</a:t>
            </a:r>
            <a:r>
              <a:rPr lang="es-ES" sz="1200" dirty="0"/>
              <a:t> </a:t>
            </a:r>
            <a:r>
              <a:rPr lang="es-ES" sz="1200" dirty="0" err="1"/>
              <a:t>container</a:t>
            </a:r>
            <a:r>
              <a:rPr lang="es-ES" sz="1200" dirty="0"/>
              <a:t> </a:t>
            </a:r>
            <a:r>
              <a:rPr lang="es-ES" sz="1200" dirty="0" err="1"/>
              <a:t>we</a:t>
            </a:r>
            <a:r>
              <a:rPr lang="es-ES" sz="1200" dirty="0"/>
              <a:t> </a:t>
            </a:r>
            <a:r>
              <a:rPr lang="es-ES" sz="1200" dirty="0" err="1"/>
              <a:t>have</a:t>
            </a:r>
            <a:r>
              <a:rPr lang="es-ES" sz="1200" dirty="0"/>
              <a:t> to </a:t>
            </a:r>
            <a:r>
              <a:rPr lang="es-ES" sz="1200" dirty="0" err="1"/>
              <a:t>put</a:t>
            </a:r>
            <a:r>
              <a:rPr lang="es-ES" sz="1200" dirty="0"/>
              <a:t> </a:t>
            </a:r>
            <a:r>
              <a:rPr lang="es-ES" sz="1200" dirty="0" err="1"/>
              <a:t>waste</a:t>
            </a:r>
            <a:r>
              <a:rPr lang="es-ES" sz="1200" dirty="0"/>
              <a:t>, </a:t>
            </a:r>
            <a:r>
              <a:rPr lang="es-ES" sz="1200" dirty="0" err="1"/>
              <a:t>such</a:t>
            </a:r>
            <a:r>
              <a:rPr lang="es-ES" sz="1200" dirty="0"/>
              <a:t> as </a:t>
            </a:r>
            <a:r>
              <a:rPr lang="es-ES" sz="1200" dirty="0" err="1"/>
              <a:t>plastic</a:t>
            </a:r>
            <a:r>
              <a:rPr lang="es-ES" sz="1200" dirty="0"/>
              <a:t> </a:t>
            </a:r>
            <a:r>
              <a:rPr lang="es-ES" sz="1200" dirty="0" err="1"/>
              <a:t>containers</a:t>
            </a:r>
            <a:r>
              <a:rPr lang="es-ES" sz="1200" dirty="0"/>
              <a:t>, </a:t>
            </a:r>
            <a:r>
              <a:rPr lang="es-ES" sz="1200" dirty="0" err="1"/>
              <a:t>plastic</a:t>
            </a:r>
            <a:r>
              <a:rPr lang="es-ES" sz="1200" dirty="0"/>
              <a:t> bags, </a:t>
            </a:r>
            <a:r>
              <a:rPr lang="es-ES" sz="1200" dirty="0" err="1"/>
              <a:t>brick</a:t>
            </a:r>
            <a:r>
              <a:rPr lang="es-ES" sz="1200" dirty="0"/>
              <a:t> </a:t>
            </a:r>
            <a:r>
              <a:rPr lang="es-ES" sz="1200" dirty="0" err="1"/>
              <a:t>type</a:t>
            </a:r>
            <a:r>
              <a:rPr lang="es-ES" sz="1200" dirty="0"/>
              <a:t> </a:t>
            </a:r>
            <a:r>
              <a:rPr lang="es-ES" sz="1200" dirty="0" err="1"/>
              <a:t>containers</a:t>
            </a:r>
            <a:r>
              <a:rPr lang="es-ES" sz="1200" dirty="0"/>
              <a:t> ...</a:t>
            </a:r>
          </a:p>
          <a:p>
            <a:pPr marL="0" lvl="0" indent="0"/>
            <a:endParaRPr lang="es-ES" sz="1200" dirty="0">
              <a:solidFill>
                <a:schemeClr val="dk1"/>
              </a:solidFill>
            </a:endParaRPr>
          </a:p>
          <a:p>
            <a:pPr marL="0" lvl="0" indent="0"/>
            <a:r>
              <a:rPr lang="es-ES" sz="1200" dirty="0" err="1"/>
              <a:t>But</a:t>
            </a:r>
            <a:r>
              <a:rPr lang="es-ES" sz="1200" dirty="0"/>
              <a:t>, </a:t>
            </a:r>
            <a:r>
              <a:rPr lang="es-ES" sz="1200" dirty="0" err="1"/>
              <a:t>why</a:t>
            </a:r>
            <a:r>
              <a:rPr lang="es-ES" sz="1200" dirty="0"/>
              <a:t> do </a:t>
            </a:r>
            <a:r>
              <a:rPr lang="es-ES" sz="1200" dirty="0" err="1"/>
              <a:t>we</a:t>
            </a:r>
            <a:r>
              <a:rPr lang="es-ES" sz="1200" dirty="0"/>
              <a:t> </a:t>
            </a:r>
            <a:r>
              <a:rPr lang="es-ES" sz="1200" dirty="0" err="1"/>
              <a:t>have</a:t>
            </a:r>
            <a:r>
              <a:rPr lang="es-ES" sz="1200" dirty="0"/>
              <a:t> to </a:t>
            </a:r>
            <a:r>
              <a:rPr lang="es-ES" sz="1200" dirty="0" err="1"/>
              <a:t>recycle</a:t>
            </a:r>
            <a:r>
              <a:rPr lang="es-ES" sz="1200" dirty="0"/>
              <a:t> </a:t>
            </a:r>
            <a:r>
              <a:rPr lang="es-ES" sz="1200" dirty="0" err="1"/>
              <a:t>packaging</a:t>
            </a:r>
            <a:r>
              <a:rPr lang="es-ES" sz="1200" dirty="0"/>
              <a:t>?</a:t>
            </a:r>
          </a:p>
          <a:p>
            <a:pPr marL="0" lvl="0" indent="0"/>
            <a:r>
              <a:rPr lang="es-ES" sz="1200" dirty="0" err="1"/>
              <a:t>Easy</a:t>
            </a:r>
            <a:r>
              <a:rPr lang="es-ES" sz="1200" dirty="0"/>
              <a:t>, </a:t>
            </a:r>
            <a:r>
              <a:rPr lang="es-ES" sz="1200" dirty="0" err="1"/>
              <a:t>recycling</a:t>
            </a:r>
            <a:r>
              <a:rPr lang="es-ES" sz="1200" dirty="0"/>
              <a:t> </a:t>
            </a:r>
            <a:r>
              <a:rPr lang="es-ES" sz="1200" dirty="0" err="1"/>
              <a:t>helps</a:t>
            </a:r>
            <a:r>
              <a:rPr lang="es-ES" sz="1200" dirty="0"/>
              <a:t> </a:t>
            </a:r>
            <a:r>
              <a:rPr lang="es-ES" sz="1200" dirty="0" err="1"/>
              <a:t>avoid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exploitation</a:t>
            </a:r>
            <a:r>
              <a:rPr lang="es-ES" sz="1200" dirty="0"/>
              <a:t> of natural </a:t>
            </a:r>
            <a:r>
              <a:rPr lang="es-ES" sz="1200" dirty="0" err="1"/>
              <a:t>resources</a:t>
            </a:r>
            <a:r>
              <a:rPr lang="es-ES" sz="1200" dirty="0"/>
              <a:t>. </a:t>
            </a:r>
            <a:r>
              <a:rPr lang="es-ES" sz="1200" dirty="0" err="1"/>
              <a:t>Recycling</a:t>
            </a:r>
            <a:r>
              <a:rPr lang="es-ES" sz="1200" dirty="0"/>
              <a:t> </a:t>
            </a:r>
            <a:r>
              <a:rPr lang="es-ES" sz="1200" dirty="0" err="1"/>
              <a:t>allows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original </a:t>
            </a:r>
            <a:r>
              <a:rPr lang="es-ES" sz="1200" dirty="0" err="1"/>
              <a:t>materials</a:t>
            </a:r>
            <a:r>
              <a:rPr lang="es-ES" sz="1200" dirty="0"/>
              <a:t> to be </a:t>
            </a:r>
            <a:r>
              <a:rPr lang="es-ES" sz="1200" dirty="0" err="1"/>
              <a:t>reused</a:t>
            </a:r>
            <a:r>
              <a:rPr lang="es-ES" sz="1200" dirty="0"/>
              <a:t> </a:t>
            </a:r>
            <a:r>
              <a:rPr lang="es-ES" sz="1200" dirty="0" err="1"/>
              <a:t>with</a:t>
            </a:r>
            <a:r>
              <a:rPr lang="es-ES" sz="1200" dirty="0"/>
              <a:t> a new use, </a:t>
            </a:r>
            <a:r>
              <a:rPr lang="es-ES" sz="1200" dirty="0" err="1"/>
              <a:t>without</a:t>
            </a:r>
            <a:r>
              <a:rPr lang="es-ES" sz="1200" dirty="0"/>
              <a:t> </a:t>
            </a:r>
            <a:r>
              <a:rPr lang="es-ES" sz="1200" dirty="0" err="1"/>
              <a:t>having</a:t>
            </a:r>
            <a:r>
              <a:rPr lang="es-ES" sz="1200" dirty="0"/>
              <a:t> to </a:t>
            </a:r>
            <a:r>
              <a:rPr lang="es-ES" sz="1200" dirty="0" err="1"/>
              <a:t>reuse</a:t>
            </a:r>
            <a:r>
              <a:rPr lang="es-ES" sz="1200" dirty="0"/>
              <a:t> natural </a:t>
            </a:r>
            <a:r>
              <a:rPr lang="es-ES" sz="1200" dirty="0" err="1"/>
              <a:t>resources</a:t>
            </a:r>
            <a:r>
              <a:rPr lang="es-ES" sz="1200" dirty="0"/>
              <a:t> to manufacture </a:t>
            </a:r>
            <a:r>
              <a:rPr lang="es-ES" sz="1200" dirty="0" err="1"/>
              <a:t>them</a:t>
            </a:r>
            <a:r>
              <a:rPr lang="es-ES" sz="1200" dirty="0"/>
              <a:t>.</a:t>
            </a:r>
            <a:endParaRPr lang="es-ES" sz="1200" dirty="0">
              <a:solidFill>
                <a:schemeClr val="dk1"/>
              </a:solidFill>
            </a:endParaRPr>
          </a:p>
          <a:p>
            <a:pPr marL="0" lvl="0" indent="0"/>
            <a:endParaRPr lang="es-ES" dirty="0">
              <a:solidFill>
                <a:schemeClr val="dk1"/>
              </a:solidFill>
            </a:endParaRPr>
          </a:p>
        </p:txBody>
      </p:sp>
      <p:grpSp>
        <p:nvGrpSpPr>
          <p:cNvPr id="476" name="Google Shape;476;p36"/>
          <p:cNvGrpSpPr/>
          <p:nvPr/>
        </p:nvGrpSpPr>
        <p:grpSpPr>
          <a:xfrm>
            <a:off x="7373235" y="265372"/>
            <a:ext cx="914574" cy="842827"/>
            <a:chOff x="533429" y="1143000"/>
            <a:chExt cx="3276745" cy="3137294"/>
          </a:xfrm>
        </p:grpSpPr>
        <p:grpSp>
          <p:nvGrpSpPr>
            <p:cNvPr id="477" name="Google Shape;477;p36"/>
            <p:cNvGrpSpPr/>
            <p:nvPr/>
          </p:nvGrpSpPr>
          <p:grpSpPr>
            <a:xfrm>
              <a:off x="533429" y="1143000"/>
              <a:ext cx="3276745" cy="3137294"/>
              <a:chOff x="685800" y="838200"/>
              <a:chExt cx="3428992" cy="3280316"/>
            </a:xfrm>
          </p:grpSpPr>
          <p:sp>
            <p:nvSpPr>
              <p:cNvPr id="478" name="Google Shape;478;p36"/>
              <p:cNvSpPr/>
              <p:nvPr/>
            </p:nvSpPr>
            <p:spPr>
              <a:xfrm rot="4430730">
                <a:off x="1100723" y="1069822"/>
                <a:ext cx="2599145" cy="2817071"/>
              </a:xfrm>
              <a:custGeom>
                <a:avLst/>
                <a:gdLst/>
                <a:ahLst/>
                <a:cxnLst/>
                <a:rect l="l" t="t" r="r" b="b"/>
                <a:pathLst>
                  <a:path w="61795" h="56643" extrusionOk="0">
                    <a:moveTo>
                      <a:pt x="34089" y="1"/>
                    </a:moveTo>
                    <a:cubicBezTo>
                      <a:pt x="24362" y="1"/>
                      <a:pt x="14276" y="5165"/>
                      <a:pt x="7721" y="14507"/>
                    </a:cubicBezTo>
                    <a:cubicBezTo>
                      <a:pt x="0" y="25449"/>
                      <a:pt x="0" y="39674"/>
                      <a:pt x="4073" y="47790"/>
                    </a:cubicBezTo>
                    <a:cubicBezTo>
                      <a:pt x="6880" y="53403"/>
                      <a:pt x="15284" y="56643"/>
                      <a:pt x="24467" y="56643"/>
                    </a:cubicBezTo>
                    <a:cubicBezTo>
                      <a:pt x="30700" y="56643"/>
                      <a:pt x="37292" y="55150"/>
                      <a:pt x="42737" y="51893"/>
                    </a:cubicBezTo>
                    <a:cubicBezTo>
                      <a:pt x="56293" y="43839"/>
                      <a:pt x="61795" y="13261"/>
                      <a:pt x="48329" y="4264"/>
                    </a:cubicBezTo>
                    <a:cubicBezTo>
                      <a:pt x="44035" y="1376"/>
                      <a:pt x="39110" y="1"/>
                      <a:pt x="340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79" name="Google Shape;479;p36"/>
              <p:cNvGrpSpPr/>
              <p:nvPr/>
            </p:nvGrpSpPr>
            <p:grpSpPr>
              <a:xfrm>
                <a:off x="1219200" y="1466859"/>
                <a:ext cx="2666926" cy="2057391"/>
                <a:chOff x="1274375" y="976225"/>
                <a:chExt cx="1560975" cy="1217175"/>
              </a:xfrm>
            </p:grpSpPr>
            <p:sp>
              <p:nvSpPr>
                <p:cNvPr id="480" name="Google Shape;480;p36"/>
                <p:cNvSpPr/>
                <p:nvPr/>
              </p:nvSpPr>
              <p:spPr>
                <a:xfrm>
                  <a:off x="1588650" y="976225"/>
                  <a:ext cx="825700" cy="112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8" h="45186" extrusionOk="0">
                      <a:moveTo>
                        <a:pt x="6810" y="786"/>
                      </a:moveTo>
                      <a:cubicBezTo>
                        <a:pt x="7178" y="786"/>
                        <a:pt x="7412" y="1062"/>
                        <a:pt x="7710" y="1187"/>
                      </a:cubicBezTo>
                      <a:cubicBezTo>
                        <a:pt x="8092" y="1297"/>
                        <a:pt x="8629" y="1610"/>
                        <a:pt x="9322" y="1610"/>
                      </a:cubicBezTo>
                      <a:cubicBezTo>
                        <a:pt x="9376" y="1610"/>
                        <a:pt x="9432" y="1608"/>
                        <a:pt x="9488" y="1604"/>
                      </a:cubicBezTo>
                      <a:cubicBezTo>
                        <a:pt x="9535" y="1597"/>
                        <a:pt x="9575" y="1593"/>
                        <a:pt x="9610" y="1593"/>
                      </a:cubicBezTo>
                      <a:cubicBezTo>
                        <a:pt x="10110" y="1593"/>
                        <a:pt x="9473" y="2362"/>
                        <a:pt x="9251" y="3027"/>
                      </a:cubicBezTo>
                      <a:cubicBezTo>
                        <a:pt x="9198" y="3237"/>
                        <a:pt x="9094" y="3307"/>
                        <a:pt x="8962" y="3307"/>
                      </a:cubicBezTo>
                      <a:cubicBezTo>
                        <a:pt x="8688" y="3307"/>
                        <a:pt x="8290" y="3003"/>
                        <a:pt x="7971" y="3003"/>
                      </a:cubicBezTo>
                      <a:cubicBezTo>
                        <a:pt x="7921" y="3003"/>
                        <a:pt x="7873" y="3010"/>
                        <a:pt x="7828" y="3027"/>
                      </a:cubicBezTo>
                      <a:cubicBezTo>
                        <a:pt x="7785" y="3038"/>
                        <a:pt x="7741" y="3043"/>
                        <a:pt x="7697" y="3043"/>
                      </a:cubicBezTo>
                      <a:cubicBezTo>
                        <a:pt x="7246" y="3043"/>
                        <a:pt x="6707" y="2547"/>
                        <a:pt x="6168" y="2491"/>
                      </a:cubicBezTo>
                      <a:cubicBezTo>
                        <a:pt x="5513" y="2373"/>
                        <a:pt x="5338" y="1486"/>
                        <a:pt x="6286" y="950"/>
                      </a:cubicBezTo>
                      <a:cubicBezTo>
                        <a:pt x="6491" y="831"/>
                        <a:pt x="6662" y="786"/>
                        <a:pt x="6810" y="786"/>
                      </a:cubicBezTo>
                      <a:close/>
                      <a:moveTo>
                        <a:pt x="13399" y="2008"/>
                      </a:moveTo>
                      <a:cubicBezTo>
                        <a:pt x="13792" y="2008"/>
                        <a:pt x="14223" y="2035"/>
                        <a:pt x="14526" y="2079"/>
                      </a:cubicBezTo>
                      <a:cubicBezTo>
                        <a:pt x="15300" y="2197"/>
                        <a:pt x="15537" y="2610"/>
                        <a:pt x="16011" y="2672"/>
                      </a:cubicBezTo>
                      <a:cubicBezTo>
                        <a:pt x="16486" y="2729"/>
                        <a:pt x="17135" y="3620"/>
                        <a:pt x="17373" y="4033"/>
                      </a:cubicBezTo>
                      <a:cubicBezTo>
                        <a:pt x="17553" y="4451"/>
                        <a:pt x="18559" y="5518"/>
                        <a:pt x="18502" y="5874"/>
                      </a:cubicBezTo>
                      <a:cubicBezTo>
                        <a:pt x="18464" y="6092"/>
                        <a:pt x="18250" y="6309"/>
                        <a:pt x="17967" y="6309"/>
                      </a:cubicBezTo>
                      <a:cubicBezTo>
                        <a:pt x="17787" y="6309"/>
                        <a:pt x="17580" y="6222"/>
                        <a:pt x="17373" y="5992"/>
                      </a:cubicBezTo>
                      <a:cubicBezTo>
                        <a:pt x="17285" y="5894"/>
                        <a:pt x="17218" y="5851"/>
                        <a:pt x="17168" y="5851"/>
                      </a:cubicBezTo>
                      <a:cubicBezTo>
                        <a:pt x="16916" y="5851"/>
                        <a:pt x="17098" y="6949"/>
                        <a:pt x="17197" y="7591"/>
                      </a:cubicBezTo>
                      <a:cubicBezTo>
                        <a:pt x="17261" y="7851"/>
                        <a:pt x="17175" y="7961"/>
                        <a:pt x="17003" y="7961"/>
                      </a:cubicBezTo>
                      <a:cubicBezTo>
                        <a:pt x="16703" y="7961"/>
                        <a:pt x="16143" y="7630"/>
                        <a:pt x="15655" y="7178"/>
                      </a:cubicBezTo>
                      <a:cubicBezTo>
                        <a:pt x="14882" y="6405"/>
                        <a:pt x="14764" y="6286"/>
                        <a:pt x="14171" y="5992"/>
                      </a:cubicBezTo>
                      <a:cubicBezTo>
                        <a:pt x="13521" y="5755"/>
                        <a:pt x="15300" y="5992"/>
                        <a:pt x="15655" y="5518"/>
                      </a:cubicBezTo>
                      <a:cubicBezTo>
                        <a:pt x="16068" y="4982"/>
                        <a:pt x="15357" y="3915"/>
                        <a:pt x="14526" y="3440"/>
                      </a:cubicBezTo>
                      <a:cubicBezTo>
                        <a:pt x="13639" y="2966"/>
                        <a:pt x="13284" y="2672"/>
                        <a:pt x="12572" y="2316"/>
                      </a:cubicBezTo>
                      <a:cubicBezTo>
                        <a:pt x="12157" y="2090"/>
                        <a:pt x="12720" y="2008"/>
                        <a:pt x="13399" y="2008"/>
                      </a:cubicBezTo>
                      <a:close/>
                      <a:moveTo>
                        <a:pt x="10257" y="1"/>
                      </a:moveTo>
                      <a:cubicBezTo>
                        <a:pt x="6581" y="1"/>
                        <a:pt x="3084" y="831"/>
                        <a:pt x="1" y="2373"/>
                      </a:cubicBezTo>
                      <a:cubicBezTo>
                        <a:pt x="1378" y="2373"/>
                        <a:pt x="1620" y="2562"/>
                        <a:pt x="2625" y="2562"/>
                      </a:cubicBezTo>
                      <a:cubicBezTo>
                        <a:pt x="2745" y="2562"/>
                        <a:pt x="2877" y="2559"/>
                        <a:pt x="3023" y="2553"/>
                      </a:cubicBezTo>
                      <a:cubicBezTo>
                        <a:pt x="3119" y="2549"/>
                        <a:pt x="3210" y="2548"/>
                        <a:pt x="3298" y="2548"/>
                      </a:cubicBezTo>
                      <a:cubicBezTo>
                        <a:pt x="4673" y="2548"/>
                        <a:pt x="5081" y="2984"/>
                        <a:pt x="6642" y="3265"/>
                      </a:cubicBezTo>
                      <a:cubicBezTo>
                        <a:pt x="8241" y="3620"/>
                        <a:pt x="8777" y="3620"/>
                        <a:pt x="9607" y="3677"/>
                      </a:cubicBezTo>
                      <a:cubicBezTo>
                        <a:pt x="9638" y="3680"/>
                        <a:pt x="9668" y="3681"/>
                        <a:pt x="9697" y="3681"/>
                      </a:cubicBezTo>
                      <a:cubicBezTo>
                        <a:pt x="10425" y="3681"/>
                        <a:pt x="10288" y="2939"/>
                        <a:pt x="11087" y="2254"/>
                      </a:cubicBezTo>
                      <a:cubicBezTo>
                        <a:pt x="11229" y="2143"/>
                        <a:pt x="11333" y="2094"/>
                        <a:pt x="11408" y="2094"/>
                      </a:cubicBezTo>
                      <a:cubicBezTo>
                        <a:pt x="11771" y="2094"/>
                        <a:pt x="11453" y="3237"/>
                        <a:pt x="11505" y="3976"/>
                      </a:cubicBezTo>
                      <a:cubicBezTo>
                        <a:pt x="11524" y="4286"/>
                        <a:pt x="11617" y="4408"/>
                        <a:pt x="11765" y="4408"/>
                      </a:cubicBezTo>
                      <a:cubicBezTo>
                        <a:pt x="12040" y="4408"/>
                        <a:pt x="12506" y="3985"/>
                        <a:pt x="13046" y="3559"/>
                      </a:cubicBezTo>
                      <a:cubicBezTo>
                        <a:pt x="13208" y="3429"/>
                        <a:pt x="13336" y="3374"/>
                        <a:pt x="13435" y="3374"/>
                      </a:cubicBezTo>
                      <a:cubicBezTo>
                        <a:pt x="13874" y="3374"/>
                        <a:pt x="13707" y="4475"/>
                        <a:pt x="13222" y="4863"/>
                      </a:cubicBezTo>
                      <a:cubicBezTo>
                        <a:pt x="12572" y="5338"/>
                        <a:pt x="12985" y="5575"/>
                        <a:pt x="12928" y="6286"/>
                      </a:cubicBezTo>
                      <a:cubicBezTo>
                        <a:pt x="12901" y="6573"/>
                        <a:pt x="12715" y="6712"/>
                        <a:pt x="12476" y="6712"/>
                      </a:cubicBezTo>
                      <a:cubicBezTo>
                        <a:pt x="12168" y="6712"/>
                        <a:pt x="11771" y="6484"/>
                        <a:pt x="11505" y="6049"/>
                      </a:cubicBezTo>
                      <a:cubicBezTo>
                        <a:pt x="11400" y="5892"/>
                        <a:pt x="11295" y="5827"/>
                        <a:pt x="11184" y="5827"/>
                      </a:cubicBezTo>
                      <a:cubicBezTo>
                        <a:pt x="10794" y="5827"/>
                        <a:pt x="10332" y="6628"/>
                        <a:pt x="9545" y="6998"/>
                      </a:cubicBezTo>
                      <a:cubicBezTo>
                        <a:pt x="8540" y="7472"/>
                        <a:pt x="8303" y="8421"/>
                        <a:pt x="9133" y="8895"/>
                      </a:cubicBezTo>
                      <a:cubicBezTo>
                        <a:pt x="9963" y="9370"/>
                        <a:pt x="10556" y="9787"/>
                        <a:pt x="11030" y="10617"/>
                      </a:cubicBezTo>
                      <a:cubicBezTo>
                        <a:pt x="11398" y="11260"/>
                        <a:pt x="11765" y="12188"/>
                        <a:pt x="11912" y="12188"/>
                      </a:cubicBezTo>
                      <a:cubicBezTo>
                        <a:pt x="11955" y="12188"/>
                        <a:pt x="11979" y="12109"/>
                        <a:pt x="11979" y="11922"/>
                      </a:cubicBezTo>
                      <a:cubicBezTo>
                        <a:pt x="11979" y="11092"/>
                        <a:pt x="12572" y="10143"/>
                        <a:pt x="13222" y="9251"/>
                      </a:cubicBezTo>
                      <a:cubicBezTo>
                        <a:pt x="13815" y="8364"/>
                        <a:pt x="13284" y="8184"/>
                        <a:pt x="13340" y="7060"/>
                      </a:cubicBezTo>
                      <a:cubicBezTo>
                        <a:pt x="13359" y="6745"/>
                        <a:pt x="13495" y="6611"/>
                        <a:pt x="13696" y="6611"/>
                      </a:cubicBezTo>
                      <a:cubicBezTo>
                        <a:pt x="14179" y="6611"/>
                        <a:pt x="15035" y="7382"/>
                        <a:pt x="15537" y="8302"/>
                      </a:cubicBezTo>
                      <a:cubicBezTo>
                        <a:pt x="15878" y="8987"/>
                        <a:pt x="16138" y="9232"/>
                        <a:pt x="16369" y="9232"/>
                      </a:cubicBezTo>
                      <a:cubicBezTo>
                        <a:pt x="16577" y="9232"/>
                        <a:pt x="16762" y="9032"/>
                        <a:pt x="16960" y="8777"/>
                      </a:cubicBezTo>
                      <a:cubicBezTo>
                        <a:pt x="17008" y="8715"/>
                        <a:pt x="17052" y="8686"/>
                        <a:pt x="17092" y="8686"/>
                      </a:cubicBezTo>
                      <a:cubicBezTo>
                        <a:pt x="17395" y="8686"/>
                        <a:pt x="17510" y="10283"/>
                        <a:pt x="18084" y="10912"/>
                      </a:cubicBezTo>
                      <a:cubicBezTo>
                        <a:pt x="18796" y="11566"/>
                        <a:pt x="19332" y="11803"/>
                        <a:pt x="19332" y="12752"/>
                      </a:cubicBezTo>
                      <a:cubicBezTo>
                        <a:pt x="19332" y="13701"/>
                        <a:pt x="19863" y="14469"/>
                        <a:pt x="19389" y="15181"/>
                      </a:cubicBezTo>
                      <a:cubicBezTo>
                        <a:pt x="19306" y="15295"/>
                        <a:pt x="19213" y="15346"/>
                        <a:pt x="19115" y="15346"/>
                      </a:cubicBezTo>
                      <a:cubicBezTo>
                        <a:pt x="18651" y="15346"/>
                        <a:pt x="18084" y="14195"/>
                        <a:pt x="18084" y="13165"/>
                      </a:cubicBezTo>
                      <a:cubicBezTo>
                        <a:pt x="18084" y="12766"/>
                        <a:pt x="17951" y="12617"/>
                        <a:pt x="17760" y="12617"/>
                      </a:cubicBezTo>
                      <a:cubicBezTo>
                        <a:pt x="17325" y="12617"/>
                        <a:pt x="16589" y="13389"/>
                        <a:pt x="16424" y="13758"/>
                      </a:cubicBezTo>
                      <a:cubicBezTo>
                        <a:pt x="16130" y="14294"/>
                        <a:pt x="17079" y="14650"/>
                        <a:pt x="17610" y="15243"/>
                      </a:cubicBezTo>
                      <a:cubicBezTo>
                        <a:pt x="17984" y="15657"/>
                        <a:pt x="17488" y="15752"/>
                        <a:pt x="16831" y="15752"/>
                      </a:cubicBezTo>
                      <a:cubicBezTo>
                        <a:pt x="16548" y="15752"/>
                        <a:pt x="16235" y="15734"/>
                        <a:pt x="15949" y="15717"/>
                      </a:cubicBezTo>
                      <a:cubicBezTo>
                        <a:pt x="15879" y="15712"/>
                        <a:pt x="15813" y="15710"/>
                        <a:pt x="15751" y="15710"/>
                      </a:cubicBezTo>
                      <a:cubicBezTo>
                        <a:pt x="14982" y="15710"/>
                        <a:pt x="14860" y="16064"/>
                        <a:pt x="14588" y="16723"/>
                      </a:cubicBezTo>
                      <a:cubicBezTo>
                        <a:pt x="14232" y="17496"/>
                        <a:pt x="13222" y="17259"/>
                        <a:pt x="12392" y="17614"/>
                      </a:cubicBezTo>
                      <a:cubicBezTo>
                        <a:pt x="11562" y="17970"/>
                        <a:pt x="12036" y="18383"/>
                        <a:pt x="11917" y="19393"/>
                      </a:cubicBezTo>
                      <a:cubicBezTo>
                        <a:pt x="11799" y="20399"/>
                        <a:pt x="9963" y="21054"/>
                        <a:pt x="9664" y="21765"/>
                      </a:cubicBezTo>
                      <a:cubicBezTo>
                        <a:pt x="9443" y="22480"/>
                        <a:pt x="9531" y="23863"/>
                        <a:pt x="9117" y="23863"/>
                      </a:cubicBezTo>
                      <a:cubicBezTo>
                        <a:pt x="9086" y="23863"/>
                        <a:pt x="9051" y="23855"/>
                        <a:pt x="9014" y="23838"/>
                      </a:cubicBezTo>
                      <a:cubicBezTo>
                        <a:pt x="8495" y="23553"/>
                        <a:pt x="8203" y="21817"/>
                        <a:pt x="7753" y="21817"/>
                      </a:cubicBezTo>
                      <a:cubicBezTo>
                        <a:pt x="7739" y="21817"/>
                        <a:pt x="7724" y="21818"/>
                        <a:pt x="7710" y="21822"/>
                      </a:cubicBezTo>
                      <a:cubicBezTo>
                        <a:pt x="7235" y="22002"/>
                        <a:pt x="5931" y="21884"/>
                        <a:pt x="4508" y="22240"/>
                      </a:cubicBezTo>
                      <a:cubicBezTo>
                        <a:pt x="3084" y="22595"/>
                        <a:pt x="3141" y="24374"/>
                        <a:pt x="3379" y="25499"/>
                      </a:cubicBezTo>
                      <a:cubicBezTo>
                        <a:pt x="3479" y="26158"/>
                        <a:pt x="3871" y="26397"/>
                        <a:pt x="4281" y="26397"/>
                      </a:cubicBezTo>
                      <a:cubicBezTo>
                        <a:pt x="4609" y="26397"/>
                        <a:pt x="4947" y="26245"/>
                        <a:pt x="5157" y="26035"/>
                      </a:cubicBezTo>
                      <a:cubicBezTo>
                        <a:pt x="5458" y="25695"/>
                        <a:pt x="6090" y="25428"/>
                        <a:pt x="6470" y="25428"/>
                      </a:cubicBezTo>
                      <a:cubicBezTo>
                        <a:pt x="6690" y="25428"/>
                        <a:pt x="6825" y="25518"/>
                        <a:pt x="6761" y="25736"/>
                      </a:cubicBezTo>
                      <a:cubicBezTo>
                        <a:pt x="6549" y="26213"/>
                        <a:pt x="6432" y="27396"/>
                        <a:pt x="7081" y="27396"/>
                      </a:cubicBezTo>
                      <a:cubicBezTo>
                        <a:pt x="7160" y="27396"/>
                        <a:pt x="7250" y="27378"/>
                        <a:pt x="7354" y="27339"/>
                      </a:cubicBezTo>
                      <a:cubicBezTo>
                        <a:pt x="7460" y="27299"/>
                        <a:pt x="7555" y="27281"/>
                        <a:pt x="7639" y="27281"/>
                      </a:cubicBezTo>
                      <a:cubicBezTo>
                        <a:pt x="8303" y="27281"/>
                        <a:pt x="8303" y="28425"/>
                        <a:pt x="8303" y="29056"/>
                      </a:cubicBezTo>
                      <a:cubicBezTo>
                        <a:pt x="8303" y="29593"/>
                        <a:pt x="9057" y="29728"/>
                        <a:pt x="9787" y="29728"/>
                      </a:cubicBezTo>
                      <a:cubicBezTo>
                        <a:pt x="9947" y="29728"/>
                        <a:pt x="10107" y="29721"/>
                        <a:pt x="10257" y="29711"/>
                      </a:cubicBezTo>
                      <a:cubicBezTo>
                        <a:pt x="11149" y="29649"/>
                        <a:pt x="11623" y="28999"/>
                        <a:pt x="12453" y="28938"/>
                      </a:cubicBezTo>
                      <a:cubicBezTo>
                        <a:pt x="12563" y="28922"/>
                        <a:pt x="12684" y="28915"/>
                        <a:pt x="12812" y="28915"/>
                      </a:cubicBezTo>
                      <a:cubicBezTo>
                        <a:pt x="13645" y="28915"/>
                        <a:pt x="14777" y="29230"/>
                        <a:pt x="15238" y="29592"/>
                      </a:cubicBezTo>
                      <a:cubicBezTo>
                        <a:pt x="15774" y="30005"/>
                        <a:pt x="16960" y="30598"/>
                        <a:pt x="18559" y="31134"/>
                      </a:cubicBezTo>
                      <a:cubicBezTo>
                        <a:pt x="20182" y="31714"/>
                        <a:pt x="19765" y="32915"/>
                        <a:pt x="20189" y="32915"/>
                      </a:cubicBezTo>
                      <a:cubicBezTo>
                        <a:pt x="20198" y="32915"/>
                        <a:pt x="20208" y="32914"/>
                        <a:pt x="20219" y="32913"/>
                      </a:cubicBezTo>
                      <a:cubicBezTo>
                        <a:pt x="20242" y="32910"/>
                        <a:pt x="20268" y="32909"/>
                        <a:pt x="20299" y="32909"/>
                      </a:cubicBezTo>
                      <a:cubicBezTo>
                        <a:pt x="20911" y="32909"/>
                        <a:pt x="23053" y="33487"/>
                        <a:pt x="23957" y="34336"/>
                      </a:cubicBezTo>
                      <a:cubicBezTo>
                        <a:pt x="24906" y="35223"/>
                        <a:pt x="23540" y="35285"/>
                        <a:pt x="23008" y="36945"/>
                      </a:cubicBezTo>
                      <a:cubicBezTo>
                        <a:pt x="22472" y="38544"/>
                        <a:pt x="21761" y="38843"/>
                        <a:pt x="20812" y="39199"/>
                      </a:cubicBezTo>
                      <a:cubicBezTo>
                        <a:pt x="19863" y="39493"/>
                        <a:pt x="19213" y="39848"/>
                        <a:pt x="18976" y="40797"/>
                      </a:cubicBezTo>
                      <a:cubicBezTo>
                        <a:pt x="18796" y="41746"/>
                        <a:pt x="17079" y="42220"/>
                        <a:pt x="16841" y="42756"/>
                      </a:cubicBezTo>
                      <a:cubicBezTo>
                        <a:pt x="16542" y="43349"/>
                        <a:pt x="14825" y="44298"/>
                        <a:pt x="14526" y="44535"/>
                      </a:cubicBezTo>
                      <a:cubicBezTo>
                        <a:pt x="14408" y="44592"/>
                        <a:pt x="14351" y="44891"/>
                        <a:pt x="14289" y="45185"/>
                      </a:cubicBezTo>
                      <a:cubicBezTo>
                        <a:pt x="24963" y="43288"/>
                        <a:pt x="33027" y="33980"/>
                        <a:pt x="33027" y="22771"/>
                      </a:cubicBezTo>
                      <a:cubicBezTo>
                        <a:pt x="33027" y="16485"/>
                        <a:pt x="30480" y="10736"/>
                        <a:pt x="26329" y="6642"/>
                      </a:cubicBezTo>
                      <a:lnTo>
                        <a:pt x="26329" y="6642"/>
                      </a:lnTo>
                      <a:cubicBezTo>
                        <a:pt x="26386" y="6879"/>
                        <a:pt x="26386" y="7060"/>
                        <a:pt x="26329" y="7178"/>
                      </a:cubicBezTo>
                      <a:cubicBezTo>
                        <a:pt x="26210" y="7591"/>
                        <a:pt x="25437" y="7297"/>
                        <a:pt x="24550" y="7828"/>
                      </a:cubicBezTo>
                      <a:cubicBezTo>
                        <a:pt x="23658" y="8364"/>
                        <a:pt x="23127" y="8839"/>
                        <a:pt x="23127" y="9488"/>
                      </a:cubicBezTo>
                      <a:cubicBezTo>
                        <a:pt x="23127" y="9639"/>
                        <a:pt x="23065" y="9702"/>
                        <a:pt x="22963" y="9702"/>
                      </a:cubicBezTo>
                      <a:cubicBezTo>
                        <a:pt x="22663" y="9702"/>
                        <a:pt x="22012" y="9162"/>
                        <a:pt x="21523" y="8720"/>
                      </a:cubicBezTo>
                      <a:cubicBezTo>
                        <a:pt x="20812" y="8127"/>
                        <a:pt x="20693" y="5992"/>
                        <a:pt x="20399" y="4863"/>
                      </a:cubicBezTo>
                      <a:cubicBezTo>
                        <a:pt x="20162" y="3677"/>
                        <a:pt x="20337" y="3084"/>
                        <a:pt x="19688" y="2610"/>
                      </a:cubicBezTo>
                      <a:cubicBezTo>
                        <a:pt x="18976" y="2136"/>
                        <a:pt x="17671" y="2672"/>
                        <a:pt x="17790" y="1898"/>
                      </a:cubicBezTo>
                      <a:cubicBezTo>
                        <a:pt x="17790" y="1723"/>
                        <a:pt x="17790" y="1486"/>
                        <a:pt x="17847" y="1305"/>
                      </a:cubicBezTo>
                      <a:cubicBezTo>
                        <a:pt x="17553" y="1187"/>
                        <a:pt x="17254" y="1068"/>
                        <a:pt x="16898" y="1011"/>
                      </a:cubicBezTo>
                      <a:cubicBezTo>
                        <a:pt x="16661" y="1249"/>
                        <a:pt x="16248" y="1486"/>
                        <a:pt x="16011" y="1604"/>
                      </a:cubicBezTo>
                      <a:cubicBezTo>
                        <a:pt x="15883" y="1652"/>
                        <a:pt x="15760" y="1678"/>
                        <a:pt x="15638" y="1678"/>
                      </a:cubicBezTo>
                      <a:cubicBezTo>
                        <a:pt x="15308" y="1678"/>
                        <a:pt x="14992" y="1486"/>
                        <a:pt x="14645" y="1011"/>
                      </a:cubicBezTo>
                      <a:cubicBezTo>
                        <a:pt x="14501" y="832"/>
                        <a:pt x="14336" y="761"/>
                        <a:pt x="14150" y="761"/>
                      </a:cubicBezTo>
                      <a:cubicBezTo>
                        <a:pt x="13724" y="761"/>
                        <a:pt x="13190" y="1136"/>
                        <a:pt x="12572" y="1424"/>
                      </a:cubicBezTo>
                      <a:cubicBezTo>
                        <a:pt x="12335" y="1543"/>
                        <a:pt x="12156" y="1594"/>
                        <a:pt x="12028" y="1594"/>
                      </a:cubicBezTo>
                      <a:cubicBezTo>
                        <a:pt x="11708" y="1594"/>
                        <a:pt x="11707" y="1273"/>
                        <a:pt x="11917" y="893"/>
                      </a:cubicBezTo>
                      <a:cubicBezTo>
                        <a:pt x="12098" y="537"/>
                        <a:pt x="12691" y="357"/>
                        <a:pt x="13340" y="181"/>
                      </a:cubicBezTo>
                      <a:cubicBezTo>
                        <a:pt x="12691" y="120"/>
                        <a:pt x="11979" y="63"/>
                        <a:pt x="11324" y="1"/>
                      </a:cubicBezTo>
                      <a:lnTo>
                        <a:pt x="11324" y="1"/>
                      </a:lnTo>
                      <a:cubicBezTo>
                        <a:pt x="11386" y="120"/>
                        <a:pt x="11386" y="300"/>
                        <a:pt x="11324" y="475"/>
                      </a:cubicBezTo>
                      <a:cubicBezTo>
                        <a:pt x="11087" y="1130"/>
                        <a:pt x="10494" y="1187"/>
                        <a:pt x="9545" y="1187"/>
                      </a:cubicBezTo>
                      <a:cubicBezTo>
                        <a:pt x="8597" y="1187"/>
                        <a:pt x="8715" y="475"/>
                        <a:pt x="8952" y="238"/>
                      </a:cubicBezTo>
                      <a:cubicBezTo>
                        <a:pt x="9057" y="98"/>
                        <a:pt x="9157" y="57"/>
                        <a:pt x="9264" y="57"/>
                      </a:cubicBezTo>
                      <a:cubicBezTo>
                        <a:pt x="9423" y="57"/>
                        <a:pt x="9597" y="148"/>
                        <a:pt x="9825" y="148"/>
                      </a:cubicBezTo>
                      <a:cubicBezTo>
                        <a:pt x="9966" y="148"/>
                        <a:pt x="10127" y="113"/>
                        <a:pt x="103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36"/>
                <p:cNvSpPr/>
                <p:nvPr/>
              </p:nvSpPr>
              <p:spPr>
                <a:xfrm>
                  <a:off x="1274375" y="1161525"/>
                  <a:ext cx="655275" cy="9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11" h="38129" extrusionOk="0">
                      <a:moveTo>
                        <a:pt x="7973" y="1"/>
                      </a:moveTo>
                      <a:cubicBezTo>
                        <a:pt x="6980" y="1"/>
                        <a:pt x="6666" y="966"/>
                        <a:pt x="5575" y="1427"/>
                      </a:cubicBezTo>
                      <a:cubicBezTo>
                        <a:pt x="5425" y="1488"/>
                        <a:pt x="5315" y="1516"/>
                        <a:pt x="5237" y="1516"/>
                      </a:cubicBezTo>
                      <a:cubicBezTo>
                        <a:pt x="4945" y="1516"/>
                        <a:pt x="5114" y="1122"/>
                        <a:pt x="5395" y="653"/>
                      </a:cubicBezTo>
                      <a:lnTo>
                        <a:pt x="5395" y="653"/>
                      </a:lnTo>
                      <a:cubicBezTo>
                        <a:pt x="2074" y="4629"/>
                        <a:pt x="1" y="9785"/>
                        <a:pt x="1" y="15359"/>
                      </a:cubicBezTo>
                      <a:cubicBezTo>
                        <a:pt x="1" y="27930"/>
                        <a:pt x="10257" y="38129"/>
                        <a:pt x="22828" y="38129"/>
                      </a:cubicBezTo>
                      <a:cubicBezTo>
                        <a:pt x="23483" y="38129"/>
                        <a:pt x="24133" y="38129"/>
                        <a:pt x="24787" y="38072"/>
                      </a:cubicBezTo>
                      <a:cubicBezTo>
                        <a:pt x="24251" y="37062"/>
                        <a:pt x="25380" y="34927"/>
                        <a:pt x="25793" y="33622"/>
                      </a:cubicBezTo>
                      <a:cubicBezTo>
                        <a:pt x="26210" y="32199"/>
                        <a:pt x="25380" y="31369"/>
                        <a:pt x="24370" y="31075"/>
                      </a:cubicBezTo>
                      <a:cubicBezTo>
                        <a:pt x="23302" y="30838"/>
                        <a:pt x="22652" y="29059"/>
                        <a:pt x="21998" y="27873"/>
                      </a:cubicBezTo>
                      <a:cubicBezTo>
                        <a:pt x="21286" y="26744"/>
                        <a:pt x="22059" y="25857"/>
                        <a:pt x="22771" y="24609"/>
                      </a:cubicBezTo>
                      <a:cubicBezTo>
                        <a:pt x="23411" y="23621"/>
                        <a:pt x="23149" y="23127"/>
                        <a:pt x="22322" y="23127"/>
                      </a:cubicBezTo>
                      <a:cubicBezTo>
                        <a:pt x="22157" y="23127"/>
                        <a:pt x="21969" y="23147"/>
                        <a:pt x="21761" y="23186"/>
                      </a:cubicBezTo>
                      <a:cubicBezTo>
                        <a:pt x="21603" y="23224"/>
                        <a:pt x="21469" y="23241"/>
                        <a:pt x="21354" y="23241"/>
                      </a:cubicBezTo>
                      <a:cubicBezTo>
                        <a:pt x="20566" y="23241"/>
                        <a:pt x="20687" y="22444"/>
                        <a:pt x="20219" y="22237"/>
                      </a:cubicBezTo>
                      <a:cubicBezTo>
                        <a:pt x="19688" y="22062"/>
                        <a:pt x="18084" y="21232"/>
                        <a:pt x="17197" y="20402"/>
                      </a:cubicBezTo>
                      <a:cubicBezTo>
                        <a:pt x="16305" y="19571"/>
                        <a:pt x="16068" y="20402"/>
                        <a:pt x="13995" y="19510"/>
                      </a:cubicBezTo>
                      <a:cubicBezTo>
                        <a:pt x="11979" y="18623"/>
                        <a:pt x="13165" y="18087"/>
                        <a:pt x="12866" y="16725"/>
                      </a:cubicBezTo>
                      <a:cubicBezTo>
                        <a:pt x="12607" y="15522"/>
                        <a:pt x="11516" y="14090"/>
                        <a:pt x="11179" y="14090"/>
                      </a:cubicBezTo>
                      <a:cubicBezTo>
                        <a:pt x="11133" y="14090"/>
                        <a:pt x="11101" y="14116"/>
                        <a:pt x="11087" y="14173"/>
                      </a:cubicBezTo>
                      <a:cubicBezTo>
                        <a:pt x="10979" y="14605"/>
                        <a:pt x="11955" y="17158"/>
                        <a:pt x="11636" y="17158"/>
                      </a:cubicBezTo>
                      <a:cubicBezTo>
                        <a:pt x="11605" y="17158"/>
                        <a:pt x="11562" y="17133"/>
                        <a:pt x="11505" y="17081"/>
                      </a:cubicBezTo>
                      <a:cubicBezTo>
                        <a:pt x="10850" y="16488"/>
                        <a:pt x="9607" y="13461"/>
                        <a:pt x="9071" y="12100"/>
                      </a:cubicBezTo>
                      <a:cubicBezTo>
                        <a:pt x="8540" y="10734"/>
                        <a:pt x="9133" y="8836"/>
                        <a:pt x="9251" y="8125"/>
                      </a:cubicBezTo>
                      <a:cubicBezTo>
                        <a:pt x="9370" y="7356"/>
                        <a:pt x="9844" y="5933"/>
                        <a:pt x="9545" y="4747"/>
                      </a:cubicBezTo>
                      <a:cubicBezTo>
                        <a:pt x="9190" y="3618"/>
                        <a:pt x="9607" y="3561"/>
                        <a:pt x="10319" y="2314"/>
                      </a:cubicBezTo>
                      <a:cubicBezTo>
                        <a:pt x="11087" y="1128"/>
                        <a:pt x="9071" y="60"/>
                        <a:pt x="8065" y="3"/>
                      </a:cubicBezTo>
                      <a:cubicBezTo>
                        <a:pt x="8034" y="2"/>
                        <a:pt x="8003" y="1"/>
                        <a:pt x="79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36"/>
                <p:cNvSpPr/>
                <p:nvPr/>
              </p:nvSpPr>
              <p:spPr>
                <a:xfrm>
                  <a:off x="1722075" y="995850"/>
                  <a:ext cx="119325" cy="6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3" extrusionOk="0">
                      <a:moveTo>
                        <a:pt x="1473" y="1"/>
                      </a:moveTo>
                      <a:cubicBezTo>
                        <a:pt x="1325" y="1"/>
                        <a:pt x="1154" y="46"/>
                        <a:pt x="949" y="165"/>
                      </a:cubicBezTo>
                      <a:cubicBezTo>
                        <a:pt x="1" y="701"/>
                        <a:pt x="176" y="1588"/>
                        <a:pt x="831" y="1706"/>
                      </a:cubicBezTo>
                      <a:cubicBezTo>
                        <a:pt x="1370" y="1762"/>
                        <a:pt x="1909" y="2258"/>
                        <a:pt x="2360" y="2258"/>
                      </a:cubicBezTo>
                      <a:cubicBezTo>
                        <a:pt x="2404" y="2258"/>
                        <a:pt x="2448" y="2253"/>
                        <a:pt x="2491" y="2242"/>
                      </a:cubicBezTo>
                      <a:cubicBezTo>
                        <a:pt x="2536" y="2225"/>
                        <a:pt x="2584" y="2218"/>
                        <a:pt x="2634" y="2218"/>
                      </a:cubicBezTo>
                      <a:cubicBezTo>
                        <a:pt x="2953" y="2218"/>
                        <a:pt x="3351" y="2522"/>
                        <a:pt x="3625" y="2522"/>
                      </a:cubicBezTo>
                      <a:cubicBezTo>
                        <a:pt x="3757" y="2522"/>
                        <a:pt x="3861" y="2452"/>
                        <a:pt x="3914" y="2242"/>
                      </a:cubicBezTo>
                      <a:cubicBezTo>
                        <a:pt x="4136" y="1577"/>
                        <a:pt x="4773" y="808"/>
                        <a:pt x="4273" y="808"/>
                      </a:cubicBezTo>
                      <a:cubicBezTo>
                        <a:pt x="4238" y="808"/>
                        <a:pt x="4198" y="812"/>
                        <a:pt x="4151" y="819"/>
                      </a:cubicBezTo>
                      <a:cubicBezTo>
                        <a:pt x="4095" y="823"/>
                        <a:pt x="4039" y="825"/>
                        <a:pt x="3985" y="825"/>
                      </a:cubicBezTo>
                      <a:cubicBezTo>
                        <a:pt x="3292" y="825"/>
                        <a:pt x="2755" y="512"/>
                        <a:pt x="2373" y="402"/>
                      </a:cubicBezTo>
                      <a:cubicBezTo>
                        <a:pt x="2075" y="277"/>
                        <a:pt x="1841" y="1"/>
                        <a:pt x="14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36"/>
                <p:cNvSpPr/>
                <p:nvPr/>
              </p:nvSpPr>
              <p:spPr>
                <a:xfrm>
                  <a:off x="1803550" y="976225"/>
                  <a:ext cx="69750" cy="2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0" h="1187" extrusionOk="0">
                      <a:moveTo>
                        <a:pt x="1723" y="1"/>
                      </a:moveTo>
                      <a:cubicBezTo>
                        <a:pt x="1531" y="113"/>
                        <a:pt x="1370" y="148"/>
                        <a:pt x="1229" y="148"/>
                      </a:cubicBezTo>
                      <a:cubicBezTo>
                        <a:pt x="1001" y="148"/>
                        <a:pt x="827" y="57"/>
                        <a:pt x="668" y="57"/>
                      </a:cubicBezTo>
                      <a:cubicBezTo>
                        <a:pt x="561" y="57"/>
                        <a:pt x="461" y="98"/>
                        <a:pt x="356" y="238"/>
                      </a:cubicBezTo>
                      <a:cubicBezTo>
                        <a:pt x="119" y="475"/>
                        <a:pt x="1" y="1187"/>
                        <a:pt x="949" y="1187"/>
                      </a:cubicBezTo>
                      <a:cubicBezTo>
                        <a:pt x="1898" y="1187"/>
                        <a:pt x="2491" y="1130"/>
                        <a:pt x="2728" y="475"/>
                      </a:cubicBezTo>
                      <a:cubicBezTo>
                        <a:pt x="2790" y="300"/>
                        <a:pt x="2790" y="120"/>
                        <a:pt x="27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36"/>
                <p:cNvSpPr/>
                <p:nvPr/>
              </p:nvSpPr>
              <p:spPr>
                <a:xfrm>
                  <a:off x="1881325" y="980750"/>
                  <a:ext cx="129800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2" h="1497" extrusionOk="0">
                      <a:moveTo>
                        <a:pt x="1633" y="0"/>
                      </a:moveTo>
                      <a:cubicBezTo>
                        <a:pt x="984" y="176"/>
                        <a:pt x="391" y="356"/>
                        <a:pt x="210" y="712"/>
                      </a:cubicBezTo>
                      <a:cubicBezTo>
                        <a:pt x="0" y="1092"/>
                        <a:pt x="1" y="1413"/>
                        <a:pt x="321" y="1413"/>
                      </a:cubicBezTo>
                      <a:cubicBezTo>
                        <a:pt x="449" y="1413"/>
                        <a:pt x="628" y="1362"/>
                        <a:pt x="865" y="1243"/>
                      </a:cubicBezTo>
                      <a:cubicBezTo>
                        <a:pt x="1483" y="955"/>
                        <a:pt x="2017" y="580"/>
                        <a:pt x="2443" y="580"/>
                      </a:cubicBezTo>
                      <a:cubicBezTo>
                        <a:pt x="2629" y="580"/>
                        <a:pt x="2794" y="651"/>
                        <a:pt x="2938" y="830"/>
                      </a:cubicBezTo>
                      <a:cubicBezTo>
                        <a:pt x="3285" y="1305"/>
                        <a:pt x="3601" y="1497"/>
                        <a:pt x="3931" y="1497"/>
                      </a:cubicBezTo>
                      <a:cubicBezTo>
                        <a:pt x="4053" y="1497"/>
                        <a:pt x="4176" y="1471"/>
                        <a:pt x="4304" y="1423"/>
                      </a:cubicBezTo>
                      <a:cubicBezTo>
                        <a:pt x="4541" y="1305"/>
                        <a:pt x="4954" y="1068"/>
                        <a:pt x="5191" y="830"/>
                      </a:cubicBezTo>
                      <a:cubicBezTo>
                        <a:pt x="4067" y="475"/>
                        <a:pt x="2819" y="176"/>
                        <a:pt x="16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36"/>
                <p:cNvSpPr/>
                <p:nvPr/>
              </p:nvSpPr>
              <p:spPr>
                <a:xfrm>
                  <a:off x="1398000" y="1028575"/>
                  <a:ext cx="813300" cy="108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32" h="43390" extrusionOk="0">
                      <a:moveTo>
                        <a:pt x="19034" y="0"/>
                      </a:moveTo>
                      <a:cubicBezTo>
                        <a:pt x="18959" y="0"/>
                        <a:pt x="18855" y="49"/>
                        <a:pt x="18713" y="160"/>
                      </a:cubicBezTo>
                      <a:cubicBezTo>
                        <a:pt x="17914" y="845"/>
                        <a:pt x="18051" y="1587"/>
                        <a:pt x="17323" y="1587"/>
                      </a:cubicBezTo>
                      <a:cubicBezTo>
                        <a:pt x="17294" y="1587"/>
                        <a:pt x="17264" y="1586"/>
                        <a:pt x="17233" y="1583"/>
                      </a:cubicBezTo>
                      <a:cubicBezTo>
                        <a:pt x="16403" y="1526"/>
                        <a:pt x="15867" y="1526"/>
                        <a:pt x="14268" y="1171"/>
                      </a:cubicBezTo>
                      <a:cubicBezTo>
                        <a:pt x="12707" y="890"/>
                        <a:pt x="12299" y="454"/>
                        <a:pt x="10924" y="454"/>
                      </a:cubicBezTo>
                      <a:cubicBezTo>
                        <a:pt x="10836" y="454"/>
                        <a:pt x="10745" y="455"/>
                        <a:pt x="10649" y="459"/>
                      </a:cubicBezTo>
                      <a:cubicBezTo>
                        <a:pt x="10503" y="465"/>
                        <a:pt x="10371" y="468"/>
                        <a:pt x="10251" y="468"/>
                      </a:cubicBezTo>
                      <a:cubicBezTo>
                        <a:pt x="9246" y="468"/>
                        <a:pt x="9004" y="279"/>
                        <a:pt x="7627" y="279"/>
                      </a:cubicBezTo>
                      <a:cubicBezTo>
                        <a:pt x="4899" y="1702"/>
                        <a:pt x="2409" y="3661"/>
                        <a:pt x="450" y="5971"/>
                      </a:cubicBezTo>
                      <a:cubicBezTo>
                        <a:pt x="169" y="6440"/>
                        <a:pt x="0" y="6834"/>
                        <a:pt x="292" y="6834"/>
                      </a:cubicBezTo>
                      <a:cubicBezTo>
                        <a:pt x="370" y="6834"/>
                        <a:pt x="480" y="6806"/>
                        <a:pt x="630" y="6745"/>
                      </a:cubicBezTo>
                      <a:cubicBezTo>
                        <a:pt x="1721" y="6284"/>
                        <a:pt x="2035" y="5319"/>
                        <a:pt x="3028" y="5319"/>
                      </a:cubicBezTo>
                      <a:cubicBezTo>
                        <a:pt x="3058" y="5319"/>
                        <a:pt x="3089" y="5320"/>
                        <a:pt x="3120" y="5321"/>
                      </a:cubicBezTo>
                      <a:cubicBezTo>
                        <a:pt x="4126" y="5378"/>
                        <a:pt x="6142" y="6446"/>
                        <a:pt x="5374" y="7632"/>
                      </a:cubicBezTo>
                      <a:cubicBezTo>
                        <a:pt x="4662" y="8879"/>
                        <a:pt x="4245" y="8936"/>
                        <a:pt x="4600" y="10065"/>
                      </a:cubicBezTo>
                      <a:cubicBezTo>
                        <a:pt x="4899" y="11251"/>
                        <a:pt x="4425" y="12674"/>
                        <a:pt x="4306" y="13443"/>
                      </a:cubicBezTo>
                      <a:cubicBezTo>
                        <a:pt x="4188" y="14154"/>
                        <a:pt x="3595" y="16052"/>
                        <a:pt x="4126" y="17418"/>
                      </a:cubicBezTo>
                      <a:cubicBezTo>
                        <a:pt x="4662" y="18779"/>
                        <a:pt x="5905" y="21806"/>
                        <a:pt x="6560" y="22399"/>
                      </a:cubicBezTo>
                      <a:cubicBezTo>
                        <a:pt x="6617" y="22451"/>
                        <a:pt x="6660" y="22476"/>
                        <a:pt x="6691" y="22476"/>
                      </a:cubicBezTo>
                      <a:cubicBezTo>
                        <a:pt x="7010" y="22476"/>
                        <a:pt x="6034" y="19923"/>
                        <a:pt x="6142" y="19491"/>
                      </a:cubicBezTo>
                      <a:cubicBezTo>
                        <a:pt x="6156" y="19434"/>
                        <a:pt x="6188" y="19408"/>
                        <a:pt x="6234" y="19408"/>
                      </a:cubicBezTo>
                      <a:cubicBezTo>
                        <a:pt x="6571" y="19408"/>
                        <a:pt x="7662" y="20840"/>
                        <a:pt x="7921" y="22043"/>
                      </a:cubicBezTo>
                      <a:cubicBezTo>
                        <a:pt x="8220" y="23405"/>
                        <a:pt x="7034" y="23941"/>
                        <a:pt x="9050" y="24828"/>
                      </a:cubicBezTo>
                      <a:cubicBezTo>
                        <a:pt x="11123" y="25720"/>
                        <a:pt x="11360" y="24889"/>
                        <a:pt x="12252" y="25720"/>
                      </a:cubicBezTo>
                      <a:cubicBezTo>
                        <a:pt x="13139" y="26550"/>
                        <a:pt x="14743" y="27380"/>
                        <a:pt x="15274" y="27555"/>
                      </a:cubicBezTo>
                      <a:cubicBezTo>
                        <a:pt x="15742" y="27762"/>
                        <a:pt x="15621" y="28559"/>
                        <a:pt x="16409" y="28559"/>
                      </a:cubicBezTo>
                      <a:cubicBezTo>
                        <a:pt x="16524" y="28559"/>
                        <a:pt x="16658" y="28542"/>
                        <a:pt x="16816" y="28504"/>
                      </a:cubicBezTo>
                      <a:cubicBezTo>
                        <a:pt x="17024" y="28465"/>
                        <a:pt x="17212" y="28445"/>
                        <a:pt x="17377" y="28445"/>
                      </a:cubicBezTo>
                      <a:cubicBezTo>
                        <a:pt x="18204" y="28445"/>
                        <a:pt x="18466" y="28939"/>
                        <a:pt x="17826" y="29927"/>
                      </a:cubicBezTo>
                      <a:cubicBezTo>
                        <a:pt x="17114" y="31175"/>
                        <a:pt x="16341" y="32062"/>
                        <a:pt x="17053" y="33191"/>
                      </a:cubicBezTo>
                      <a:cubicBezTo>
                        <a:pt x="17707" y="34377"/>
                        <a:pt x="18357" y="36156"/>
                        <a:pt x="19425" y="36393"/>
                      </a:cubicBezTo>
                      <a:cubicBezTo>
                        <a:pt x="20435" y="36687"/>
                        <a:pt x="21265" y="37517"/>
                        <a:pt x="20848" y="38940"/>
                      </a:cubicBezTo>
                      <a:cubicBezTo>
                        <a:pt x="20435" y="40245"/>
                        <a:pt x="19306" y="42380"/>
                        <a:pt x="19842" y="43390"/>
                      </a:cubicBezTo>
                      <a:cubicBezTo>
                        <a:pt x="20554" y="43328"/>
                        <a:pt x="21204" y="43210"/>
                        <a:pt x="21915" y="43091"/>
                      </a:cubicBezTo>
                      <a:cubicBezTo>
                        <a:pt x="21977" y="42797"/>
                        <a:pt x="22034" y="42498"/>
                        <a:pt x="22152" y="42441"/>
                      </a:cubicBezTo>
                      <a:cubicBezTo>
                        <a:pt x="22451" y="42204"/>
                        <a:pt x="24168" y="41255"/>
                        <a:pt x="24467" y="40662"/>
                      </a:cubicBezTo>
                      <a:cubicBezTo>
                        <a:pt x="24705" y="40126"/>
                        <a:pt x="26422" y="39652"/>
                        <a:pt x="26602" y="38703"/>
                      </a:cubicBezTo>
                      <a:cubicBezTo>
                        <a:pt x="26839" y="37754"/>
                        <a:pt x="27489" y="37399"/>
                        <a:pt x="28438" y="37105"/>
                      </a:cubicBezTo>
                      <a:cubicBezTo>
                        <a:pt x="29387" y="36749"/>
                        <a:pt x="30098" y="36450"/>
                        <a:pt x="30634" y="34851"/>
                      </a:cubicBezTo>
                      <a:cubicBezTo>
                        <a:pt x="31166" y="33191"/>
                        <a:pt x="32532" y="33129"/>
                        <a:pt x="31583" y="32242"/>
                      </a:cubicBezTo>
                      <a:cubicBezTo>
                        <a:pt x="30679" y="31393"/>
                        <a:pt x="28537" y="30815"/>
                        <a:pt x="27925" y="30815"/>
                      </a:cubicBezTo>
                      <a:cubicBezTo>
                        <a:pt x="27894" y="30815"/>
                        <a:pt x="27868" y="30816"/>
                        <a:pt x="27845" y="30819"/>
                      </a:cubicBezTo>
                      <a:cubicBezTo>
                        <a:pt x="27834" y="30820"/>
                        <a:pt x="27824" y="30821"/>
                        <a:pt x="27815" y="30821"/>
                      </a:cubicBezTo>
                      <a:cubicBezTo>
                        <a:pt x="27391" y="30821"/>
                        <a:pt x="27808" y="29620"/>
                        <a:pt x="26185" y="29040"/>
                      </a:cubicBezTo>
                      <a:cubicBezTo>
                        <a:pt x="24586" y="28504"/>
                        <a:pt x="23400" y="27911"/>
                        <a:pt x="22864" y="27498"/>
                      </a:cubicBezTo>
                      <a:cubicBezTo>
                        <a:pt x="22403" y="27136"/>
                        <a:pt x="21271" y="26821"/>
                        <a:pt x="20438" y="26821"/>
                      </a:cubicBezTo>
                      <a:cubicBezTo>
                        <a:pt x="20310" y="26821"/>
                        <a:pt x="20189" y="26828"/>
                        <a:pt x="20079" y="26844"/>
                      </a:cubicBezTo>
                      <a:cubicBezTo>
                        <a:pt x="19249" y="26905"/>
                        <a:pt x="18775" y="27555"/>
                        <a:pt x="17883" y="27617"/>
                      </a:cubicBezTo>
                      <a:cubicBezTo>
                        <a:pt x="17733" y="27627"/>
                        <a:pt x="17573" y="27634"/>
                        <a:pt x="17413" y="27634"/>
                      </a:cubicBezTo>
                      <a:cubicBezTo>
                        <a:pt x="16683" y="27634"/>
                        <a:pt x="15929" y="27499"/>
                        <a:pt x="15929" y="26962"/>
                      </a:cubicBezTo>
                      <a:cubicBezTo>
                        <a:pt x="15929" y="26331"/>
                        <a:pt x="15929" y="25187"/>
                        <a:pt x="15265" y="25187"/>
                      </a:cubicBezTo>
                      <a:cubicBezTo>
                        <a:pt x="15181" y="25187"/>
                        <a:pt x="15086" y="25205"/>
                        <a:pt x="14980" y="25245"/>
                      </a:cubicBezTo>
                      <a:cubicBezTo>
                        <a:pt x="14876" y="25284"/>
                        <a:pt x="14786" y="25302"/>
                        <a:pt x="14707" y="25302"/>
                      </a:cubicBezTo>
                      <a:cubicBezTo>
                        <a:pt x="14058" y="25302"/>
                        <a:pt x="14175" y="24119"/>
                        <a:pt x="14387" y="23642"/>
                      </a:cubicBezTo>
                      <a:cubicBezTo>
                        <a:pt x="14451" y="23424"/>
                        <a:pt x="14316" y="23334"/>
                        <a:pt x="14096" y="23334"/>
                      </a:cubicBezTo>
                      <a:cubicBezTo>
                        <a:pt x="13716" y="23334"/>
                        <a:pt x="13084" y="23601"/>
                        <a:pt x="12783" y="23941"/>
                      </a:cubicBezTo>
                      <a:cubicBezTo>
                        <a:pt x="12573" y="24151"/>
                        <a:pt x="12235" y="24303"/>
                        <a:pt x="11907" y="24303"/>
                      </a:cubicBezTo>
                      <a:cubicBezTo>
                        <a:pt x="11497" y="24303"/>
                        <a:pt x="11105" y="24064"/>
                        <a:pt x="11005" y="23405"/>
                      </a:cubicBezTo>
                      <a:cubicBezTo>
                        <a:pt x="10767" y="22280"/>
                        <a:pt x="10710" y="20501"/>
                        <a:pt x="12134" y="20146"/>
                      </a:cubicBezTo>
                      <a:cubicBezTo>
                        <a:pt x="13557" y="19790"/>
                        <a:pt x="14861" y="19908"/>
                        <a:pt x="15336" y="19728"/>
                      </a:cubicBezTo>
                      <a:cubicBezTo>
                        <a:pt x="15350" y="19724"/>
                        <a:pt x="15365" y="19723"/>
                        <a:pt x="15379" y="19723"/>
                      </a:cubicBezTo>
                      <a:cubicBezTo>
                        <a:pt x="15829" y="19723"/>
                        <a:pt x="16121" y="21459"/>
                        <a:pt x="16640" y="21744"/>
                      </a:cubicBezTo>
                      <a:cubicBezTo>
                        <a:pt x="16677" y="21761"/>
                        <a:pt x="16712" y="21769"/>
                        <a:pt x="16743" y="21769"/>
                      </a:cubicBezTo>
                      <a:cubicBezTo>
                        <a:pt x="17157" y="21769"/>
                        <a:pt x="17069" y="20386"/>
                        <a:pt x="17290" y="19671"/>
                      </a:cubicBezTo>
                      <a:cubicBezTo>
                        <a:pt x="17589" y="18960"/>
                        <a:pt x="19425" y="18305"/>
                        <a:pt x="19543" y="17299"/>
                      </a:cubicBezTo>
                      <a:cubicBezTo>
                        <a:pt x="19662" y="16289"/>
                        <a:pt x="19188" y="15876"/>
                        <a:pt x="20018" y="15520"/>
                      </a:cubicBezTo>
                      <a:cubicBezTo>
                        <a:pt x="20848" y="15165"/>
                        <a:pt x="21858" y="15402"/>
                        <a:pt x="22214" y="14629"/>
                      </a:cubicBezTo>
                      <a:cubicBezTo>
                        <a:pt x="22486" y="13970"/>
                        <a:pt x="22608" y="13616"/>
                        <a:pt x="23377" y="13616"/>
                      </a:cubicBezTo>
                      <a:cubicBezTo>
                        <a:pt x="23439" y="13616"/>
                        <a:pt x="23505" y="13618"/>
                        <a:pt x="23575" y="13623"/>
                      </a:cubicBezTo>
                      <a:cubicBezTo>
                        <a:pt x="23861" y="13640"/>
                        <a:pt x="24174" y="13658"/>
                        <a:pt x="24457" y="13658"/>
                      </a:cubicBezTo>
                      <a:cubicBezTo>
                        <a:pt x="25114" y="13658"/>
                        <a:pt x="25610" y="13563"/>
                        <a:pt x="25236" y="13149"/>
                      </a:cubicBezTo>
                      <a:cubicBezTo>
                        <a:pt x="24705" y="12556"/>
                        <a:pt x="23756" y="12200"/>
                        <a:pt x="24050" y="11664"/>
                      </a:cubicBezTo>
                      <a:cubicBezTo>
                        <a:pt x="24215" y="11295"/>
                        <a:pt x="24951" y="10523"/>
                        <a:pt x="25386" y="10523"/>
                      </a:cubicBezTo>
                      <a:cubicBezTo>
                        <a:pt x="25577" y="10523"/>
                        <a:pt x="25710" y="10672"/>
                        <a:pt x="25710" y="11071"/>
                      </a:cubicBezTo>
                      <a:cubicBezTo>
                        <a:pt x="25710" y="12101"/>
                        <a:pt x="26277" y="13252"/>
                        <a:pt x="26741" y="13252"/>
                      </a:cubicBezTo>
                      <a:cubicBezTo>
                        <a:pt x="26839" y="13252"/>
                        <a:pt x="26932" y="13201"/>
                        <a:pt x="27015" y="13087"/>
                      </a:cubicBezTo>
                      <a:cubicBezTo>
                        <a:pt x="27489" y="12375"/>
                        <a:pt x="26958" y="11607"/>
                        <a:pt x="26958" y="10658"/>
                      </a:cubicBezTo>
                      <a:cubicBezTo>
                        <a:pt x="26958" y="9709"/>
                        <a:pt x="26422" y="9472"/>
                        <a:pt x="25710" y="8818"/>
                      </a:cubicBezTo>
                      <a:cubicBezTo>
                        <a:pt x="25136" y="8189"/>
                        <a:pt x="25021" y="6592"/>
                        <a:pt x="24718" y="6592"/>
                      </a:cubicBezTo>
                      <a:cubicBezTo>
                        <a:pt x="24678" y="6592"/>
                        <a:pt x="24634" y="6621"/>
                        <a:pt x="24586" y="6683"/>
                      </a:cubicBezTo>
                      <a:cubicBezTo>
                        <a:pt x="24388" y="6938"/>
                        <a:pt x="24203" y="7138"/>
                        <a:pt x="23995" y="7138"/>
                      </a:cubicBezTo>
                      <a:cubicBezTo>
                        <a:pt x="23764" y="7138"/>
                        <a:pt x="23504" y="6893"/>
                        <a:pt x="23163" y="6208"/>
                      </a:cubicBezTo>
                      <a:cubicBezTo>
                        <a:pt x="22661" y="5288"/>
                        <a:pt x="21805" y="4517"/>
                        <a:pt x="21322" y="4517"/>
                      </a:cubicBezTo>
                      <a:cubicBezTo>
                        <a:pt x="21121" y="4517"/>
                        <a:pt x="20985" y="4651"/>
                        <a:pt x="20966" y="4966"/>
                      </a:cubicBezTo>
                      <a:cubicBezTo>
                        <a:pt x="20910" y="6090"/>
                        <a:pt x="21441" y="6270"/>
                        <a:pt x="20848" y="7157"/>
                      </a:cubicBezTo>
                      <a:cubicBezTo>
                        <a:pt x="20198" y="8049"/>
                        <a:pt x="19605" y="8998"/>
                        <a:pt x="19605" y="9828"/>
                      </a:cubicBezTo>
                      <a:cubicBezTo>
                        <a:pt x="19605" y="10015"/>
                        <a:pt x="19581" y="10094"/>
                        <a:pt x="19538" y="10094"/>
                      </a:cubicBezTo>
                      <a:cubicBezTo>
                        <a:pt x="19391" y="10094"/>
                        <a:pt x="19024" y="9166"/>
                        <a:pt x="18656" y="8523"/>
                      </a:cubicBezTo>
                      <a:cubicBezTo>
                        <a:pt x="18182" y="7693"/>
                        <a:pt x="17589" y="7276"/>
                        <a:pt x="16759" y="6801"/>
                      </a:cubicBezTo>
                      <a:cubicBezTo>
                        <a:pt x="15929" y="6327"/>
                        <a:pt x="16166" y="5378"/>
                        <a:pt x="17171" y="4904"/>
                      </a:cubicBezTo>
                      <a:cubicBezTo>
                        <a:pt x="17958" y="4534"/>
                        <a:pt x="18420" y="3733"/>
                        <a:pt x="18810" y="3733"/>
                      </a:cubicBezTo>
                      <a:cubicBezTo>
                        <a:pt x="18921" y="3733"/>
                        <a:pt x="19026" y="3798"/>
                        <a:pt x="19131" y="3955"/>
                      </a:cubicBezTo>
                      <a:cubicBezTo>
                        <a:pt x="19397" y="4390"/>
                        <a:pt x="19794" y="4618"/>
                        <a:pt x="20102" y="4618"/>
                      </a:cubicBezTo>
                      <a:cubicBezTo>
                        <a:pt x="20341" y="4618"/>
                        <a:pt x="20527" y="4479"/>
                        <a:pt x="20554" y="4192"/>
                      </a:cubicBezTo>
                      <a:cubicBezTo>
                        <a:pt x="20611" y="3481"/>
                        <a:pt x="20198" y="3244"/>
                        <a:pt x="20848" y="2769"/>
                      </a:cubicBezTo>
                      <a:cubicBezTo>
                        <a:pt x="21333" y="2381"/>
                        <a:pt x="21500" y="1280"/>
                        <a:pt x="21061" y="1280"/>
                      </a:cubicBezTo>
                      <a:cubicBezTo>
                        <a:pt x="20962" y="1280"/>
                        <a:pt x="20834" y="1335"/>
                        <a:pt x="20672" y="1465"/>
                      </a:cubicBezTo>
                      <a:cubicBezTo>
                        <a:pt x="20132" y="1891"/>
                        <a:pt x="19666" y="2314"/>
                        <a:pt x="19391" y="2314"/>
                      </a:cubicBezTo>
                      <a:cubicBezTo>
                        <a:pt x="19243" y="2314"/>
                        <a:pt x="19150" y="2192"/>
                        <a:pt x="19131" y="1882"/>
                      </a:cubicBezTo>
                      <a:cubicBezTo>
                        <a:pt x="19079" y="1143"/>
                        <a:pt x="19397" y="0"/>
                        <a:pt x="1903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36"/>
                <p:cNvSpPr/>
                <p:nvPr/>
              </p:nvSpPr>
              <p:spPr>
                <a:xfrm>
                  <a:off x="1892550" y="1026400"/>
                  <a:ext cx="160075" cy="14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5954" extrusionOk="0">
                      <a:moveTo>
                        <a:pt x="1243" y="1"/>
                      </a:moveTo>
                      <a:cubicBezTo>
                        <a:pt x="564" y="1"/>
                        <a:pt x="1" y="83"/>
                        <a:pt x="416" y="309"/>
                      </a:cubicBezTo>
                      <a:cubicBezTo>
                        <a:pt x="1128" y="665"/>
                        <a:pt x="1483" y="959"/>
                        <a:pt x="2370" y="1433"/>
                      </a:cubicBezTo>
                      <a:cubicBezTo>
                        <a:pt x="3201" y="1908"/>
                        <a:pt x="3912" y="2975"/>
                        <a:pt x="3499" y="3511"/>
                      </a:cubicBezTo>
                      <a:cubicBezTo>
                        <a:pt x="3144" y="3985"/>
                        <a:pt x="1365" y="3748"/>
                        <a:pt x="2015" y="3985"/>
                      </a:cubicBezTo>
                      <a:cubicBezTo>
                        <a:pt x="2608" y="4279"/>
                        <a:pt x="2726" y="4398"/>
                        <a:pt x="3499" y="5171"/>
                      </a:cubicBezTo>
                      <a:cubicBezTo>
                        <a:pt x="3987" y="5623"/>
                        <a:pt x="4547" y="5954"/>
                        <a:pt x="4847" y="5954"/>
                      </a:cubicBezTo>
                      <a:cubicBezTo>
                        <a:pt x="5019" y="5954"/>
                        <a:pt x="5105" y="5844"/>
                        <a:pt x="5041" y="5584"/>
                      </a:cubicBezTo>
                      <a:cubicBezTo>
                        <a:pt x="4942" y="4942"/>
                        <a:pt x="4760" y="3844"/>
                        <a:pt x="5012" y="3844"/>
                      </a:cubicBezTo>
                      <a:cubicBezTo>
                        <a:pt x="5062" y="3844"/>
                        <a:pt x="5129" y="3887"/>
                        <a:pt x="5217" y="3985"/>
                      </a:cubicBezTo>
                      <a:cubicBezTo>
                        <a:pt x="5424" y="4215"/>
                        <a:pt x="5631" y="4302"/>
                        <a:pt x="5811" y="4302"/>
                      </a:cubicBezTo>
                      <a:cubicBezTo>
                        <a:pt x="6094" y="4302"/>
                        <a:pt x="6308" y="4085"/>
                        <a:pt x="6346" y="3867"/>
                      </a:cubicBezTo>
                      <a:cubicBezTo>
                        <a:pt x="6403" y="3511"/>
                        <a:pt x="5397" y="2444"/>
                        <a:pt x="5217" y="2026"/>
                      </a:cubicBezTo>
                      <a:cubicBezTo>
                        <a:pt x="4979" y="1613"/>
                        <a:pt x="4330" y="722"/>
                        <a:pt x="3855" y="665"/>
                      </a:cubicBezTo>
                      <a:cubicBezTo>
                        <a:pt x="3381" y="603"/>
                        <a:pt x="3144" y="190"/>
                        <a:pt x="2370" y="72"/>
                      </a:cubicBezTo>
                      <a:cubicBezTo>
                        <a:pt x="2067" y="28"/>
                        <a:pt x="1636" y="1"/>
                        <a:pt x="12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36"/>
                <p:cNvSpPr/>
                <p:nvPr/>
              </p:nvSpPr>
              <p:spPr>
                <a:xfrm>
                  <a:off x="2030425" y="1008850"/>
                  <a:ext cx="217875" cy="20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5" h="8397" extrusionOk="0">
                      <a:moveTo>
                        <a:pt x="176" y="0"/>
                      </a:moveTo>
                      <a:cubicBezTo>
                        <a:pt x="119" y="181"/>
                        <a:pt x="119" y="418"/>
                        <a:pt x="119" y="593"/>
                      </a:cubicBezTo>
                      <a:cubicBezTo>
                        <a:pt x="0" y="1367"/>
                        <a:pt x="1305" y="831"/>
                        <a:pt x="2017" y="1305"/>
                      </a:cubicBezTo>
                      <a:cubicBezTo>
                        <a:pt x="2666" y="1779"/>
                        <a:pt x="2491" y="2372"/>
                        <a:pt x="2728" y="3558"/>
                      </a:cubicBezTo>
                      <a:cubicBezTo>
                        <a:pt x="3022" y="4687"/>
                        <a:pt x="3141" y="6822"/>
                        <a:pt x="3852" y="7415"/>
                      </a:cubicBezTo>
                      <a:cubicBezTo>
                        <a:pt x="4341" y="7857"/>
                        <a:pt x="4992" y="8397"/>
                        <a:pt x="5292" y="8397"/>
                      </a:cubicBezTo>
                      <a:cubicBezTo>
                        <a:pt x="5394" y="8397"/>
                        <a:pt x="5456" y="8334"/>
                        <a:pt x="5456" y="8183"/>
                      </a:cubicBezTo>
                      <a:cubicBezTo>
                        <a:pt x="5456" y="7534"/>
                        <a:pt x="5987" y="7059"/>
                        <a:pt x="6879" y="6523"/>
                      </a:cubicBezTo>
                      <a:cubicBezTo>
                        <a:pt x="7766" y="5992"/>
                        <a:pt x="8539" y="6286"/>
                        <a:pt x="8658" y="5873"/>
                      </a:cubicBezTo>
                      <a:cubicBezTo>
                        <a:pt x="8715" y="5755"/>
                        <a:pt x="8715" y="5574"/>
                        <a:pt x="8658" y="5337"/>
                      </a:cubicBezTo>
                      <a:cubicBezTo>
                        <a:pt x="6286" y="2965"/>
                        <a:pt x="3378" y="1129"/>
                        <a:pt x="17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36"/>
                <p:cNvSpPr/>
                <p:nvPr/>
              </p:nvSpPr>
              <p:spPr>
                <a:xfrm>
                  <a:off x="1790275" y="1591275"/>
                  <a:ext cx="94650" cy="3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6" h="1436" extrusionOk="0">
                      <a:moveTo>
                        <a:pt x="1674" y="0"/>
                      </a:moveTo>
                      <a:cubicBezTo>
                        <a:pt x="1326" y="0"/>
                        <a:pt x="958" y="87"/>
                        <a:pt x="593" y="304"/>
                      </a:cubicBezTo>
                      <a:cubicBezTo>
                        <a:pt x="0" y="602"/>
                        <a:pt x="475" y="840"/>
                        <a:pt x="1186" y="897"/>
                      </a:cubicBezTo>
                      <a:cubicBezTo>
                        <a:pt x="1793" y="945"/>
                        <a:pt x="2774" y="1435"/>
                        <a:pt x="3276" y="1435"/>
                      </a:cubicBezTo>
                      <a:cubicBezTo>
                        <a:pt x="3409" y="1435"/>
                        <a:pt x="3508" y="1401"/>
                        <a:pt x="3558" y="1314"/>
                      </a:cubicBezTo>
                      <a:cubicBezTo>
                        <a:pt x="3785" y="992"/>
                        <a:pt x="2848" y="0"/>
                        <a:pt x="16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36"/>
                <p:cNvSpPr/>
                <p:nvPr/>
              </p:nvSpPr>
              <p:spPr>
                <a:xfrm>
                  <a:off x="1819925" y="1632925"/>
                  <a:ext cx="119975" cy="1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9" h="723" extrusionOk="0">
                      <a:moveTo>
                        <a:pt x="3387" y="0"/>
                      </a:moveTo>
                      <a:cubicBezTo>
                        <a:pt x="3196" y="0"/>
                        <a:pt x="2991" y="36"/>
                        <a:pt x="2785" y="122"/>
                      </a:cubicBezTo>
                      <a:cubicBezTo>
                        <a:pt x="2192" y="417"/>
                        <a:pt x="0" y="535"/>
                        <a:pt x="1125" y="654"/>
                      </a:cubicBezTo>
                      <a:cubicBezTo>
                        <a:pt x="1429" y="705"/>
                        <a:pt x="1753" y="723"/>
                        <a:pt x="2077" y="723"/>
                      </a:cubicBezTo>
                      <a:cubicBezTo>
                        <a:pt x="2761" y="723"/>
                        <a:pt x="3445" y="645"/>
                        <a:pt x="3948" y="645"/>
                      </a:cubicBezTo>
                      <a:cubicBezTo>
                        <a:pt x="4041" y="645"/>
                        <a:pt x="4128" y="647"/>
                        <a:pt x="4208" y="654"/>
                      </a:cubicBezTo>
                      <a:cubicBezTo>
                        <a:pt x="4230" y="655"/>
                        <a:pt x="4250" y="656"/>
                        <a:pt x="4269" y="656"/>
                      </a:cubicBezTo>
                      <a:cubicBezTo>
                        <a:pt x="4798" y="656"/>
                        <a:pt x="4213" y="0"/>
                        <a:pt x="338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36"/>
                <p:cNvSpPr/>
                <p:nvPr/>
              </p:nvSpPr>
              <p:spPr>
                <a:xfrm>
                  <a:off x="2239125" y="1194150"/>
                  <a:ext cx="61125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5" h="1308" extrusionOk="0">
                      <a:moveTo>
                        <a:pt x="399" y="1"/>
                      </a:moveTo>
                      <a:cubicBezTo>
                        <a:pt x="1" y="1"/>
                        <a:pt x="1029" y="1307"/>
                        <a:pt x="1377" y="1307"/>
                      </a:cubicBezTo>
                      <a:cubicBezTo>
                        <a:pt x="1790" y="1307"/>
                        <a:pt x="2445" y="122"/>
                        <a:pt x="428" y="3"/>
                      </a:cubicBezTo>
                      <a:cubicBezTo>
                        <a:pt x="418" y="2"/>
                        <a:pt x="408" y="1"/>
                        <a:pt x="3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36"/>
                <p:cNvSpPr/>
                <p:nvPr/>
              </p:nvSpPr>
              <p:spPr>
                <a:xfrm>
                  <a:off x="2252800" y="1373525"/>
                  <a:ext cx="29650" cy="32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" h="13108" extrusionOk="0">
                      <a:moveTo>
                        <a:pt x="0" y="0"/>
                      </a:moveTo>
                      <a:lnTo>
                        <a:pt x="0" y="13107"/>
                      </a:lnTo>
                      <a:lnTo>
                        <a:pt x="1186" y="13107"/>
                      </a:lnTo>
                      <a:lnTo>
                        <a:pt x="1186" y="0"/>
                      </a:lnTo>
                      <a:close/>
                    </a:path>
                  </a:pathLst>
                </a:custGeom>
                <a:solidFill>
                  <a:srgbClr val="939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36"/>
                <p:cNvSpPr/>
                <p:nvPr/>
              </p:nvSpPr>
              <p:spPr>
                <a:xfrm>
                  <a:off x="2165275" y="1373525"/>
                  <a:ext cx="102350" cy="32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4" h="13108" extrusionOk="0">
                      <a:moveTo>
                        <a:pt x="3501" y="0"/>
                      </a:moveTo>
                      <a:cubicBezTo>
                        <a:pt x="1542" y="0"/>
                        <a:pt x="0" y="2965"/>
                        <a:pt x="0" y="6585"/>
                      </a:cubicBezTo>
                      <a:cubicBezTo>
                        <a:pt x="0" y="10200"/>
                        <a:pt x="1542" y="13107"/>
                        <a:pt x="3501" y="13107"/>
                      </a:cubicBezTo>
                      <a:cubicBezTo>
                        <a:pt x="3738" y="13107"/>
                        <a:pt x="3914" y="13107"/>
                        <a:pt x="4094" y="13046"/>
                      </a:cubicBezTo>
                      <a:cubicBezTo>
                        <a:pt x="2434" y="12514"/>
                        <a:pt x="1129" y="9844"/>
                        <a:pt x="1129" y="6585"/>
                      </a:cubicBezTo>
                      <a:cubicBezTo>
                        <a:pt x="1129" y="3321"/>
                        <a:pt x="2434" y="593"/>
                        <a:pt x="4094" y="119"/>
                      </a:cubicBezTo>
                      <a:cubicBezTo>
                        <a:pt x="3914" y="62"/>
                        <a:pt x="3738" y="0"/>
                        <a:pt x="3501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36"/>
                <p:cNvSpPr/>
                <p:nvPr/>
              </p:nvSpPr>
              <p:spPr>
                <a:xfrm>
                  <a:off x="2267625" y="1373525"/>
                  <a:ext cx="103775" cy="32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1" h="13108" extrusionOk="0">
                      <a:moveTo>
                        <a:pt x="593" y="0"/>
                      </a:moveTo>
                      <a:cubicBezTo>
                        <a:pt x="413" y="0"/>
                        <a:pt x="176" y="62"/>
                        <a:pt x="0" y="119"/>
                      </a:cubicBezTo>
                      <a:cubicBezTo>
                        <a:pt x="1660" y="593"/>
                        <a:pt x="2965" y="3321"/>
                        <a:pt x="2965" y="6585"/>
                      </a:cubicBezTo>
                      <a:cubicBezTo>
                        <a:pt x="2965" y="9844"/>
                        <a:pt x="1660" y="12514"/>
                        <a:pt x="0" y="13046"/>
                      </a:cubicBezTo>
                      <a:cubicBezTo>
                        <a:pt x="176" y="13107"/>
                        <a:pt x="413" y="13107"/>
                        <a:pt x="593" y="13107"/>
                      </a:cubicBezTo>
                      <a:cubicBezTo>
                        <a:pt x="2547" y="13107"/>
                        <a:pt x="4151" y="10200"/>
                        <a:pt x="4151" y="6585"/>
                      </a:cubicBezTo>
                      <a:cubicBezTo>
                        <a:pt x="4151" y="2965"/>
                        <a:pt x="2547" y="0"/>
                        <a:pt x="593" y="0"/>
                      </a:cubicBezTo>
                      <a:close/>
                    </a:path>
                  </a:pathLst>
                </a:custGeom>
                <a:solidFill>
                  <a:srgbClr val="8484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36"/>
                <p:cNvSpPr/>
                <p:nvPr/>
              </p:nvSpPr>
              <p:spPr>
                <a:xfrm>
                  <a:off x="2193500" y="1376500"/>
                  <a:ext cx="148250" cy="3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12927" extrusionOk="0">
                      <a:moveTo>
                        <a:pt x="2965" y="0"/>
                      </a:moveTo>
                      <a:cubicBezTo>
                        <a:pt x="1305" y="474"/>
                        <a:pt x="0" y="3202"/>
                        <a:pt x="0" y="6466"/>
                      </a:cubicBezTo>
                      <a:cubicBezTo>
                        <a:pt x="0" y="9725"/>
                        <a:pt x="1305" y="12395"/>
                        <a:pt x="2965" y="12927"/>
                      </a:cubicBezTo>
                      <a:cubicBezTo>
                        <a:pt x="4625" y="12395"/>
                        <a:pt x="5930" y="9725"/>
                        <a:pt x="5930" y="6466"/>
                      </a:cubicBezTo>
                      <a:cubicBezTo>
                        <a:pt x="5930" y="3202"/>
                        <a:pt x="4625" y="474"/>
                        <a:pt x="2965" y="0"/>
                      </a:cubicBezTo>
                      <a:close/>
                    </a:path>
                  </a:pathLst>
                </a:custGeom>
                <a:solidFill>
                  <a:srgbClr val="8484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36"/>
                <p:cNvSpPr/>
                <p:nvPr/>
              </p:nvSpPr>
              <p:spPr>
                <a:xfrm>
                  <a:off x="2263100" y="1281625"/>
                  <a:ext cx="572250" cy="64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0" h="25884" extrusionOk="0">
                      <a:moveTo>
                        <a:pt x="15738" y="8451"/>
                      </a:moveTo>
                      <a:cubicBezTo>
                        <a:pt x="15809" y="8451"/>
                        <a:pt x="15881" y="8461"/>
                        <a:pt x="15954" y="8482"/>
                      </a:cubicBezTo>
                      <a:cubicBezTo>
                        <a:pt x="19275" y="9431"/>
                        <a:pt x="20518" y="11921"/>
                        <a:pt x="20873" y="12927"/>
                      </a:cubicBezTo>
                      <a:cubicBezTo>
                        <a:pt x="20935" y="12988"/>
                        <a:pt x="20935" y="13107"/>
                        <a:pt x="20992" y="13226"/>
                      </a:cubicBezTo>
                      <a:cubicBezTo>
                        <a:pt x="21110" y="13638"/>
                        <a:pt x="20873" y="14056"/>
                        <a:pt x="20461" y="14231"/>
                      </a:cubicBezTo>
                      <a:lnTo>
                        <a:pt x="20223" y="14231"/>
                      </a:lnTo>
                      <a:cubicBezTo>
                        <a:pt x="19925" y="14231"/>
                        <a:pt x="19569" y="13994"/>
                        <a:pt x="19512" y="13700"/>
                      </a:cubicBezTo>
                      <a:cubicBezTo>
                        <a:pt x="19450" y="13581"/>
                        <a:pt x="19450" y="13520"/>
                        <a:pt x="19393" y="13463"/>
                      </a:cubicBezTo>
                      <a:cubicBezTo>
                        <a:pt x="19094" y="12690"/>
                        <a:pt x="18146" y="10735"/>
                        <a:pt x="15537" y="9962"/>
                      </a:cubicBezTo>
                      <a:cubicBezTo>
                        <a:pt x="15124" y="9843"/>
                        <a:pt x="14887" y="9431"/>
                        <a:pt x="15005" y="9013"/>
                      </a:cubicBezTo>
                      <a:cubicBezTo>
                        <a:pt x="15103" y="8672"/>
                        <a:pt x="15402" y="8451"/>
                        <a:pt x="15738" y="8451"/>
                      </a:cubicBezTo>
                      <a:close/>
                      <a:moveTo>
                        <a:pt x="20666" y="15055"/>
                      </a:moveTo>
                      <a:cubicBezTo>
                        <a:pt x="21041" y="15055"/>
                        <a:pt x="21352" y="15390"/>
                        <a:pt x="21409" y="15773"/>
                      </a:cubicBezTo>
                      <a:cubicBezTo>
                        <a:pt x="21466" y="16366"/>
                        <a:pt x="21466" y="16959"/>
                        <a:pt x="21528" y="17671"/>
                      </a:cubicBezTo>
                      <a:cubicBezTo>
                        <a:pt x="21528" y="18088"/>
                        <a:pt x="21172" y="18444"/>
                        <a:pt x="20755" y="18444"/>
                      </a:cubicBezTo>
                      <a:lnTo>
                        <a:pt x="20698" y="18444"/>
                      </a:lnTo>
                      <a:cubicBezTo>
                        <a:pt x="20280" y="18444"/>
                        <a:pt x="19986" y="18145"/>
                        <a:pt x="19925" y="17732"/>
                      </a:cubicBezTo>
                      <a:cubicBezTo>
                        <a:pt x="19925" y="17078"/>
                        <a:pt x="19868" y="16428"/>
                        <a:pt x="19868" y="15892"/>
                      </a:cubicBezTo>
                      <a:cubicBezTo>
                        <a:pt x="19806" y="15479"/>
                        <a:pt x="20105" y="15123"/>
                        <a:pt x="20579" y="15061"/>
                      </a:cubicBezTo>
                      <a:cubicBezTo>
                        <a:pt x="20609" y="15057"/>
                        <a:pt x="20638" y="15055"/>
                        <a:pt x="20666" y="15055"/>
                      </a:cubicBezTo>
                      <a:close/>
                      <a:moveTo>
                        <a:pt x="8421" y="0"/>
                      </a:moveTo>
                      <a:cubicBezTo>
                        <a:pt x="8065" y="0"/>
                        <a:pt x="7652" y="119"/>
                        <a:pt x="7354" y="356"/>
                      </a:cubicBezTo>
                      <a:cubicBezTo>
                        <a:pt x="7059" y="655"/>
                        <a:pt x="6879" y="1011"/>
                        <a:pt x="6879" y="1423"/>
                      </a:cubicBezTo>
                      <a:lnTo>
                        <a:pt x="6879" y="2253"/>
                      </a:lnTo>
                      <a:cubicBezTo>
                        <a:pt x="6879" y="2671"/>
                        <a:pt x="7059" y="3084"/>
                        <a:pt x="7354" y="3321"/>
                      </a:cubicBezTo>
                      <a:cubicBezTo>
                        <a:pt x="7601" y="3568"/>
                        <a:pt x="7927" y="3692"/>
                        <a:pt x="8234" y="3692"/>
                      </a:cubicBezTo>
                      <a:cubicBezTo>
                        <a:pt x="8298" y="3692"/>
                        <a:pt x="8360" y="3687"/>
                        <a:pt x="8421" y="3676"/>
                      </a:cubicBezTo>
                      <a:lnTo>
                        <a:pt x="12633" y="3145"/>
                      </a:lnTo>
                      <a:lnTo>
                        <a:pt x="12809" y="3321"/>
                      </a:lnTo>
                      <a:lnTo>
                        <a:pt x="12809" y="6523"/>
                      </a:lnTo>
                      <a:lnTo>
                        <a:pt x="2316" y="6523"/>
                      </a:lnTo>
                      <a:cubicBezTo>
                        <a:pt x="1011" y="6523"/>
                        <a:pt x="1" y="7590"/>
                        <a:pt x="1" y="8838"/>
                      </a:cubicBezTo>
                      <a:lnTo>
                        <a:pt x="1" y="10854"/>
                      </a:lnTo>
                      <a:cubicBezTo>
                        <a:pt x="1" y="12158"/>
                        <a:pt x="1011" y="13164"/>
                        <a:pt x="2316" y="13164"/>
                      </a:cubicBezTo>
                      <a:lnTo>
                        <a:pt x="12871" y="13164"/>
                      </a:lnTo>
                      <a:cubicBezTo>
                        <a:pt x="14768" y="13164"/>
                        <a:pt x="16248" y="14706"/>
                        <a:pt x="16248" y="16546"/>
                      </a:cubicBezTo>
                      <a:lnTo>
                        <a:pt x="16248" y="24905"/>
                      </a:lnTo>
                      <a:cubicBezTo>
                        <a:pt x="16248" y="25557"/>
                        <a:pt x="17908" y="25883"/>
                        <a:pt x="19569" y="25883"/>
                      </a:cubicBezTo>
                      <a:cubicBezTo>
                        <a:pt x="21229" y="25883"/>
                        <a:pt x="22889" y="25557"/>
                        <a:pt x="22889" y="24905"/>
                      </a:cubicBezTo>
                      <a:lnTo>
                        <a:pt x="22889" y="16546"/>
                      </a:lnTo>
                      <a:cubicBezTo>
                        <a:pt x="22889" y="11741"/>
                        <a:pt x="19512" y="7770"/>
                        <a:pt x="15005" y="6760"/>
                      </a:cubicBezTo>
                      <a:lnTo>
                        <a:pt x="15005" y="3321"/>
                      </a:lnTo>
                      <a:lnTo>
                        <a:pt x="15181" y="3145"/>
                      </a:lnTo>
                      <a:lnTo>
                        <a:pt x="19393" y="3676"/>
                      </a:lnTo>
                      <a:cubicBezTo>
                        <a:pt x="19454" y="3687"/>
                        <a:pt x="19517" y="3692"/>
                        <a:pt x="19580" y="3692"/>
                      </a:cubicBezTo>
                      <a:cubicBezTo>
                        <a:pt x="19887" y="3692"/>
                        <a:pt x="20213" y="3568"/>
                        <a:pt x="20461" y="3321"/>
                      </a:cubicBezTo>
                      <a:cubicBezTo>
                        <a:pt x="20755" y="3084"/>
                        <a:pt x="20935" y="2671"/>
                        <a:pt x="20935" y="2253"/>
                      </a:cubicBezTo>
                      <a:lnTo>
                        <a:pt x="20935" y="1423"/>
                      </a:lnTo>
                      <a:cubicBezTo>
                        <a:pt x="20935" y="1011"/>
                        <a:pt x="20755" y="655"/>
                        <a:pt x="20461" y="356"/>
                      </a:cubicBezTo>
                      <a:cubicBezTo>
                        <a:pt x="20162" y="119"/>
                        <a:pt x="19749" y="0"/>
                        <a:pt x="19393" y="0"/>
                      </a:cubicBezTo>
                      <a:lnTo>
                        <a:pt x="15181" y="536"/>
                      </a:lnTo>
                      <a:cubicBezTo>
                        <a:pt x="14825" y="237"/>
                        <a:pt x="14412" y="0"/>
                        <a:pt x="13938" y="0"/>
                      </a:cubicBezTo>
                      <a:cubicBezTo>
                        <a:pt x="13402" y="0"/>
                        <a:pt x="12989" y="237"/>
                        <a:pt x="12633" y="536"/>
                      </a:cubicBezTo>
                      <a:lnTo>
                        <a:pt x="8421" y="0"/>
                      </a:lnTo>
                      <a:close/>
                    </a:path>
                  </a:pathLst>
                </a:custGeom>
                <a:solidFill>
                  <a:srgbClr val="AFAFA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36"/>
                <p:cNvSpPr/>
                <p:nvPr/>
              </p:nvSpPr>
              <p:spPr>
                <a:xfrm>
                  <a:off x="2758225" y="1658000"/>
                  <a:ext cx="43075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3" h="3389" extrusionOk="0">
                      <a:moveTo>
                        <a:pt x="861" y="0"/>
                      </a:moveTo>
                      <a:cubicBezTo>
                        <a:pt x="833" y="0"/>
                        <a:pt x="804" y="2"/>
                        <a:pt x="774" y="6"/>
                      </a:cubicBezTo>
                      <a:cubicBezTo>
                        <a:pt x="300" y="68"/>
                        <a:pt x="1" y="424"/>
                        <a:pt x="63" y="837"/>
                      </a:cubicBezTo>
                      <a:cubicBezTo>
                        <a:pt x="63" y="1373"/>
                        <a:pt x="120" y="2023"/>
                        <a:pt x="120" y="2677"/>
                      </a:cubicBezTo>
                      <a:cubicBezTo>
                        <a:pt x="181" y="3090"/>
                        <a:pt x="475" y="3389"/>
                        <a:pt x="893" y="3389"/>
                      </a:cubicBezTo>
                      <a:lnTo>
                        <a:pt x="950" y="3389"/>
                      </a:lnTo>
                      <a:cubicBezTo>
                        <a:pt x="1367" y="3389"/>
                        <a:pt x="1723" y="3033"/>
                        <a:pt x="1723" y="2616"/>
                      </a:cubicBezTo>
                      <a:cubicBezTo>
                        <a:pt x="1661" y="1904"/>
                        <a:pt x="1661" y="1311"/>
                        <a:pt x="1604" y="718"/>
                      </a:cubicBezTo>
                      <a:cubicBezTo>
                        <a:pt x="1547" y="335"/>
                        <a:pt x="1236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3D3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36"/>
                <p:cNvSpPr/>
                <p:nvPr/>
              </p:nvSpPr>
              <p:spPr>
                <a:xfrm>
                  <a:off x="2635250" y="1492900"/>
                  <a:ext cx="155625" cy="14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5" h="5781" extrusionOk="0">
                      <a:moveTo>
                        <a:pt x="852" y="0"/>
                      </a:moveTo>
                      <a:cubicBezTo>
                        <a:pt x="516" y="0"/>
                        <a:pt x="217" y="221"/>
                        <a:pt x="119" y="562"/>
                      </a:cubicBezTo>
                      <a:cubicBezTo>
                        <a:pt x="1" y="980"/>
                        <a:pt x="238" y="1392"/>
                        <a:pt x="651" y="1511"/>
                      </a:cubicBezTo>
                      <a:cubicBezTo>
                        <a:pt x="3260" y="2284"/>
                        <a:pt x="4208" y="4239"/>
                        <a:pt x="4507" y="5012"/>
                      </a:cubicBezTo>
                      <a:cubicBezTo>
                        <a:pt x="4564" y="5069"/>
                        <a:pt x="4564" y="5130"/>
                        <a:pt x="4626" y="5249"/>
                      </a:cubicBezTo>
                      <a:cubicBezTo>
                        <a:pt x="4683" y="5543"/>
                        <a:pt x="5039" y="5780"/>
                        <a:pt x="5337" y="5780"/>
                      </a:cubicBezTo>
                      <a:lnTo>
                        <a:pt x="5575" y="5780"/>
                      </a:lnTo>
                      <a:cubicBezTo>
                        <a:pt x="5987" y="5605"/>
                        <a:pt x="6224" y="5187"/>
                        <a:pt x="6106" y="4775"/>
                      </a:cubicBezTo>
                      <a:cubicBezTo>
                        <a:pt x="6049" y="4656"/>
                        <a:pt x="6049" y="4537"/>
                        <a:pt x="5987" y="4476"/>
                      </a:cubicBezTo>
                      <a:cubicBezTo>
                        <a:pt x="5632" y="3470"/>
                        <a:pt x="4389" y="980"/>
                        <a:pt x="1068" y="31"/>
                      </a:cubicBezTo>
                      <a:cubicBezTo>
                        <a:pt x="995" y="10"/>
                        <a:pt x="923" y="0"/>
                        <a:pt x="852" y="0"/>
                      </a:cubicBezTo>
                      <a:close/>
                    </a:path>
                  </a:pathLst>
                </a:custGeom>
                <a:solidFill>
                  <a:srgbClr val="D3D3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36"/>
                <p:cNvSpPr/>
                <p:nvPr/>
              </p:nvSpPr>
              <p:spPr>
                <a:xfrm>
                  <a:off x="2675225" y="1991750"/>
                  <a:ext cx="143875" cy="20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5" h="8066" extrusionOk="0">
                      <a:moveTo>
                        <a:pt x="2847" y="1"/>
                      </a:moveTo>
                      <a:cubicBezTo>
                        <a:pt x="0" y="4564"/>
                        <a:pt x="0" y="8065"/>
                        <a:pt x="2847" y="8065"/>
                      </a:cubicBezTo>
                      <a:cubicBezTo>
                        <a:pt x="5754" y="8065"/>
                        <a:pt x="5754" y="4564"/>
                        <a:pt x="28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99" name="Google Shape;499;p36"/>
            <p:cNvGrpSpPr/>
            <p:nvPr/>
          </p:nvGrpSpPr>
          <p:grpSpPr>
            <a:xfrm>
              <a:off x="1359150" y="1875625"/>
              <a:ext cx="535300" cy="194950"/>
              <a:chOff x="5054325" y="1441125"/>
              <a:chExt cx="535300" cy="194950"/>
            </a:xfrm>
          </p:grpSpPr>
          <p:sp>
            <p:nvSpPr>
              <p:cNvPr id="500" name="Google Shape;500;p36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6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2" name="Google Shape;502;p36"/>
            <p:cNvGrpSpPr/>
            <p:nvPr/>
          </p:nvGrpSpPr>
          <p:grpSpPr>
            <a:xfrm>
              <a:off x="1273925" y="2376800"/>
              <a:ext cx="535300" cy="194950"/>
              <a:chOff x="5054325" y="1441125"/>
              <a:chExt cx="535300" cy="194950"/>
            </a:xfrm>
          </p:grpSpPr>
          <p:sp>
            <p:nvSpPr>
              <p:cNvPr id="503" name="Google Shape;503;p36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6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5" name="Google Shape;505;p36"/>
            <p:cNvGrpSpPr/>
            <p:nvPr/>
          </p:nvGrpSpPr>
          <p:grpSpPr>
            <a:xfrm>
              <a:off x="2204075" y="1694650"/>
              <a:ext cx="535300" cy="194950"/>
              <a:chOff x="5054325" y="1441125"/>
              <a:chExt cx="535300" cy="194950"/>
            </a:xfrm>
          </p:grpSpPr>
          <p:sp>
            <p:nvSpPr>
              <p:cNvPr id="506" name="Google Shape;506;p36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2274E20A-604F-4D49-B29C-4DE5A2A3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9343" y="1306276"/>
            <a:ext cx="2232500" cy="16743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318EAD-39FE-B54D-8AA2-E12C3251F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837676" y="2631846"/>
            <a:ext cx="2290609" cy="1717957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30F0FD9D-EB0F-484C-9F1E-0E3B539614B7}"/>
              </a:ext>
            </a:extLst>
          </p:cNvPr>
          <p:cNvSpPr txBox="1"/>
          <p:nvPr/>
        </p:nvSpPr>
        <p:spPr>
          <a:xfrm>
            <a:off x="2798618" y="2900218"/>
            <a:ext cx="3967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5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9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" grpId="0"/>
      <p:bldP spid="474" grpId="1"/>
      <p:bldP spid="475" grpId="0" build="p"/>
      <p:bldP spid="40" grpId="0"/>
      <p:bldP spid="4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8"/>
          <p:cNvSpPr txBox="1"/>
          <p:nvPr/>
        </p:nvSpPr>
        <p:spPr>
          <a:xfrm>
            <a:off x="1004479" y="1260671"/>
            <a:ext cx="5577945" cy="6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s-E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 the </a:t>
            </a:r>
            <a:r>
              <a:rPr lang="es-ES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high</a:t>
            </a:r>
            <a:r>
              <a:rPr lang="es-E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school, we </a:t>
            </a:r>
            <a:r>
              <a:rPr lang="es-ES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collaborate</a:t>
            </a:r>
            <a:r>
              <a:rPr lang="es-E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with an </a:t>
            </a:r>
            <a:r>
              <a:rPr lang="es-ES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association</a:t>
            </a:r>
            <a:r>
              <a:rPr lang="es-E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(we </a:t>
            </a:r>
            <a:r>
              <a:rPr lang="es-ES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will</a:t>
            </a:r>
            <a:r>
              <a:rPr lang="es-E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talk</a:t>
            </a:r>
            <a:r>
              <a:rPr lang="es-E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about and </a:t>
            </a:r>
            <a:r>
              <a:rPr lang="es-ES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explain</a:t>
            </a:r>
            <a:r>
              <a:rPr lang="es-E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about that </a:t>
            </a:r>
            <a:r>
              <a:rPr lang="es-ES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association</a:t>
            </a:r>
            <a:r>
              <a:rPr lang="es-E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later</a:t>
            </a:r>
            <a:r>
              <a:rPr lang="es-E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 that </a:t>
            </a:r>
            <a:r>
              <a:rPr lang="es-ES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consists</a:t>
            </a:r>
            <a:r>
              <a:rPr lang="es-E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of </a:t>
            </a:r>
            <a:r>
              <a:rPr lang="es-ES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collecting</a:t>
            </a:r>
            <a:r>
              <a:rPr lang="es-E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caps</a:t>
            </a:r>
            <a:r>
              <a:rPr lang="es-E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</a:t>
            </a:r>
            <a:r>
              <a:rPr lang="es-ES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donate</a:t>
            </a:r>
            <a:r>
              <a:rPr lang="es-E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different </a:t>
            </a:r>
            <a:r>
              <a:rPr lang="es-ES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types</a:t>
            </a:r>
            <a:r>
              <a:rPr lang="es-E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of </a:t>
            </a:r>
            <a:r>
              <a:rPr lang="es-ES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associations</a:t>
            </a:r>
            <a:r>
              <a:rPr lang="es-E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so, </a:t>
            </a:r>
            <a:r>
              <a:rPr lang="es-ES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they</a:t>
            </a:r>
            <a:r>
              <a:rPr lang="es-E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can be </a:t>
            </a:r>
            <a:r>
              <a:rPr lang="es-ES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used</a:t>
            </a:r>
            <a:r>
              <a:rPr lang="es-E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</a:t>
            </a:r>
            <a:r>
              <a:rPr lang="es-ES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buy</a:t>
            </a:r>
            <a:r>
              <a:rPr lang="es-E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wheelchairs</a:t>
            </a:r>
            <a:r>
              <a:rPr lang="es-E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disabled </a:t>
            </a:r>
            <a:r>
              <a:rPr lang="es-ES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children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0" name="Google Shape;540;p38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/>
              <a:t>THE INICIATIVES LAUNCHED IN THE SCHOOL</a:t>
            </a:r>
            <a:endParaRPr dirty="0"/>
          </a:p>
        </p:txBody>
      </p:sp>
      <p:sp>
        <p:nvSpPr>
          <p:cNvPr id="542" name="Google Shape;542;p38"/>
          <p:cNvSpPr txBox="1"/>
          <p:nvPr/>
        </p:nvSpPr>
        <p:spPr>
          <a:xfrm>
            <a:off x="2719657" y="2703702"/>
            <a:ext cx="3942605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</a:t>
            </a:r>
            <a:r>
              <a:rPr lang="es-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caps</a:t>
            </a:r>
            <a:r>
              <a:rPr lang="es-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are in a </a:t>
            </a:r>
            <a:r>
              <a:rPr lang="es-ES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wooden</a:t>
            </a:r>
            <a:r>
              <a:rPr lang="es-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box in </a:t>
            </a:r>
            <a:r>
              <a:rPr lang="es-ES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</a:t>
            </a:r>
            <a:r>
              <a:rPr lang="es-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hall of </a:t>
            </a:r>
            <a:r>
              <a:rPr lang="es-ES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</a:t>
            </a:r>
            <a:r>
              <a:rPr lang="es-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high</a:t>
            </a:r>
            <a:r>
              <a:rPr lang="es-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school</a:t>
            </a:r>
            <a:r>
              <a:rPr lang="es-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,. </a:t>
            </a:r>
            <a:r>
              <a:rPr lang="es-ES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It</a:t>
            </a:r>
            <a:r>
              <a:rPr lang="es-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is</a:t>
            </a:r>
            <a:r>
              <a:rPr lang="es-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easier</a:t>
            </a:r>
            <a:r>
              <a:rPr lang="es-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</a:t>
            </a:r>
            <a:r>
              <a:rPr lang="es-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people</a:t>
            </a:r>
            <a:r>
              <a:rPr lang="es-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to </a:t>
            </a:r>
            <a:r>
              <a:rPr lang="es-ES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see</a:t>
            </a:r>
            <a:r>
              <a:rPr lang="es-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them</a:t>
            </a:r>
            <a:r>
              <a:rPr lang="es-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and to </a:t>
            </a:r>
            <a:r>
              <a:rPr lang="es-ES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collaborate</a:t>
            </a:r>
            <a:r>
              <a:rPr lang="es-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with</a:t>
            </a:r>
            <a:r>
              <a:rPr lang="es-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</a:t>
            </a:r>
            <a:r>
              <a:rPr lang="es-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association</a:t>
            </a:r>
            <a:r>
              <a:rPr lang="es-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es-ES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with</a:t>
            </a:r>
            <a:r>
              <a:rPr lang="es-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</a:t>
            </a:r>
            <a:r>
              <a:rPr lang="es-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recycling</a:t>
            </a:r>
            <a:r>
              <a:rPr lang="es-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of </a:t>
            </a:r>
            <a:r>
              <a:rPr lang="es-ES" sz="1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plastic</a:t>
            </a:r>
            <a:r>
              <a:rPr lang="es-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4" name="Google Shape;544;p38"/>
          <p:cNvSpPr txBox="1"/>
          <p:nvPr/>
        </p:nvSpPr>
        <p:spPr>
          <a:xfrm>
            <a:off x="2748864" y="3713843"/>
            <a:ext cx="3531355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With</a:t>
            </a:r>
            <a:r>
              <a:rPr lang="es-E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this</a:t>
            </a:r>
            <a:r>
              <a:rPr lang="es-E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recycling</a:t>
            </a:r>
            <a:r>
              <a:rPr lang="es-E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method</a:t>
            </a:r>
            <a:r>
              <a:rPr lang="es-E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s-ES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we</a:t>
            </a:r>
            <a:r>
              <a:rPr lang="es-E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recycle</a:t>
            </a:r>
            <a:r>
              <a:rPr lang="es-E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plastic</a:t>
            </a:r>
            <a:r>
              <a:rPr lang="es-E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es-ES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also</a:t>
            </a:r>
            <a:r>
              <a:rPr lang="es-E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help</a:t>
            </a:r>
            <a:r>
              <a:rPr lang="es-E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people</a:t>
            </a:r>
            <a:r>
              <a:rPr lang="es-E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who</a:t>
            </a:r>
            <a:r>
              <a:rPr lang="es-E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need</a:t>
            </a:r>
            <a:r>
              <a:rPr lang="es-E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help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50" name="Google Shape;550;p38"/>
          <p:cNvGrpSpPr/>
          <p:nvPr/>
        </p:nvGrpSpPr>
        <p:grpSpPr>
          <a:xfrm>
            <a:off x="591829" y="1833280"/>
            <a:ext cx="535300" cy="194950"/>
            <a:chOff x="5054325" y="1441125"/>
            <a:chExt cx="535300" cy="194950"/>
          </a:xfrm>
        </p:grpSpPr>
        <p:sp>
          <p:nvSpPr>
            <p:cNvPr id="551" name="Google Shape;551;p38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8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F54D29DA-A1BD-3C47-A1F8-1C153E69E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59867" y="1477267"/>
            <a:ext cx="2257866" cy="1693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2DCC994-B7D1-FB44-B6F6-9DBE04559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80158" y="2575773"/>
            <a:ext cx="2626727" cy="197004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A951FFE-4ED8-384E-935A-01760C3B4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219" y="3697479"/>
            <a:ext cx="1100366" cy="1100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" grpId="0"/>
      <p:bldP spid="539" grpId="1"/>
      <p:bldP spid="540" grpId="0"/>
      <p:bldP spid="540" grpId="1"/>
      <p:bldP spid="542" grpId="0"/>
      <p:bldP spid="542" grpId="1"/>
      <p:bldP spid="544" grpId="0"/>
      <p:bldP spid="54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45"/>
          <p:cNvSpPr txBox="1">
            <a:spLocks noGrp="1"/>
          </p:cNvSpPr>
          <p:nvPr>
            <p:ph type="title"/>
          </p:nvPr>
        </p:nvSpPr>
        <p:spPr>
          <a:xfrm>
            <a:off x="1664683" y="667282"/>
            <a:ext cx="6153633" cy="4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ASSOCIATIONS THAT WORK TO PROMOTE THE REDUCTION OS PLASTIC</a:t>
            </a:r>
            <a:endParaRPr sz="3200" dirty="0"/>
          </a:p>
        </p:txBody>
      </p:sp>
      <p:sp>
        <p:nvSpPr>
          <p:cNvPr id="906" name="Google Shape;906;p45"/>
          <p:cNvSpPr txBox="1">
            <a:spLocks noGrp="1"/>
          </p:cNvSpPr>
          <p:nvPr>
            <p:ph type="subTitle" idx="1"/>
          </p:nvPr>
        </p:nvSpPr>
        <p:spPr>
          <a:xfrm>
            <a:off x="435678" y="2008950"/>
            <a:ext cx="5041139" cy="11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1200" dirty="0"/>
              <a:t>It </a:t>
            </a:r>
            <a:r>
              <a:rPr lang="es-ES" sz="1200" dirty="0"/>
              <a:t>Is an </a:t>
            </a:r>
            <a:r>
              <a:rPr lang="es-ES" sz="1200" dirty="0" err="1"/>
              <a:t>association</a:t>
            </a:r>
            <a:r>
              <a:rPr lang="es-ES" sz="1200" dirty="0"/>
              <a:t> that </a:t>
            </a:r>
            <a:r>
              <a:rPr lang="es-ES" sz="1200" dirty="0" err="1"/>
              <a:t>attends</a:t>
            </a:r>
            <a:r>
              <a:rPr lang="es-ES" sz="1200" dirty="0"/>
              <a:t> to the </a:t>
            </a:r>
            <a:r>
              <a:rPr lang="es-ES" sz="1200" dirty="0" err="1"/>
              <a:t>needs</a:t>
            </a:r>
            <a:r>
              <a:rPr lang="es-ES" sz="1200" dirty="0"/>
              <a:t>, </a:t>
            </a:r>
            <a:r>
              <a:rPr lang="es-ES" sz="1200" dirty="0" err="1"/>
              <a:t>expectations</a:t>
            </a:r>
            <a:r>
              <a:rPr lang="es-ES" sz="1200" dirty="0"/>
              <a:t> and </a:t>
            </a:r>
            <a:r>
              <a:rPr lang="es-ES" sz="1200" dirty="0" err="1"/>
              <a:t>capacities</a:t>
            </a:r>
            <a:r>
              <a:rPr lang="es-ES" sz="1200" dirty="0"/>
              <a:t> of </a:t>
            </a:r>
            <a:r>
              <a:rPr lang="es-ES" sz="1200" dirty="0" err="1"/>
              <a:t>each</a:t>
            </a:r>
            <a:r>
              <a:rPr lang="es-ES" sz="1200" dirty="0"/>
              <a:t> </a:t>
            </a:r>
            <a:r>
              <a:rPr lang="es-ES" sz="1200" dirty="0" err="1"/>
              <a:t>person</a:t>
            </a:r>
            <a:r>
              <a:rPr lang="es-ES" sz="1200" dirty="0"/>
              <a:t> </a:t>
            </a:r>
            <a:r>
              <a:rPr lang="es-ES" sz="1200" dirty="0" err="1"/>
              <a:t>throughout</a:t>
            </a:r>
            <a:r>
              <a:rPr lang="es-ES" sz="1200" dirty="0"/>
              <a:t> </a:t>
            </a:r>
            <a:r>
              <a:rPr lang="es-ES" sz="1200" dirty="0" err="1"/>
              <a:t>their</a:t>
            </a:r>
            <a:r>
              <a:rPr lang="es-ES" sz="1200" dirty="0"/>
              <a:t> </a:t>
            </a:r>
            <a:r>
              <a:rPr lang="es-ES" sz="1200" dirty="0" err="1"/>
              <a:t>entire</a:t>
            </a:r>
            <a:r>
              <a:rPr lang="es-ES" sz="1200" dirty="0"/>
              <a:t> </a:t>
            </a:r>
            <a:r>
              <a:rPr lang="es-ES" sz="1200" dirty="0" err="1"/>
              <a:t>life</a:t>
            </a:r>
            <a:endParaRPr lang="es-ES" sz="1200" dirty="0"/>
          </a:p>
          <a:p>
            <a:pPr marL="0" lvl="0" indent="0"/>
            <a:endParaRPr lang="es-ES" sz="1200" dirty="0"/>
          </a:p>
          <a:p>
            <a:r>
              <a:rPr lang="es-ES" sz="1200" dirty="0" err="1"/>
              <a:t>Its</a:t>
            </a:r>
            <a:r>
              <a:rPr lang="es-ES" sz="1200" dirty="0"/>
              <a:t> </a:t>
            </a:r>
            <a:r>
              <a:rPr lang="es-ES" sz="1200" dirty="0" err="1"/>
              <a:t>mission</a:t>
            </a:r>
            <a:r>
              <a:rPr lang="es-ES" sz="1200" dirty="0"/>
              <a:t> </a:t>
            </a:r>
            <a:r>
              <a:rPr lang="es-ES" sz="1200" dirty="0" err="1"/>
              <a:t>is</a:t>
            </a:r>
            <a:r>
              <a:rPr lang="es-ES" sz="1200" dirty="0"/>
              <a:t> to </a:t>
            </a:r>
            <a:r>
              <a:rPr lang="es-ES" sz="1200" dirty="0" err="1"/>
              <a:t>promote</a:t>
            </a:r>
            <a:r>
              <a:rPr lang="es-ES" sz="1200" dirty="0"/>
              <a:t> </a:t>
            </a:r>
            <a:r>
              <a:rPr lang="es-ES" sz="1200" dirty="0" err="1"/>
              <a:t>prevention</a:t>
            </a:r>
            <a:r>
              <a:rPr lang="es-ES" sz="1200" dirty="0"/>
              <a:t>, </a:t>
            </a:r>
            <a:r>
              <a:rPr lang="es-ES" sz="1200" dirty="0" err="1"/>
              <a:t>care</a:t>
            </a:r>
            <a:r>
              <a:rPr lang="es-ES" sz="1200" dirty="0"/>
              <a:t> and </a:t>
            </a:r>
            <a:r>
              <a:rPr lang="es-ES" sz="1200" dirty="0" err="1"/>
              <a:t>inclusion</a:t>
            </a:r>
            <a:r>
              <a:rPr lang="es-ES" sz="1200" dirty="0"/>
              <a:t> of </a:t>
            </a:r>
            <a:r>
              <a:rPr lang="es-ES" sz="1200" dirty="0" err="1"/>
              <a:t>people</a:t>
            </a:r>
            <a:r>
              <a:rPr lang="es-ES" sz="1200" dirty="0"/>
              <a:t> </a:t>
            </a:r>
            <a:r>
              <a:rPr lang="es-ES" sz="1200" dirty="0" err="1"/>
              <a:t>with</a:t>
            </a:r>
            <a:r>
              <a:rPr lang="es-ES" sz="1200" dirty="0"/>
              <a:t> </a:t>
            </a:r>
            <a:r>
              <a:rPr lang="es-ES" sz="1200" dirty="0" err="1"/>
              <a:t>intellectual</a:t>
            </a:r>
            <a:r>
              <a:rPr lang="es-ES" sz="1200" dirty="0"/>
              <a:t> </a:t>
            </a:r>
            <a:r>
              <a:rPr lang="es-ES" sz="1200" dirty="0" err="1"/>
              <a:t>disabilities</a:t>
            </a:r>
            <a:r>
              <a:rPr lang="es-ES" sz="1200" dirty="0"/>
              <a:t>. </a:t>
            </a:r>
            <a:r>
              <a:rPr lang="es-ES" sz="1200" dirty="0" err="1"/>
              <a:t>Provide</a:t>
            </a:r>
            <a:r>
              <a:rPr lang="es-ES" sz="1200" dirty="0"/>
              <a:t> </a:t>
            </a:r>
            <a:r>
              <a:rPr lang="es-ES" sz="1200" dirty="0" err="1"/>
              <a:t>services</a:t>
            </a:r>
            <a:r>
              <a:rPr lang="es-ES" sz="1200" dirty="0"/>
              <a:t> </a:t>
            </a:r>
            <a:r>
              <a:rPr lang="es-ES" sz="1200" dirty="0" err="1"/>
              <a:t>that</a:t>
            </a:r>
            <a:r>
              <a:rPr lang="es-ES" sz="1200" dirty="0"/>
              <a:t> </a:t>
            </a:r>
            <a:r>
              <a:rPr lang="es-ES" sz="1200" dirty="0" err="1"/>
              <a:t>improve</a:t>
            </a:r>
            <a:r>
              <a:rPr lang="es-ES" sz="1200" dirty="0"/>
              <a:t> </a:t>
            </a:r>
            <a:r>
              <a:rPr lang="es-ES" sz="1200" dirty="0" err="1"/>
              <a:t>their</a:t>
            </a:r>
            <a:r>
              <a:rPr lang="es-ES" sz="1200" dirty="0"/>
              <a:t> </a:t>
            </a:r>
            <a:r>
              <a:rPr lang="es-ES" sz="1200" dirty="0" err="1"/>
              <a:t>quality</a:t>
            </a:r>
            <a:r>
              <a:rPr lang="es-ES" sz="1200" dirty="0"/>
              <a:t> of </a:t>
            </a:r>
            <a:r>
              <a:rPr lang="es-ES" sz="1200" dirty="0" err="1"/>
              <a:t>life</a:t>
            </a:r>
            <a:r>
              <a:rPr lang="es-ES" sz="1200" dirty="0"/>
              <a:t> and </a:t>
            </a:r>
            <a:r>
              <a:rPr lang="es-ES" sz="1200" dirty="0" err="1"/>
              <a:t>that</a:t>
            </a:r>
            <a:r>
              <a:rPr lang="es-ES" sz="1200" dirty="0"/>
              <a:t> of </a:t>
            </a:r>
            <a:r>
              <a:rPr lang="es-ES" sz="1200" dirty="0" err="1"/>
              <a:t>their</a:t>
            </a:r>
            <a:r>
              <a:rPr lang="es-ES" sz="1200" dirty="0"/>
              <a:t> </a:t>
            </a:r>
            <a:r>
              <a:rPr lang="es-ES" sz="1200" dirty="0" err="1"/>
              <a:t>families</a:t>
            </a:r>
            <a:r>
              <a:rPr lang="es-ES" sz="1200" dirty="0"/>
              <a:t>.</a:t>
            </a:r>
          </a:p>
          <a:p>
            <a:endParaRPr lang="es-ES" sz="1200" dirty="0"/>
          </a:p>
          <a:p>
            <a:r>
              <a:rPr lang="es-ES" sz="1200" dirty="0" err="1"/>
              <a:t>They</a:t>
            </a:r>
            <a:r>
              <a:rPr lang="es-ES" sz="1200" dirty="0"/>
              <a:t> </a:t>
            </a:r>
            <a:r>
              <a:rPr lang="es-ES" sz="1200" dirty="0" err="1"/>
              <a:t>have</a:t>
            </a:r>
            <a:r>
              <a:rPr lang="es-ES" sz="1200" dirty="0"/>
              <a:t> </a:t>
            </a:r>
            <a:r>
              <a:rPr lang="es-ES" sz="1200" dirty="0" err="1"/>
              <a:t>three</a:t>
            </a:r>
            <a:r>
              <a:rPr lang="es-ES" sz="1200" dirty="0"/>
              <a:t> </a:t>
            </a:r>
            <a:r>
              <a:rPr lang="es-ES" sz="1200" dirty="0" err="1"/>
              <a:t>Special</a:t>
            </a:r>
            <a:r>
              <a:rPr lang="es-ES" sz="1200" dirty="0"/>
              <a:t> </a:t>
            </a:r>
            <a:r>
              <a:rPr lang="es-ES" sz="1200" dirty="0" err="1"/>
              <a:t>Employment</a:t>
            </a:r>
            <a:r>
              <a:rPr lang="es-ES" sz="1200" dirty="0"/>
              <a:t> Centers and </a:t>
            </a:r>
            <a:r>
              <a:rPr lang="es-ES" sz="1200" dirty="0" err="1"/>
              <a:t>some</a:t>
            </a:r>
            <a:r>
              <a:rPr lang="es-ES" sz="1200" dirty="0"/>
              <a:t> </a:t>
            </a:r>
            <a:r>
              <a:rPr lang="es-ES" sz="1200" dirty="0" err="1"/>
              <a:t>other</a:t>
            </a:r>
            <a:r>
              <a:rPr lang="es-ES" sz="1200" dirty="0"/>
              <a:t> centers </a:t>
            </a:r>
            <a:r>
              <a:rPr lang="es-ES" sz="1200" dirty="0" err="1"/>
              <a:t>distributed</a:t>
            </a:r>
            <a:r>
              <a:rPr lang="es-ES" sz="1200" dirty="0"/>
              <a:t> </a:t>
            </a:r>
            <a:r>
              <a:rPr lang="en-US" sz="1200" dirty="0"/>
              <a:t>in</a:t>
            </a:r>
            <a:r>
              <a:rPr lang="es-ES" sz="1200" dirty="0"/>
              <a:t>:</a:t>
            </a:r>
          </a:p>
          <a:p>
            <a:r>
              <a:rPr lang="es-ES" sz="1200" dirty="0"/>
              <a:t>Palencia, Valladolid, Segovia, Zamora and Guardo.</a:t>
            </a:r>
          </a:p>
          <a:p>
            <a:br>
              <a:rPr lang="es-ES" dirty="0"/>
            </a:br>
            <a:endParaRPr dirty="0"/>
          </a:p>
        </p:txBody>
      </p:sp>
      <p:grpSp>
        <p:nvGrpSpPr>
          <p:cNvPr id="907" name="Google Shape;907;p45"/>
          <p:cNvGrpSpPr/>
          <p:nvPr/>
        </p:nvGrpSpPr>
        <p:grpSpPr>
          <a:xfrm flipH="1">
            <a:off x="0" y="0"/>
            <a:ext cx="1664684" cy="953032"/>
            <a:chOff x="4258525" y="1819813"/>
            <a:chExt cx="5723675" cy="4352388"/>
          </a:xfrm>
        </p:grpSpPr>
        <p:grpSp>
          <p:nvGrpSpPr>
            <p:cNvPr id="908" name="Google Shape;908;p45"/>
            <p:cNvGrpSpPr/>
            <p:nvPr/>
          </p:nvGrpSpPr>
          <p:grpSpPr>
            <a:xfrm>
              <a:off x="7895475" y="3028450"/>
              <a:ext cx="535300" cy="194950"/>
              <a:chOff x="5054325" y="1441125"/>
              <a:chExt cx="535300" cy="194950"/>
            </a:xfrm>
          </p:grpSpPr>
          <p:sp>
            <p:nvSpPr>
              <p:cNvPr id="909" name="Google Shape;909;p45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5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1" name="Google Shape;911;p45"/>
            <p:cNvGrpSpPr/>
            <p:nvPr/>
          </p:nvGrpSpPr>
          <p:grpSpPr>
            <a:xfrm>
              <a:off x="4258525" y="1883175"/>
              <a:ext cx="5723675" cy="4289025"/>
              <a:chOff x="2315700" y="1184775"/>
              <a:chExt cx="5723675" cy="4289025"/>
            </a:xfrm>
          </p:grpSpPr>
          <p:sp>
            <p:nvSpPr>
              <p:cNvPr id="912" name="Google Shape;912;p45"/>
              <p:cNvSpPr/>
              <p:nvPr/>
            </p:nvSpPr>
            <p:spPr>
              <a:xfrm>
                <a:off x="2315700" y="3585450"/>
                <a:ext cx="5723675" cy="1888350"/>
              </a:xfrm>
              <a:custGeom>
                <a:avLst/>
                <a:gdLst/>
                <a:ahLst/>
                <a:cxnLst/>
                <a:rect l="l" t="t" r="r" b="b"/>
                <a:pathLst>
                  <a:path w="228947" h="75534" extrusionOk="0">
                    <a:moveTo>
                      <a:pt x="228946" y="1"/>
                    </a:moveTo>
                    <a:cubicBezTo>
                      <a:pt x="228946" y="1"/>
                      <a:pt x="201187" y="13171"/>
                      <a:pt x="162466" y="13171"/>
                    </a:cubicBezTo>
                    <a:cubicBezTo>
                      <a:pt x="147716" y="13171"/>
                      <a:pt x="131375" y="11260"/>
                      <a:pt x="114373" y="5982"/>
                    </a:cubicBezTo>
                    <a:cubicBezTo>
                      <a:pt x="100410" y="1711"/>
                      <a:pt x="88185" y="61"/>
                      <a:pt x="77629" y="61"/>
                    </a:cubicBezTo>
                    <a:cubicBezTo>
                      <a:pt x="41886" y="61"/>
                      <a:pt x="25271" y="18976"/>
                      <a:pt x="25116" y="19120"/>
                    </a:cubicBezTo>
                    <a:cubicBezTo>
                      <a:pt x="20680" y="24730"/>
                      <a:pt x="19320" y="29552"/>
                      <a:pt x="23385" y="33231"/>
                    </a:cubicBezTo>
                    <a:cubicBezTo>
                      <a:pt x="38068" y="45982"/>
                      <a:pt x="41545" y="59305"/>
                      <a:pt x="0" y="75533"/>
                    </a:cubicBezTo>
                    <a:lnTo>
                      <a:pt x="228946" y="75533"/>
                    </a:lnTo>
                    <a:lnTo>
                      <a:pt x="228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5"/>
              <p:cNvSpPr/>
              <p:nvPr/>
            </p:nvSpPr>
            <p:spPr>
              <a:xfrm>
                <a:off x="2798675" y="3590100"/>
                <a:ext cx="3646825" cy="1835025"/>
              </a:xfrm>
              <a:custGeom>
                <a:avLst/>
                <a:gdLst/>
                <a:ahLst/>
                <a:cxnLst/>
                <a:rect l="l" t="t" r="r" b="b"/>
                <a:pathLst>
                  <a:path w="145873" h="73401" extrusionOk="0">
                    <a:moveTo>
                      <a:pt x="52365" y="0"/>
                    </a:moveTo>
                    <a:lnTo>
                      <a:pt x="52365" y="0"/>
                    </a:lnTo>
                    <a:cubicBezTo>
                      <a:pt x="20681" y="1932"/>
                      <a:pt x="5998" y="18748"/>
                      <a:pt x="5797" y="18934"/>
                    </a:cubicBezTo>
                    <a:cubicBezTo>
                      <a:pt x="1361" y="24544"/>
                      <a:pt x="1" y="29366"/>
                      <a:pt x="4066" y="33045"/>
                    </a:cubicBezTo>
                    <a:cubicBezTo>
                      <a:pt x="13138" y="40958"/>
                      <a:pt x="17976" y="49072"/>
                      <a:pt x="10248" y="58160"/>
                    </a:cubicBezTo>
                    <a:cubicBezTo>
                      <a:pt x="11021" y="58732"/>
                      <a:pt x="11979" y="59320"/>
                      <a:pt x="12752" y="59892"/>
                    </a:cubicBezTo>
                    <a:cubicBezTo>
                      <a:pt x="29753" y="71870"/>
                      <a:pt x="44822" y="72256"/>
                      <a:pt x="60479" y="73029"/>
                    </a:cubicBezTo>
                    <a:cubicBezTo>
                      <a:pt x="64733" y="73294"/>
                      <a:pt x="70001" y="73401"/>
                      <a:pt x="75588" y="73401"/>
                    </a:cubicBezTo>
                    <a:cubicBezTo>
                      <a:pt x="90549" y="73401"/>
                      <a:pt x="107798" y="72633"/>
                      <a:pt x="113987" y="72071"/>
                    </a:cubicBezTo>
                    <a:cubicBezTo>
                      <a:pt x="122488" y="71298"/>
                      <a:pt x="145872" y="48686"/>
                      <a:pt x="145872" y="48686"/>
                    </a:cubicBezTo>
                    <a:lnTo>
                      <a:pt x="145872" y="48686"/>
                    </a:lnTo>
                    <a:cubicBezTo>
                      <a:pt x="145872" y="48686"/>
                      <a:pt x="130675" y="50649"/>
                      <a:pt x="111651" y="50649"/>
                    </a:cubicBezTo>
                    <a:cubicBezTo>
                      <a:pt x="86822" y="50649"/>
                      <a:pt x="55474" y="47305"/>
                      <a:pt x="42891" y="31886"/>
                    </a:cubicBezTo>
                    <a:cubicBezTo>
                      <a:pt x="20681" y="4838"/>
                      <a:pt x="52364" y="0"/>
                      <a:pt x="52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5"/>
              <p:cNvSpPr/>
              <p:nvPr/>
            </p:nvSpPr>
            <p:spPr>
              <a:xfrm>
                <a:off x="5206475" y="3015650"/>
                <a:ext cx="202875" cy="1279775"/>
              </a:xfrm>
              <a:custGeom>
                <a:avLst/>
                <a:gdLst/>
                <a:ahLst/>
                <a:cxnLst/>
                <a:rect l="l" t="t" r="r" b="b"/>
                <a:pathLst>
                  <a:path w="8115" h="51191" extrusionOk="0">
                    <a:moveTo>
                      <a:pt x="0" y="1"/>
                    </a:moveTo>
                    <a:lnTo>
                      <a:pt x="0" y="51191"/>
                    </a:lnTo>
                    <a:lnTo>
                      <a:pt x="8114" y="51191"/>
                    </a:lnTo>
                    <a:lnTo>
                      <a:pt x="811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5"/>
              <p:cNvSpPr/>
              <p:nvPr/>
            </p:nvSpPr>
            <p:spPr>
              <a:xfrm>
                <a:off x="4885300" y="2720700"/>
                <a:ext cx="990375" cy="471350"/>
              </a:xfrm>
              <a:custGeom>
                <a:avLst/>
                <a:gdLst/>
                <a:ahLst/>
                <a:cxnLst/>
                <a:rect l="l" t="t" r="r" b="b"/>
                <a:pathLst>
                  <a:path w="39615" h="18854" extrusionOk="0">
                    <a:moveTo>
                      <a:pt x="7157" y="1"/>
                    </a:moveTo>
                    <a:cubicBezTo>
                      <a:pt x="7157" y="1"/>
                      <a:pt x="4251" y="5611"/>
                      <a:pt x="1" y="12365"/>
                    </a:cubicBezTo>
                    <a:cubicBezTo>
                      <a:pt x="549" y="12491"/>
                      <a:pt x="1103" y="12545"/>
                      <a:pt x="1652" y="12545"/>
                    </a:cubicBezTo>
                    <a:cubicBezTo>
                      <a:pt x="5369" y="12545"/>
                      <a:pt x="8888" y="10047"/>
                      <a:pt x="8888" y="10047"/>
                    </a:cubicBezTo>
                    <a:lnTo>
                      <a:pt x="8888" y="10047"/>
                    </a:lnTo>
                    <a:cubicBezTo>
                      <a:pt x="8888" y="10047"/>
                      <a:pt x="7343" y="16229"/>
                      <a:pt x="13726" y="18548"/>
                    </a:cubicBezTo>
                    <a:cubicBezTo>
                      <a:pt x="14233" y="18761"/>
                      <a:pt x="14741" y="18853"/>
                      <a:pt x="15241" y="18853"/>
                    </a:cubicBezTo>
                    <a:cubicBezTo>
                      <a:pt x="17022" y="18853"/>
                      <a:pt x="18701" y="17678"/>
                      <a:pt x="19908" y="16616"/>
                    </a:cubicBezTo>
                    <a:cubicBezTo>
                      <a:pt x="21115" y="17678"/>
                      <a:pt x="22794" y="18853"/>
                      <a:pt x="24575" y="18853"/>
                    </a:cubicBezTo>
                    <a:cubicBezTo>
                      <a:pt x="25075" y="18853"/>
                      <a:pt x="25583" y="18761"/>
                      <a:pt x="26090" y="18548"/>
                    </a:cubicBezTo>
                    <a:cubicBezTo>
                      <a:pt x="32272" y="16229"/>
                      <a:pt x="30913" y="10047"/>
                      <a:pt x="30912" y="10047"/>
                    </a:cubicBezTo>
                    <a:lnTo>
                      <a:pt x="30912" y="10047"/>
                    </a:lnTo>
                    <a:cubicBezTo>
                      <a:pt x="30913" y="10047"/>
                      <a:pt x="34291" y="12545"/>
                      <a:pt x="37971" y="12545"/>
                    </a:cubicBezTo>
                    <a:cubicBezTo>
                      <a:pt x="38516" y="12545"/>
                      <a:pt x="39067" y="12491"/>
                      <a:pt x="39614" y="12365"/>
                    </a:cubicBezTo>
                    <a:cubicBezTo>
                      <a:pt x="35549" y="5611"/>
                      <a:pt x="32458" y="1"/>
                      <a:pt x="32458" y="1"/>
                    </a:cubicBezTo>
                    <a:lnTo>
                      <a:pt x="19908" y="1933"/>
                    </a:lnTo>
                    <a:lnTo>
                      <a:pt x="7157" y="1"/>
                    </a:lnTo>
                    <a:close/>
                  </a:path>
                </a:pathLst>
              </a:custGeom>
              <a:solidFill>
                <a:srgbClr val="6991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5"/>
              <p:cNvSpPr/>
              <p:nvPr/>
            </p:nvSpPr>
            <p:spPr>
              <a:xfrm>
                <a:off x="4534175" y="2962325"/>
                <a:ext cx="1637175" cy="761800"/>
              </a:xfrm>
              <a:custGeom>
                <a:avLst/>
                <a:gdLst/>
                <a:ahLst/>
                <a:cxnLst/>
                <a:rect l="l" t="t" r="r" b="b"/>
                <a:pathLst>
                  <a:path w="65487" h="30472" extrusionOk="0">
                    <a:moveTo>
                      <a:pt x="21824" y="1"/>
                    </a:moveTo>
                    <a:cubicBezTo>
                      <a:pt x="21824" y="1"/>
                      <a:pt x="18305" y="2499"/>
                      <a:pt x="14588" y="2499"/>
                    </a:cubicBezTo>
                    <a:cubicBezTo>
                      <a:pt x="14039" y="2499"/>
                      <a:pt x="13485" y="2445"/>
                      <a:pt x="12937" y="2319"/>
                    </a:cubicBezTo>
                    <a:cubicBezTo>
                      <a:pt x="9073" y="8888"/>
                      <a:pt x="4050" y="16616"/>
                      <a:pt x="0" y="21454"/>
                    </a:cubicBezTo>
                    <a:cubicBezTo>
                      <a:pt x="1459" y="23152"/>
                      <a:pt x="3289" y="23730"/>
                      <a:pt x="5009" y="23730"/>
                    </a:cubicBezTo>
                    <a:cubicBezTo>
                      <a:pt x="7390" y="23730"/>
                      <a:pt x="9559" y="22621"/>
                      <a:pt x="10232" y="21840"/>
                    </a:cubicBezTo>
                    <a:cubicBezTo>
                      <a:pt x="10629" y="25238"/>
                      <a:pt x="14117" y="28190"/>
                      <a:pt x="17586" y="28190"/>
                    </a:cubicBezTo>
                    <a:cubicBezTo>
                      <a:pt x="19245" y="28190"/>
                      <a:pt x="20900" y="27515"/>
                      <a:pt x="22210" y="25889"/>
                    </a:cubicBezTo>
                    <a:cubicBezTo>
                      <a:pt x="23164" y="28990"/>
                      <a:pt x="25961" y="30471"/>
                      <a:pt x="28599" y="30471"/>
                    </a:cubicBezTo>
                    <a:cubicBezTo>
                      <a:pt x="30234" y="30471"/>
                      <a:pt x="31809" y="29901"/>
                      <a:pt x="32844" y="28795"/>
                    </a:cubicBezTo>
                    <a:cubicBezTo>
                      <a:pt x="33802" y="29901"/>
                      <a:pt x="35329" y="30471"/>
                      <a:pt x="36935" y="30471"/>
                    </a:cubicBezTo>
                    <a:cubicBezTo>
                      <a:pt x="39526" y="30471"/>
                      <a:pt x="42323" y="28990"/>
                      <a:pt x="43277" y="25889"/>
                    </a:cubicBezTo>
                    <a:cubicBezTo>
                      <a:pt x="44587" y="27515"/>
                      <a:pt x="46242" y="28190"/>
                      <a:pt x="47901" y="28190"/>
                    </a:cubicBezTo>
                    <a:cubicBezTo>
                      <a:pt x="51370" y="28190"/>
                      <a:pt x="54858" y="25238"/>
                      <a:pt x="55255" y="21840"/>
                    </a:cubicBezTo>
                    <a:cubicBezTo>
                      <a:pt x="56036" y="22621"/>
                      <a:pt x="58187" y="23730"/>
                      <a:pt x="60535" y="23730"/>
                    </a:cubicBezTo>
                    <a:cubicBezTo>
                      <a:pt x="62230" y="23730"/>
                      <a:pt x="64028" y="23152"/>
                      <a:pt x="65487" y="21454"/>
                    </a:cubicBezTo>
                    <a:cubicBezTo>
                      <a:pt x="61437" y="16616"/>
                      <a:pt x="56414" y="8888"/>
                      <a:pt x="52550" y="2319"/>
                    </a:cubicBezTo>
                    <a:cubicBezTo>
                      <a:pt x="52003" y="2445"/>
                      <a:pt x="51452" y="2499"/>
                      <a:pt x="50907" y="2499"/>
                    </a:cubicBezTo>
                    <a:cubicBezTo>
                      <a:pt x="47227" y="2499"/>
                      <a:pt x="43849" y="1"/>
                      <a:pt x="43848" y="1"/>
                    </a:cubicBezTo>
                    <a:lnTo>
                      <a:pt x="43848" y="1"/>
                    </a:lnTo>
                    <a:cubicBezTo>
                      <a:pt x="43849" y="1"/>
                      <a:pt x="45208" y="6183"/>
                      <a:pt x="39026" y="8502"/>
                    </a:cubicBezTo>
                    <a:cubicBezTo>
                      <a:pt x="38519" y="8715"/>
                      <a:pt x="38011" y="8807"/>
                      <a:pt x="37511" y="8807"/>
                    </a:cubicBezTo>
                    <a:cubicBezTo>
                      <a:pt x="35730" y="8807"/>
                      <a:pt x="34051" y="7632"/>
                      <a:pt x="32844" y="6570"/>
                    </a:cubicBezTo>
                    <a:cubicBezTo>
                      <a:pt x="31637" y="7632"/>
                      <a:pt x="29958" y="8807"/>
                      <a:pt x="28177" y="8807"/>
                    </a:cubicBezTo>
                    <a:cubicBezTo>
                      <a:pt x="27677" y="8807"/>
                      <a:pt x="27169" y="8715"/>
                      <a:pt x="26662" y="8502"/>
                    </a:cubicBezTo>
                    <a:cubicBezTo>
                      <a:pt x="20279" y="6183"/>
                      <a:pt x="21824" y="1"/>
                      <a:pt x="218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5"/>
              <p:cNvSpPr/>
              <p:nvPr/>
            </p:nvSpPr>
            <p:spPr>
              <a:xfrm>
                <a:off x="4738150" y="2034975"/>
                <a:ext cx="1139900" cy="1058625"/>
              </a:xfrm>
              <a:custGeom>
                <a:avLst/>
                <a:gdLst/>
                <a:ahLst/>
                <a:cxnLst/>
                <a:rect l="l" t="t" r="r" b="b"/>
                <a:pathLst>
                  <a:path w="45596" h="42345" extrusionOk="0">
                    <a:moveTo>
                      <a:pt x="22798" y="1"/>
                    </a:moveTo>
                    <a:cubicBezTo>
                      <a:pt x="17775" y="8888"/>
                      <a:pt x="7342" y="26863"/>
                      <a:pt x="1" y="33432"/>
                    </a:cubicBezTo>
                    <a:cubicBezTo>
                      <a:pt x="1508" y="35690"/>
                      <a:pt x="3475" y="36418"/>
                      <a:pt x="5387" y="36418"/>
                    </a:cubicBezTo>
                    <a:cubicBezTo>
                      <a:pt x="8868" y="36418"/>
                      <a:pt x="12164" y="34004"/>
                      <a:pt x="12164" y="34004"/>
                    </a:cubicBezTo>
                    <a:lnTo>
                      <a:pt x="12164" y="34004"/>
                    </a:lnTo>
                    <a:cubicBezTo>
                      <a:pt x="12164" y="34004"/>
                      <a:pt x="10820" y="39800"/>
                      <a:pt x="16801" y="42118"/>
                    </a:cubicBezTo>
                    <a:cubicBezTo>
                      <a:pt x="17272" y="42275"/>
                      <a:pt x="17734" y="42345"/>
                      <a:pt x="18186" y="42345"/>
                    </a:cubicBezTo>
                    <a:cubicBezTo>
                      <a:pt x="19961" y="42345"/>
                      <a:pt x="21566" y="41270"/>
                      <a:pt x="22798" y="40186"/>
                    </a:cubicBezTo>
                    <a:cubicBezTo>
                      <a:pt x="23870" y="41270"/>
                      <a:pt x="25560" y="42345"/>
                      <a:pt x="27282" y="42345"/>
                    </a:cubicBezTo>
                    <a:cubicBezTo>
                      <a:pt x="27721" y="42345"/>
                      <a:pt x="28161" y="42275"/>
                      <a:pt x="28594" y="42118"/>
                    </a:cubicBezTo>
                    <a:cubicBezTo>
                      <a:pt x="34575" y="39800"/>
                      <a:pt x="33416" y="34004"/>
                      <a:pt x="33416" y="34004"/>
                    </a:cubicBezTo>
                    <a:lnTo>
                      <a:pt x="33416" y="34004"/>
                    </a:lnTo>
                    <a:cubicBezTo>
                      <a:pt x="33416" y="34004"/>
                      <a:pt x="36719" y="36418"/>
                      <a:pt x="40204" y="36418"/>
                    </a:cubicBezTo>
                    <a:cubicBezTo>
                      <a:pt x="42119" y="36418"/>
                      <a:pt x="44088" y="35690"/>
                      <a:pt x="45595" y="33432"/>
                    </a:cubicBezTo>
                    <a:cubicBezTo>
                      <a:pt x="38053" y="26863"/>
                      <a:pt x="27620" y="8888"/>
                      <a:pt x="227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5"/>
              <p:cNvSpPr/>
              <p:nvPr/>
            </p:nvSpPr>
            <p:spPr>
              <a:xfrm>
                <a:off x="4011275" y="2532525"/>
                <a:ext cx="284800" cy="1758125"/>
              </a:xfrm>
              <a:custGeom>
                <a:avLst/>
                <a:gdLst/>
                <a:ahLst/>
                <a:cxnLst/>
                <a:rect l="l" t="t" r="r" b="b"/>
                <a:pathLst>
                  <a:path w="11392" h="70325" extrusionOk="0">
                    <a:moveTo>
                      <a:pt x="1" y="1"/>
                    </a:moveTo>
                    <a:lnTo>
                      <a:pt x="1" y="70325"/>
                    </a:lnTo>
                    <a:lnTo>
                      <a:pt x="11392" y="70325"/>
                    </a:lnTo>
                    <a:lnTo>
                      <a:pt x="1139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5"/>
              <p:cNvSpPr/>
              <p:nvPr/>
            </p:nvSpPr>
            <p:spPr>
              <a:xfrm>
                <a:off x="3474975" y="2112125"/>
                <a:ext cx="1357425" cy="646300"/>
              </a:xfrm>
              <a:custGeom>
                <a:avLst/>
                <a:gdLst/>
                <a:ahLst/>
                <a:cxnLst/>
                <a:rect l="l" t="t" r="r" b="b"/>
                <a:pathLst>
                  <a:path w="54297" h="25852" extrusionOk="0">
                    <a:moveTo>
                      <a:pt x="9861" y="1"/>
                    </a:moveTo>
                    <a:cubicBezTo>
                      <a:pt x="9861" y="1"/>
                      <a:pt x="5611" y="7729"/>
                      <a:pt x="0" y="17002"/>
                    </a:cubicBezTo>
                    <a:cubicBezTo>
                      <a:pt x="742" y="17176"/>
                      <a:pt x="1489" y="17252"/>
                      <a:pt x="2230" y="17252"/>
                    </a:cubicBezTo>
                    <a:cubicBezTo>
                      <a:pt x="7276" y="17252"/>
                      <a:pt x="11978" y="13726"/>
                      <a:pt x="11979" y="13725"/>
                    </a:cubicBezTo>
                    <a:lnTo>
                      <a:pt x="11979" y="13725"/>
                    </a:lnTo>
                    <a:cubicBezTo>
                      <a:pt x="11978" y="13726"/>
                      <a:pt x="10047" y="22025"/>
                      <a:pt x="18748" y="25503"/>
                    </a:cubicBezTo>
                    <a:cubicBezTo>
                      <a:pt x="19391" y="25744"/>
                      <a:pt x="20033" y="25851"/>
                      <a:pt x="20666" y="25851"/>
                    </a:cubicBezTo>
                    <a:cubicBezTo>
                      <a:pt x="23082" y="25851"/>
                      <a:pt x="25371" y="24290"/>
                      <a:pt x="27048" y="22613"/>
                    </a:cubicBezTo>
                    <a:cubicBezTo>
                      <a:pt x="28738" y="24290"/>
                      <a:pt x="31145" y="25851"/>
                      <a:pt x="33610" y="25851"/>
                    </a:cubicBezTo>
                    <a:cubicBezTo>
                      <a:pt x="34256" y="25851"/>
                      <a:pt x="34906" y="25744"/>
                      <a:pt x="35549" y="25503"/>
                    </a:cubicBezTo>
                    <a:cubicBezTo>
                      <a:pt x="44250" y="22025"/>
                      <a:pt x="42318" y="13726"/>
                      <a:pt x="42318" y="13725"/>
                    </a:cubicBezTo>
                    <a:lnTo>
                      <a:pt x="42318" y="13725"/>
                    </a:lnTo>
                    <a:cubicBezTo>
                      <a:pt x="42319" y="13726"/>
                      <a:pt x="47020" y="17252"/>
                      <a:pt x="52067" y="17252"/>
                    </a:cubicBezTo>
                    <a:cubicBezTo>
                      <a:pt x="52807" y="17252"/>
                      <a:pt x="53555" y="17176"/>
                      <a:pt x="54296" y="17002"/>
                    </a:cubicBezTo>
                    <a:cubicBezTo>
                      <a:pt x="48686" y="7729"/>
                      <a:pt x="44436" y="1"/>
                      <a:pt x="44436" y="1"/>
                    </a:cubicBezTo>
                    <a:lnTo>
                      <a:pt x="27048" y="2520"/>
                    </a:lnTo>
                    <a:lnTo>
                      <a:pt x="9861" y="1"/>
                    </a:lnTo>
                    <a:close/>
                  </a:path>
                </a:pathLst>
              </a:custGeom>
              <a:solidFill>
                <a:srgbClr val="6991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5"/>
              <p:cNvSpPr/>
              <p:nvPr/>
            </p:nvSpPr>
            <p:spPr>
              <a:xfrm>
                <a:off x="3025975" y="2455250"/>
                <a:ext cx="2255425" cy="1047525"/>
              </a:xfrm>
              <a:custGeom>
                <a:avLst/>
                <a:gdLst/>
                <a:ahLst/>
                <a:cxnLst/>
                <a:rect l="l" t="t" r="r" b="b"/>
                <a:pathLst>
                  <a:path w="90217" h="41901" extrusionOk="0">
                    <a:moveTo>
                      <a:pt x="29939" y="0"/>
                    </a:moveTo>
                    <a:cubicBezTo>
                      <a:pt x="29938" y="1"/>
                      <a:pt x="25236" y="3527"/>
                      <a:pt x="20190" y="3527"/>
                    </a:cubicBezTo>
                    <a:cubicBezTo>
                      <a:pt x="19449" y="3527"/>
                      <a:pt x="18702" y="3451"/>
                      <a:pt x="17960" y="3277"/>
                    </a:cubicBezTo>
                    <a:cubicBezTo>
                      <a:pt x="12551" y="12365"/>
                      <a:pt x="5596" y="22983"/>
                      <a:pt x="1" y="29552"/>
                    </a:cubicBezTo>
                    <a:cubicBezTo>
                      <a:pt x="2065" y="31868"/>
                      <a:pt x="4628" y="32663"/>
                      <a:pt x="7020" y="32663"/>
                    </a:cubicBezTo>
                    <a:cubicBezTo>
                      <a:pt x="10216" y="32663"/>
                      <a:pt x="13106" y="31244"/>
                      <a:pt x="14096" y="30139"/>
                    </a:cubicBezTo>
                    <a:cubicBezTo>
                      <a:pt x="14618" y="34700"/>
                      <a:pt x="19367" y="38823"/>
                      <a:pt x="24181" y="38823"/>
                    </a:cubicBezTo>
                    <a:cubicBezTo>
                      <a:pt x="26497" y="38823"/>
                      <a:pt x="28829" y="37868"/>
                      <a:pt x="30711" y="35549"/>
                    </a:cubicBezTo>
                    <a:cubicBezTo>
                      <a:pt x="31893" y="39915"/>
                      <a:pt x="35675" y="41901"/>
                      <a:pt x="39231" y="41901"/>
                    </a:cubicBezTo>
                    <a:cubicBezTo>
                      <a:pt x="41490" y="41901"/>
                      <a:pt x="43657" y="41099"/>
                      <a:pt x="45008" y="39598"/>
                    </a:cubicBezTo>
                    <a:cubicBezTo>
                      <a:pt x="46437" y="41099"/>
                      <a:pt x="48622" y="41901"/>
                      <a:pt x="50885" y="41901"/>
                    </a:cubicBezTo>
                    <a:cubicBezTo>
                      <a:pt x="54446" y="41901"/>
                      <a:pt x="58201" y="39915"/>
                      <a:pt x="59505" y="35549"/>
                    </a:cubicBezTo>
                    <a:cubicBezTo>
                      <a:pt x="61388" y="37868"/>
                      <a:pt x="63719" y="38823"/>
                      <a:pt x="66029" y="38823"/>
                    </a:cubicBezTo>
                    <a:cubicBezTo>
                      <a:pt x="70828" y="38823"/>
                      <a:pt x="75533" y="34700"/>
                      <a:pt x="75920" y="30139"/>
                    </a:cubicBezTo>
                    <a:cubicBezTo>
                      <a:pt x="77024" y="31244"/>
                      <a:pt x="79964" y="32663"/>
                      <a:pt x="83181" y="32663"/>
                    </a:cubicBezTo>
                    <a:cubicBezTo>
                      <a:pt x="85589" y="32663"/>
                      <a:pt x="88152" y="31868"/>
                      <a:pt x="90216" y="29552"/>
                    </a:cubicBezTo>
                    <a:cubicBezTo>
                      <a:pt x="84420" y="22983"/>
                      <a:pt x="77666" y="12365"/>
                      <a:pt x="72256" y="3277"/>
                    </a:cubicBezTo>
                    <a:cubicBezTo>
                      <a:pt x="71515" y="3451"/>
                      <a:pt x="70767" y="3527"/>
                      <a:pt x="70027" y="3527"/>
                    </a:cubicBezTo>
                    <a:cubicBezTo>
                      <a:pt x="64980" y="3527"/>
                      <a:pt x="60279" y="1"/>
                      <a:pt x="60278" y="0"/>
                    </a:cubicBezTo>
                    <a:lnTo>
                      <a:pt x="60278" y="0"/>
                    </a:lnTo>
                    <a:cubicBezTo>
                      <a:pt x="60278" y="1"/>
                      <a:pt x="62210" y="8300"/>
                      <a:pt x="53509" y="11778"/>
                    </a:cubicBezTo>
                    <a:cubicBezTo>
                      <a:pt x="52866" y="12019"/>
                      <a:pt x="52216" y="12126"/>
                      <a:pt x="51570" y="12126"/>
                    </a:cubicBezTo>
                    <a:cubicBezTo>
                      <a:pt x="49105" y="12126"/>
                      <a:pt x="46698" y="10565"/>
                      <a:pt x="45008" y="8888"/>
                    </a:cubicBezTo>
                    <a:cubicBezTo>
                      <a:pt x="43331" y="10565"/>
                      <a:pt x="41042" y="12126"/>
                      <a:pt x="38626" y="12126"/>
                    </a:cubicBezTo>
                    <a:cubicBezTo>
                      <a:pt x="37993" y="12126"/>
                      <a:pt x="37351" y="12019"/>
                      <a:pt x="36708" y="11778"/>
                    </a:cubicBezTo>
                    <a:cubicBezTo>
                      <a:pt x="28007" y="8300"/>
                      <a:pt x="29938" y="1"/>
                      <a:pt x="299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5"/>
              <p:cNvSpPr/>
              <p:nvPr/>
            </p:nvSpPr>
            <p:spPr>
              <a:xfrm>
                <a:off x="3368725" y="1184775"/>
                <a:ext cx="1569925" cy="1448700"/>
              </a:xfrm>
              <a:custGeom>
                <a:avLst/>
                <a:gdLst/>
                <a:ahLst/>
                <a:cxnLst/>
                <a:rect l="l" t="t" r="r" b="b"/>
                <a:pathLst>
                  <a:path w="62797" h="57948" extrusionOk="0">
                    <a:moveTo>
                      <a:pt x="31298" y="1"/>
                    </a:moveTo>
                    <a:cubicBezTo>
                      <a:pt x="24544" y="12180"/>
                      <a:pt x="10247" y="36708"/>
                      <a:pt x="0" y="45796"/>
                    </a:cubicBezTo>
                    <a:cubicBezTo>
                      <a:pt x="2091" y="48825"/>
                      <a:pt x="4768" y="49811"/>
                      <a:pt x="7368" y="49811"/>
                    </a:cubicBezTo>
                    <a:cubicBezTo>
                      <a:pt x="12225" y="49811"/>
                      <a:pt x="16816" y="46368"/>
                      <a:pt x="16816" y="46368"/>
                    </a:cubicBezTo>
                    <a:lnTo>
                      <a:pt x="16816" y="46368"/>
                    </a:lnTo>
                    <a:cubicBezTo>
                      <a:pt x="16816" y="46369"/>
                      <a:pt x="15070" y="54483"/>
                      <a:pt x="23184" y="57574"/>
                    </a:cubicBezTo>
                    <a:cubicBezTo>
                      <a:pt x="23876" y="57833"/>
                      <a:pt x="24568" y="57948"/>
                      <a:pt x="25247" y="57948"/>
                    </a:cubicBezTo>
                    <a:cubicBezTo>
                      <a:pt x="27601" y="57948"/>
                      <a:pt x="29798" y="56569"/>
                      <a:pt x="31298" y="55070"/>
                    </a:cubicBezTo>
                    <a:cubicBezTo>
                      <a:pt x="32953" y="56569"/>
                      <a:pt x="35186" y="57948"/>
                      <a:pt x="37454" y="57948"/>
                    </a:cubicBezTo>
                    <a:cubicBezTo>
                      <a:pt x="38108" y="57948"/>
                      <a:pt x="38765" y="57833"/>
                      <a:pt x="39412" y="57574"/>
                    </a:cubicBezTo>
                    <a:cubicBezTo>
                      <a:pt x="47727" y="54483"/>
                      <a:pt x="45981" y="46369"/>
                      <a:pt x="45981" y="46368"/>
                    </a:cubicBezTo>
                    <a:lnTo>
                      <a:pt x="45981" y="46368"/>
                    </a:lnTo>
                    <a:cubicBezTo>
                      <a:pt x="45981" y="46368"/>
                      <a:pt x="50571" y="49811"/>
                      <a:pt x="55429" y="49811"/>
                    </a:cubicBezTo>
                    <a:cubicBezTo>
                      <a:pt x="58029" y="49811"/>
                      <a:pt x="60706" y="48825"/>
                      <a:pt x="62797" y="45796"/>
                    </a:cubicBezTo>
                    <a:cubicBezTo>
                      <a:pt x="52550" y="36708"/>
                      <a:pt x="38068" y="12180"/>
                      <a:pt x="312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2" name="Google Shape;922;p45"/>
            <p:cNvGrpSpPr/>
            <p:nvPr/>
          </p:nvGrpSpPr>
          <p:grpSpPr>
            <a:xfrm>
              <a:off x="4914400" y="1819813"/>
              <a:ext cx="535300" cy="194950"/>
              <a:chOff x="5054325" y="1441125"/>
              <a:chExt cx="535300" cy="194950"/>
            </a:xfrm>
          </p:grpSpPr>
          <p:sp>
            <p:nvSpPr>
              <p:cNvPr id="923" name="Google Shape;923;p45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5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5" name="Google Shape;925;p45"/>
            <p:cNvGrpSpPr/>
            <p:nvPr/>
          </p:nvGrpSpPr>
          <p:grpSpPr>
            <a:xfrm>
              <a:off x="5371150" y="2319575"/>
              <a:ext cx="535300" cy="194950"/>
              <a:chOff x="5054325" y="1441125"/>
              <a:chExt cx="535300" cy="194950"/>
            </a:xfrm>
          </p:grpSpPr>
          <p:sp>
            <p:nvSpPr>
              <p:cNvPr id="926" name="Google Shape;926;p45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45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8" name="Google Shape;928;p45"/>
            <p:cNvGrpSpPr/>
            <p:nvPr/>
          </p:nvGrpSpPr>
          <p:grpSpPr>
            <a:xfrm>
              <a:off x="6836525" y="2014775"/>
              <a:ext cx="849625" cy="361525"/>
              <a:chOff x="6579350" y="2014775"/>
              <a:chExt cx="849625" cy="361525"/>
            </a:xfrm>
          </p:grpSpPr>
          <p:grpSp>
            <p:nvGrpSpPr>
              <p:cNvPr id="929" name="Google Shape;929;p45"/>
              <p:cNvGrpSpPr/>
              <p:nvPr/>
            </p:nvGrpSpPr>
            <p:grpSpPr>
              <a:xfrm>
                <a:off x="6579350" y="2014775"/>
                <a:ext cx="535300" cy="194950"/>
                <a:chOff x="5054325" y="1441125"/>
                <a:chExt cx="535300" cy="194950"/>
              </a:xfrm>
            </p:grpSpPr>
            <p:sp>
              <p:nvSpPr>
                <p:cNvPr id="930" name="Google Shape;930;p45"/>
                <p:cNvSpPr/>
                <p:nvPr/>
              </p:nvSpPr>
              <p:spPr>
                <a:xfrm>
                  <a:off x="5054325" y="1441125"/>
                  <a:ext cx="535300" cy="19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12" h="7798" extrusionOk="0">
                      <a:moveTo>
                        <a:pt x="10492" y="1"/>
                      </a:moveTo>
                      <a:cubicBezTo>
                        <a:pt x="8476" y="1"/>
                        <a:pt x="6692" y="1553"/>
                        <a:pt x="6477" y="3337"/>
                      </a:cubicBezTo>
                      <a:cubicBezTo>
                        <a:pt x="6031" y="3123"/>
                        <a:pt x="5799" y="3123"/>
                        <a:pt x="5353" y="3123"/>
                      </a:cubicBezTo>
                      <a:cubicBezTo>
                        <a:pt x="3801" y="3123"/>
                        <a:pt x="2677" y="4229"/>
                        <a:pt x="2463" y="5568"/>
                      </a:cubicBezTo>
                      <a:lnTo>
                        <a:pt x="2017" y="5568"/>
                      </a:lnTo>
                      <a:cubicBezTo>
                        <a:pt x="893" y="5568"/>
                        <a:pt x="1" y="6460"/>
                        <a:pt x="1" y="7584"/>
                      </a:cubicBezTo>
                      <a:lnTo>
                        <a:pt x="1" y="7798"/>
                      </a:lnTo>
                      <a:lnTo>
                        <a:pt x="21412" y="7798"/>
                      </a:lnTo>
                      <a:lnTo>
                        <a:pt x="21412" y="7584"/>
                      </a:lnTo>
                      <a:cubicBezTo>
                        <a:pt x="21412" y="6460"/>
                        <a:pt x="20520" y="5568"/>
                        <a:pt x="19413" y="5568"/>
                      </a:cubicBezTo>
                      <a:lnTo>
                        <a:pt x="18967" y="5568"/>
                      </a:lnTo>
                      <a:cubicBezTo>
                        <a:pt x="18735" y="4015"/>
                        <a:pt x="17397" y="2891"/>
                        <a:pt x="15845" y="2891"/>
                      </a:cubicBezTo>
                      <a:cubicBezTo>
                        <a:pt x="15399" y="2891"/>
                        <a:pt x="14721" y="2891"/>
                        <a:pt x="14275" y="3337"/>
                      </a:cubicBezTo>
                      <a:cubicBezTo>
                        <a:pt x="14061" y="1339"/>
                        <a:pt x="12276" y="1"/>
                        <a:pt x="104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45"/>
                <p:cNvSpPr/>
                <p:nvPr/>
              </p:nvSpPr>
              <p:spPr>
                <a:xfrm>
                  <a:off x="5127025" y="1513400"/>
                  <a:ext cx="339950" cy="1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8" h="4907" extrusionOk="0">
                      <a:moveTo>
                        <a:pt x="6692" y="0"/>
                      </a:moveTo>
                      <a:cubicBezTo>
                        <a:pt x="5354" y="0"/>
                        <a:pt x="4462" y="892"/>
                        <a:pt x="4230" y="2016"/>
                      </a:cubicBezTo>
                      <a:cubicBezTo>
                        <a:pt x="4016" y="2016"/>
                        <a:pt x="3784" y="1784"/>
                        <a:pt x="3338" y="1784"/>
                      </a:cubicBezTo>
                      <a:cubicBezTo>
                        <a:pt x="2445" y="1784"/>
                        <a:pt x="1785" y="2462"/>
                        <a:pt x="1553" y="3355"/>
                      </a:cubicBezTo>
                      <a:lnTo>
                        <a:pt x="1339" y="3355"/>
                      </a:lnTo>
                      <a:cubicBezTo>
                        <a:pt x="661" y="3355"/>
                        <a:pt x="1" y="4015"/>
                        <a:pt x="1" y="4693"/>
                      </a:cubicBezTo>
                      <a:lnTo>
                        <a:pt x="1" y="4907"/>
                      </a:lnTo>
                      <a:lnTo>
                        <a:pt x="13597" y="4907"/>
                      </a:lnTo>
                      <a:lnTo>
                        <a:pt x="13597" y="4693"/>
                      </a:lnTo>
                      <a:cubicBezTo>
                        <a:pt x="13597" y="4015"/>
                        <a:pt x="13151" y="3355"/>
                        <a:pt x="12491" y="3355"/>
                      </a:cubicBezTo>
                      <a:cubicBezTo>
                        <a:pt x="12259" y="3355"/>
                        <a:pt x="12259" y="3355"/>
                        <a:pt x="12045" y="3569"/>
                      </a:cubicBezTo>
                      <a:cubicBezTo>
                        <a:pt x="12045" y="2462"/>
                        <a:pt x="11153" y="1784"/>
                        <a:pt x="10260" y="1784"/>
                      </a:cubicBezTo>
                      <a:cubicBezTo>
                        <a:pt x="9814" y="1784"/>
                        <a:pt x="9582" y="1784"/>
                        <a:pt x="9136" y="2016"/>
                      </a:cubicBezTo>
                      <a:cubicBezTo>
                        <a:pt x="8922" y="892"/>
                        <a:pt x="8030" y="0"/>
                        <a:pt x="6692" y="0"/>
                      </a:cubicBezTo>
                      <a:close/>
                    </a:path>
                  </a:pathLst>
                </a:custGeom>
                <a:solidFill>
                  <a:srgbClr val="E9EE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32" name="Google Shape;932;p45"/>
              <p:cNvGrpSpPr/>
              <p:nvPr/>
            </p:nvGrpSpPr>
            <p:grpSpPr>
              <a:xfrm>
                <a:off x="6893675" y="2181350"/>
                <a:ext cx="535300" cy="194950"/>
                <a:chOff x="5054325" y="1441125"/>
                <a:chExt cx="535300" cy="194950"/>
              </a:xfrm>
            </p:grpSpPr>
            <p:sp>
              <p:nvSpPr>
                <p:cNvPr id="933" name="Google Shape;933;p45"/>
                <p:cNvSpPr/>
                <p:nvPr/>
              </p:nvSpPr>
              <p:spPr>
                <a:xfrm>
                  <a:off x="5054325" y="1441125"/>
                  <a:ext cx="535300" cy="19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12" h="7798" extrusionOk="0">
                      <a:moveTo>
                        <a:pt x="10492" y="1"/>
                      </a:moveTo>
                      <a:cubicBezTo>
                        <a:pt x="8476" y="1"/>
                        <a:pt x="6692" y="1553"/>
                        <a:pt x="6477" y="3337"/>
                      </a:cubicBezTo>
                      <a:cubicBezTo>
                        <a:pt x="6031" y="3123"/>
                        <a:pt x="5799" y="3123"/>
                        <a:pt x="5353" y="3123"/>
                      </a:cubicBezTo>
                      <a:cubicBezTo>
                        <a:pt x="3801" y="3123"/>
                        <a:pt x="2677" y="4229"/>
                        <a:pt x="2463" y="5568"/>
                      </a:cubicBezTo>
                      <a:lnTo>
                        <a:pt x="2017" y="5568"/>
                      </a:lnTo>
                      <a:cubicBezTo>
                        <a:pt x="893" y="5568"/>
                        <a:pt x="1" y="6460"/>
                        <a:pt x="1" y="7584"/>
                      </a:cubicBezTo>
                      <a:lnTo>
                        <a:pt x="1" y="7798"/>
                      </a:lnTo>
                      <a:lnTo>
                        <a:pt x="21412" y="7798"/>
                      </a:lnTo>
                      <a:lnTo>
                        <a:pt x="21412" y="7584"/>
                      </a:lnTo>
                      <a:cubicBezTo>
                        <a:pt x="21412" y="6460"/>
                        <a:pt x="20520" y="5568"/>
                        <a:pt x="19413" y="5568"/>
                      </a:cubicBezTo>
                      <a:lnTo>
                        <a:pt x="18967" y="5568"/>
                      </a:lnTo>
                      <a:cubicBezTo>
                        <a:pt x="18735" y="4015"/>
                        <a:pt x="17397" y="2891"/>
                        <a:pt x="15845" y="2891"/>
                      </a:cubicBezTo>
                      <a:cubicBezTo>
                        <a:pt x="15399" y="2891"/>
                        <a:pt x="14721" y="2891"/>
                        <a:pt x="14275" y="3337"/>
                      </a:cubicBezTo>
                      <a:cubicBezTo>
                        <a:pt x="14061" y="1339"/>
                        <a:pt x="12276" y="1"/>
                        <a:pt x="104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45"/>
                <p:cNvSpPr/>
                <p:nvPr/>
              </p:nvSpPr>
              <p:spPr>
                <a:xfrm>
                  <a:off x="5127025" y="1513400"/>
                  <a:ext cx="339950" cy="1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8" h="4907" extrusionOk="0">
                      <a:moveTo>
                        <a:pt x="6692" y="0"/>
                      </a:moveTo>
                      <a:cubicBezTo>
                        <a:pt x="5354" y="0"/>
                        <a:pt x="4462" y="892"/>
                        <a:pt x="4230" y="2016"/>
                      </a:cubicBezTo>
                      <a:cubicBezTo>
                        <a:pt x="4016" y="2016"/>
                        <a:pt x="3784" y="1784"/>
                        <a:pt x="3338" y="1784"/>
                      </a:cubicBezTo>
                      <a:cubicBezTo>
                        <a:pt x="2445" y="1784"/>
                        <a:pt x="1785" y="2462"/>
                        <a:pt x="1553" y="3355"/>
                      </a:cubicBezTo>
                      <a:lnTo>
                        <a:pt x="1339" y="3355"/>
                      </a:lnTo>
                      <a:cubicBezTo>
                        <a:pt x="661" y="3355"/>
                        <a:pt x="1" y="4015"/>
                        <a:pt x="1" y="4693"/>
                      </a:cubicBezTo>
                      <a:lnTo>
                        <a:pt x="1" y="4907"/>
                      </a:lnTo>
                      <a:lnTo>
                        <a:pt x="13597" y="4907"/>
                      </a:lnTo>
                      <a:lnTo>
                        <a:pt x="13597" y="4693"/>
                      </a:lnTo>
                      <a:cubicBezTo>
                        <a:pt x="13597" y="4015"/>
                        <a:pt x="13151" y="3355"/>
                        <a:pt x="12491" y="3355"/>
                      </a:cubicBezTo>
                      <a:cubicBezTo>
                        <a:pt x="12259" y="3355"/>
                        <a:pt x="12259" y="3355"/>
                        <a:pt x="12045" y="3569"/>
                      </a:cubicBezTo>
                      <a:cubicBezTo>
                        <a:pt x="12045" y="2462"/>
                        <a:pt x="11153" y="1784"/>
                        <a:pt x="10260" y="1784"/>
                      </a:cubicBezTo>
                      <a:cubicBezTo>
                        <a:pt x="9814" y="1784"/>
                        <a:pt x="9582" y="1784"/>
                        <a:pt x="9136" y="2016"/>
                      </a:cubicBezTo>
                      <a:cubicBezTo>
                        <a:pt x="8922" y="892"/>
                        <a:pt x="8030" y="0"/>
                        <a:pt x="6692" y="0"/>
                      </a:cubicBezTo>
                      <a:close/>
                    </a:path>
                  </a:pathLst>
                </a:custGeom>
                <a:solidFill>
                  <a:srgbClr val="E9EE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98A31054-AB3C-B840-BA2F-F03B8E278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44509" y="1909923"/>
            <a:ext cx="2834217" cy="212566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99C4E1B-2575-1F4E-B1FD-C0F749C67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87" y="3494462"/>
            <a:ext cx="2288461" cy="1281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decel="100000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decel="100000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decel="100000"/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decel="100000"/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decel="100000"/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decel="100000"/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decel="100000"/>
                                        <p:tgtEl>
                                          <p:spTgt spid="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" decel="100000"/>
                                        <p:tgtEl>
                                          <p:spTgt spid="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decel="100000"/>
                                        <p:tgtEl>
                                          <p:spTgt spid="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decel="100000"/>
                                        <p:tgtEl>
                                          <p:spTgt spid="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decel="100000"/>
                                        <p:tgtEl>
                                          <p:spTgt spid="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decel="100000"/>
                                        <p:tgtEl>
                                          <p:spTgt spid="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" decel="100000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" decel="100000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5" grpId="0"/>
      <p:bldP spid="905" grpId="1"/>
      <p:bldP spid="906" grpId="0" build="p"/>
      <p:bldP spid="906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Google Shape;2509;p65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800" dirty="0"/>
              <a:t>ASSOCIATIONS THAT WORK TO PROMOTE THE REDUCTION O</a:t>
            </a:r>
            <a:r>
              <a:rPr lang="en-US" sz="2800" dirty="0"/>
              <a:t>f</a:t>
            </a:r>
            <a:r>
              <a:rPr lang="en" sz="2800" dirty="0"/>
              <a:t> PLASTIC</a:t>
            </a:r>
            <a:endParaRPr b="0" dirty="0"/>
          </a:p>
        </p:txBody>
      </p:sp>
      <p:grpSp>
        <p:nvGrpSpPr>
          <p:cNvPr id="2510" name="Google Shape;2510;p65"/>
          <p:cNvGrpSpPr/>
          <p:nvPr/>
        </p:nvGrpSpPr>
        <p:grpSpPr>
          <a:xfrm>
            <a:off x="5235192" y="629711"/>
            <a:ext cx="705878" cy="447556"/>
            <a:chOff x="1917013" y="1289159"/>
            <a:chExt cx="5217299" cy="3184438"/>
          </a:xfrm>
        </p:grpSpPr>
        <p:sp>
          <p:nvSpPr>
            <p:cNvPr id="2511" name="Google Shape;2511;p65"/>
            <p:cNvSpPr/>
            <p:nvPr/>
          </p:nvSpPr>
          <p:spPr>
            <a:xfrm>
              <a:off x="6464350" y="1879900"/>
              <a:ext cx="243600" cy="181200"/>
            </a:xfrm>
            <a:prstGeom prst="ellipse">
              <a:avLst/>
            </a:pr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5"/>
            <p:cNvSpPr/>
            <p:nvPr/>
          </p:nvSpPr>
          <p:spPr>
            <a:xfrm>
              <a:off x="6323628" y="1362370"/>
              <a:ext cx="427864" cy="665488"/>
            </a:xfrm>
            <a:custGeom>
              <a:avLst/>
              <a:gdLst/>
              <a:ahLst/>
              <a:cxnLst/>
              <a:rect l="l" t="t" r="r" b="b"/>
              <a:pathLst>
                <a:path w="23757" h="36951" extrusionOk="0">
                  <a:moveTo>
                    <a:pt x="12469" y="1"/>
                  </a:moveTo>
                  <a:cubicBezTo>
                    <a:pt x="11089" y="1"/>
                    <a:pt x="9849" y="760"/>
                    <a:pt x="8857" y="1893"/>
                  </a:cubicBezTo>
                  <a:lnTo>
                    <a:pt x="4432" y="1088"/>
                  </a:lnTo>
                  <a:cubicBezTo>
                    <a:pt x="4332" y="1071"/>
                    <a:pt x="4233" y="1063"/>
                    <a:pt x="4136" y="1063"/>
                  </a:cubicBezTo>
                  <a:cubicBezTo>
                    <a:pt x="3290" y="1063"/>
                    <a:pt x="2560" y="1671"/>
                    <a:pt x="2416" y="2537"/>
                  </a:cubicBezTo>
                  <a:lnTo>
                    <a:pt x="645" y="19285"/>
                  </a:lnTo>
                  <a:cubicBezTo>
                    <a:pt x="0" y="22989"/>
                    <a:pt x="1933" y="27098"/>
                    <a:pt x="5559" y="27742"/>
                  </a:cubicBezTo>
                  <a:lnTo>
                    <a:pt x="5798" y="27742"/>
                  </a:lnTo>
                  <a:cubicBezTo>
                    <a:pt x="5959" y="27742"/>
                    <a:pt x="6120" y="27820"/>
                    <a:pt x="6364" y="27820"/>
                  </a:cubicBezTo>
                  <a:lnTo>
                    <a:pt x="6687" y="27820"/>
                  </a:lnTo>
                  <a:lnTo>
                    <a:pt x="6526" y="29269"/>
                  </a:lnTo>
                  <a:cubicBezTo>
                    <a:pt x="5881" y="29675"/>
                    <a:pt x="5237" y="30074"/>
                    <a:pt x="4509" y="30480"/>
                  </a:cubicBezTo>
                  <a:cubicBezTo>
                    <a:pt x="4348" y="31040"/>
                    <a:pt x="4187" y="31684"/>
                    <a:pt x="4187" y="32167"/>
                  </a:cubicBezTo>
                  <a:cubicBezTo>
                    <a:pt x="4110" y="34261"/>
                    <a:pt x="5559" y="36354"/>
                    <a:pt x="8297" y="36837"/>
                  </a:cubicBezTo>
                  <a:cubicBezTo>
                    <a:pt x="8652" y="36913"/>
                    <a:pt x="9059" y="36950"/>
                    <a:pt x="9500" y="36950"/>
                  </a:cubicBezTo>
                  <a:cubicBezTo>
                    <a:pt x="12352" y="36950"/>
                    <a:pt x="16606" y="35406"/>
                    <a:pt x="17231" y="32895"/>
                  </a:cubicBezTo>
                  <a:cubicBezTo>
                    <a:pt x="17553" y="31684"/>
                    <a:pt x="17553" y="30641"/>
                    <a:pt x="17476" y="29836"/>
                  </a:cubicBezTo>
                  <a:cubicBezTo>
                    <a:pt x="16909" y="29514"/>
                    <a:pt x="16349" y="29108"/>
                    <a:pt x="15865" y="28708"/>
                  </a:cubicBezTo>
                  <a:cubicBezTo>
                    <a:pt x="15543" y="28547"/>
                    <a:pt x="15138" y="28303"/>
                    <a:pt x="14654" y="28142"/>
                  </a:cubicBezTo>
                  <a:cubicBezTo>
                    <a:pt x="14654" y="27420"/>
                    <a:pt x="14654" y="26692"/>
                    <a:pt x="14738" y="25887"/>
                  </a:cubicBezTo>
                  <a:cubicBezTo>
                    <a:pt x="15704" y="25005"/>
                    <a:pt x="16349" y="23955"/>
                    <a:pt x="16748" y="22989"/>
                  </a:cubicBezTo>
                  <a:lnTo>
                    <a:pt x="17231" y="21700"/>
                  </a:lnTo>
                  <a:cubicBezTo>
                    <a:pt x="17492" y="21860"/>
                    <a:pt x="17792" y="21936"/>
                    <a:pt x="18113" y="21936"/>
                  </a:cubicBezTo>
                  <a:cubicBezTo>
                    <a:pt x="19085" y="21936"/>
                    <a:pt x="20249" y="21242"/>
                    <a:pt x="21096" y="20090"/>
                  </a:cubicBezTo>
                  <a:cubicBezTo>
                    <a:pt x="22223" y="18402"/>
                    <a:pt x="22307" y="16547"/>
                    <a:pt x="21257" y="15826"/>
                  </a:cubicBezTo>
                  <a:cubicBezTo>
                    <a:pt x="21012" y="15577"/>
                    <a:pt x="20675" y="15481"/>
                    <a:pt x="20302" y="15481"/>
                  </a:cubicBezTo>
                  <a:cubicBezTo>
                    <a:pt x="20067" y="15481"/>
                    <a:pt x="19818" y="15519"/>
                    <a:pt x="19569" y="15581"/>
                  </a:cubicBezTo>
                  <a:lnTo>
                    <a:pt x="22790" y="7452"/>
                  </a:lnTo>
                  <a:cubicBezTo>
                    <a:pt x="23756" y="4792"/>
                    <a:pt x="21901" y="1571"/>
                    <a:pt x="19324" y="1088"/>
                  </a:cubicBezTo>
                  <a:lnTo>
                    <a:pt x="13044" y="45"/>
                  </a:lnTo>
                  <a:cubicBezTo>
                    <a:pt x="12850" y="15"/>
                    <a:pt x="12658" y="1"/>
                    <a:pt x="12469" y="1"/>
                  </a:cubicBez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5"/>
            <p:cNvSpPr/>
            <p:nvPr/>
          </p:nvSpPr>
          <p:spPr>
            <a:xfrm>
              <a:off x="6349825" y="1882219"/>
              <a:ext cx="243600" cy="181200"/>
            </a:xfrm>
            <a:prstGeom prst="ellipse">
              <a:avLst/>
            </a:pr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5"/>
            <p:cNvSpPr/>
            <p:nvPr/>
          </p:nvSpPr>
          <p:spPr>
            <a:xfrm>
              <a:off x="3572834" y="2272325"/>
              <a:ext cx="152221" cy="350943"/>
            </a:xfrm>
            <a:custGeom>
              <a:avLst/>
              <a:gdLst/>
              <a:ahLst/>
              <a:cxnLst/>
              <a:rect l="l" t="t" r="r" b="b"/>
              <a:pathLst>
                <a:path w="8452" h="19486" extrusionOk="0">
                  <a:moveTo>
                    <a:pt x="6925" y="0"/>
                  </a:moveTo>
                  <a:cubicBezTo>
                    <a:pt x="5154" y="245"/>
                    <a:pt x="3705" y="1610"/>
                    <a:pt x="1849" y="1772"/>
                  </a:cubicBezTo>
                  <a:cubicBezTo>
                    <a:pt x="1527" y="1933"/>
                    <a:pt x="1450" y="2177"/>
                    <a:pt x="967" y="2255"/>
                  </a:cubicBezTo>
                  <a:cubicBezTo>
                    <a:pt x="947" y="2258"/>
                    <a:pt x="928" y="2260"/>
                    <a:pt x="910" y="2260"/>
                  </a:cubicBezTo>
                  <a:cubicBezTo>
                    <a:pt x="496" y="2260"/>
                    <a:pt x="625" y="1372"/>
                    <a:pt x="162" y="1372"/>
                  </a:cubicBezTo>
                  <a:cubicBezTo>
                    <a:pt x="1" y="3627"/>
                    <a:pt x="806" y="10873"/>
                    <a:pt x="1849" y="14010"/>
                  </a:cubicBezTo>
                  <a:cubicBezTo>
                    <a:pt x="1849" y="14094"/>
                    <a:pt x="3866" y="19408"/>
                    <a:pt x="3866" y="19485"/>
                  </a:cubicBezTo>
                  <a:lnTo>
                    <a:pt x="7808" y="14899"/>
                  </a:lnTo>
                  <a:lnTo>
                    <a:pt x="8452" y="13128"/>
                  </a:lnTo>
                  <a:cubicBezTo>
                    <a:pt x="8130" y="8535"/>
                    <a:pt x="7325" y="4593"/>
                    <a:pt x="6925" y="0"/>
                  </a:cubicBez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5"/>
            <p:cNvSpPr/>
            <p:nvPr/>
          </p:nvSpPr>
          <p:spPr>
            <a:xfrm>
              <a:off x="5227341" y="3185882"/>
              <a:ext cx="952801" cy="1287715"/>
            </a:xfrm>
            <a:custGeom>
              <a:avLst/>
              <a:gdLst/>
              <a:ahLst/>
              <a:cxnLst/>
              <a:rect l="l" t="t" r="r" b="b"/>
              <a:pathLst>
                <a:path w="52904" h="71500" extrusionOk="0">
                  <a:moveTo>
                    <a:pt x="1" y="1"/>
                  </a:moveTo>
                  <a:lnTo>
                    <a:pt x="4594" y="71499"/>
                  </a:lnTo>
                  <a:lnTo>
                    <a:pt x="48311" y="71499"/>
                  </a:lnTo>
                  <a:lnTo>
                    <a:pt x="52904" y="1"/>
                  </a:ln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5"/>
            <p:cNvSpPr/>
            <p:nvPr/>
          </p:nvSpPr>
          <p:spPr>
            <a:xfrm>
              <a:off x="5233158" y="2863954"/>
              <a:ext cx="941185" cy="321947"/>
            </a:xfrm>
            <a:custGeom>
              <a:avLst/>
              <a:gdLst/>
              <a:ahLst/>
              <a:cxnLst/>
              <a:rect l="l" t="t" r="r" b="b"/>
              <a:pathLst>
                <a:path w="52259" h="17876" extrusionOk="0">
                  <a:moveTo>
                    <a:pt x="7652" y="1"/>
                  </a:moveTo>
                  <a:cubicBezTo>
                    <a:pt x="5559" y="1"/>
                    <a:pt x="3704" y="1450"/>
                    <a:pt x="3143" y="3466"/>
                  </a:cubicBezTo>
                  <a:lnTo>
                    <a:pt x="805" y="11917"/>
                  </a:lnTo>
                  <a:cubicBezTo>
                    <a:pt x="0" y="14977"/>
                    <a:pt x="2254" y="17876"/>
                    <a:pt x="5398" y="17876"/>
                  </a:cubicBezTo>
                  <a:lnTo>
                    <a:pt x="46861" y="17876"/>
                  </a:lnTo>
                  <a:cubicBezTo>
                    <a:pt x="50004" y="17876"/>
                    <a:pt x="52258" y="14977"/>
                    <a:pt x="51453" y="11917"/>
                  </a:cubicBezTo>
                  <a:lnTo>
                    <a:pt x="49115" y="3466"/>
                  </a:lnTo>
                  <a:cubicBezTo>
                    <a:pt x="48555" y="1450"/>
                    <a:pt x="46700" y="1"/>
                    <a:pt x="44529" y="1"/>
                  </a:cubicBezTo>
                  <a:close/>
                </a:path>
              </a:pathLst>
            </a:custGeom>
            <a:solidFill>
              <a:srgbClr val="C7D2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5"/>
            <p:cNvSpPr/>
            <p:nvPr/>
          </p:nvSpPr>
          <p:spPr>
            <a:xfrm>
              <a:off x="5166449" y="3107575"/>
              <a:ext cx="1074603" cy="179830"/>
            </a:xfrm>
            <a:custGeom>
              <a:avLst/>
              <a:gdLst/>
              <a:ahLst/>
              <a:cxnLst/>
              <a:rect l="l" t="t" r="r" b="b"/>
              <a:pathLst>
                <a:path w="59667" h="9985" extrusionOk="0">
                  <a:moveTo>
                    <a:pt x="567" y="1"/>
                  </a:moveTo>
                  <a:cubicBezTo>
                    <a:pt x="245" y="1"/>
                    <a:pt x="0" y="323"/>
                    <a:pt x="0" y="645"/>
                  </a:cubicBezTo>
                  <a:lnTo>
                    <a:pt x="0" y="9341"/>
                  </a:lnTo>
                  <a:cubicBezTo>
                    <a:pt x="0" y="9663"/>
                    <a:pt x="245" y="9985"/>
                    <a:pt x="567" y="9985"/>
                  </a:cubicBezTo>
                  <a:lnTo>
                    <a:pt x="59099" y="9985"/>
                  </a:lnTo>
                  <a:cubicBezTo>
                    <a:pt x="59421" y="9985"/>
                    <a:pt x="59666" y="9663"/>
                    <a:pt x="59666" y="9341"/>
                  </a:cubicBezTo>
                  <a:lnTo>
                    <a:pt x="59666" y="645"/>
                  </a:lnTo>
                  <a:cubicBezTo>
                    <a:pt x="59666" y="323"/>
                    <a:pt x="59421" y="1"/>
                    <a:pt x="59099" y="1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5"/>
            <p:cNvSpPr/>
            <p:nvPr/>
          </p:nvSpPr>
          <p:spPr>
            <a:xfrm>
              <a:off x="5475375" y="3915341"/>
              <a:ext cx="217525" cy="130518"/>
            </a:xfrm>
            <a:custGeom>
              <a:avLst/>
              <a:gdLst/>
              <a:ahLst/>
              <a:cxnLst/>
              <a:rect l="l" t="t" r="r" b="b"/>
              <a:pathLst>
                <a:path w="12078" h="7247" extrusionOk="0">
                  <a:moveTo>
                    <a:pt x="0" y="1"/>
                  </a:moveTo>
                  <a:lnTo>
                    <a:pt x="3865" y="7247"/>
                  </a:lnTo>
                  <a:lnTo>
                    <a:pt x="12078" y="7086"/>
                  </a:lnTo>
                  <a:lnTo>
                    <a:pt x="11994" y="323"/>
                  </a:lnTo>
                  <a:lnTo>
                    <a:pt x="883" y="484"/>
                  </a:lnTo>
                  <a:cubicBezTo>
                    <a:pt x="561" y="484"/>
                    <a:pt x="239" y="323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5"/>
            <p:cNvSpPr/>
            <p:nvPr/>
          </p:nvSpPr>
          <p:spPr>
            <a:xfrm>
              <a:off x="5428963" y="3755827"/>
              <a:ext cx="197246" cy="155120"/>
            </a:xfrm>
            <a:custGeom>
              <a:avLst/>
              <a:gdLst/>
              <a:ahLst/>
              <a:cxnLst/>
              <a:rect l="l" t="t" r="r" b="b"/>
              <a:pathLst>
                <a:path w="10952" h="8613" extrusionOk="0">
                  <a:moveTo>
                    <a:pt x="7486" y="1"/>
                  </a:moveTo>
                  <a:lnTo>
                    <a:pt x="400" y="162"/>
                  </a:lnTo>
                  <a:lnTo>
                    <a:pt x="2577" y="1527"/>
                  </a:lnTo>
                  <a:lnTo>
                    <a:pt x="1205" y="3782"/>
                  </a:lnTo>
                  <a:cubicBezTo>
                    <a:pt x="1205" y="3782"/>
                    <a:pt x="1" y="7163"/>
                    <a:pt x="3383" y="8613"/>
                  </a:cubicBezTo>
                  <a:lnTo>
                    <a:pt x="6842" y="8535"/>
                  </a:lnTo>
                  <a:lnTo>
                    <a:pt x="8774" y="4993"/>
                  </a:lnTo>
                  <a:lnTo>
                    <a:pt x="10951" y="6036"/>
                  </a:lnTo>
                  <a:lnTo>
                    <a:pt x="74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5"/>
            <p:cNvSpPr/>
            <p:nvPr/>
          </p:nvSpPr>
          <p:spPr>
            <a:xfrm>
              <a:off x="5520274" y="3582391"/>
              <a:ext cx="176930" cy="183558"/>
            </a:xfrm>
            <a:custGeom>
              <a:avLst/>
              <a:gdLst/>
              <a:ahLst/>
              <a:cxnLst/>
              <a:rect l="l" t="t" r="r" b="b"/>
              <a:pathLst>
                <a:path w="9824" h="10192" extrusionOk="0">
                  <a:moveTo>
                    <a:pt x="5784" y="1"/>
                  </a:moveTo>
                  <a:cubicBezTo>
                    <a:pt x="4044" y="1"/>
                    <a:pt x="2983" y="1418"/>
                    <a:pt x="2983" y="1418"/>
                  </a:cubicBezTo>
                  <a:lnTo>
                    <a:pt x="0" y="6809"/>
                  </a:lnTo>
                  <a:lnTo>
                    <a:pt x="6203" y="10191"/>
                  </a:lnTo>
                  <a:lnTo>
                    <a:pt x="9823" y="3428"/>
                  </a:lnTo>
                  <a:lnTo>
                    <a:pt x="8374" y="1012"/>
                  </a:lnTo>
                  <a:cubicBezTo>
                    <a:pt x="7406" y="263"/>
                    <a:pt x="6532" y="1"/>
                    <a:pt x="5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5"/>
            <p:cNvSpPr/>
            <p:nvPr/>
          </p:nvSpPr>
          <p:spPr>
            <a:xfrm>
              <a:off x="5656573" y="3573115"/>
              <a:ext cx="239353" cy="162432"/>
            </a:xfrm>
            <a:custGeom>
              <a:avLst/>
              <a:gdLst/>
              <a:ahLst/>
              <a:cxnLst/>
              <a:rect l="l" t="t" r="r" b="b"/>
              <a:pathLst>
                <a:path w="13290" h="9019" extrusionOk="0">
                  <a:moveTo>
                    <a:pt x="8697" y="1"/>
                  </a:moveTo>
                  <a:lnTo>
                    <a:pt x="1" y="162"/>
                  </a:lnTo>
                  <a:cubicBezTo>
                    <a:pt x="1051" y="722"/>
                    <a:pt x="1212" y="1128"/>
                    <a:pt x="1212" y="1128"/>
                  </a:cubicBezTo>
                  <a:lnTo>
                    <a:pt x="5077" y="7646"/>
                  </a:lnTo>
                  <a:lnTo>
                    <a:pt x="3060" y="9018"/>
                  </a:lnTo>
                  <a:lnTo>
                    <a:pt x="10069" y="9018"/>
                  </a:lnTo>
                  <a:lnTo>
                    <a:pt x="13289" y="2738"/>
                  </a:lnTo>
                  <a:lnTo>
                    <a:pt x="13289" y="2738"/>
                  </a:lnTo>
                  <a:lnTo>
                    <a:pt x="11112" y="3865"/>
                  </a:lnTo>
                  <a:lnTo>
                    <a:pt x="86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5"/>
            <p:cNvSpPr/>
            <p:nvPr/>
          </p:nvSpPr>
          <p:spPr>
            <a:xfrm>
              <a:off x="5795791" y="3723931"/>
              <a:ext cx="194328" cy="181217"/>
            </a:xfrm>
            <a:custGeom>
              <a:avLst/>
              <a:gdLst/>
              <a:ahLst/>
              <a:cxnLst/>
              <a:rect l="l" t="t" r="r" b="b"/>
              <a:pathLst>
                <a:path w="10790" h="10062" extrusionOk="0">
                  <a:moveTo>
                    <a:pt x="6042" y="0"/>
                  </a:moveTo>
                  <a:lnTo>
                    <a:pt x="0" y="3543"/>
                  </a:lnTo>
                  <a:lnTo>
                    <a:pt x="3865" y="10062"/>
                  </a:lnTo>
                  <a:lnTo>
                    <a:pt x="7492" y="9984"/>
                  </a:lnTo>
                  <a:cubicBezTo>
                    <a:pt x="10790" y="8451"/>
                    <a:pt x="9424" y="5553"/>
                    <a:pt x="9424" y="5553"/>
                  </a:cubicBezTo>
                  <a:lnTo>
                    <a:pt x="60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5"/>
            <p:cNvSpPr/>
            <p:nvPr/>
          </p:nvSpPr>
          <p:spPr>
            <a:xfrm>
              <a:off x="5718996" y="3871847"/>
              <a:ext cx="224729" cy="214625"/>
            </a:xfrm>
            <a:custGeom>
              <a:avLst/>
              <a:gdLst/>
              <a:ahLst/>
              <a:cxnLst/>
              <a:rect l="l" t="t" r="r" b="b"/>
              <a:pathLst>
                <a:path w="12478" h="11917" extrusionOk="0">
                  <a:moveTo>
                    <a:pt x="3620" y="0"/>
                  </a:moveTo>
                  <a:lnTo>
                    <a:pt x="0" y="6036"/>
                  </a:lnTo>
                  <a:lnTo>
                    <a:pt x="3942" y="11916"/>
                  </a:lnTo>
                  <a:lnTo>
                    <a:pt x="3942" y="11916"/>
                  </a:lnTo>
                  <a:lnTo>
                    <a:pt x="3865" y="9417"/>
                  </a:lnTo>
                  <a:lnTo>
                    <a:pt x="7730" y="9417"/>
                  </a:lnTo>
                  <a:cubicBezTo>
                    <a:pt x="8612" y="9179"/>
                    <a:pt x="8934" y="8535"/>
                    <a:pt x="8934" y="8535"/>
                  </a:cubicBezTo>
                  <a:lnTo>
                    <a:pt x="12477" y="1849"/>
                  </a:lnTo>
                  <a:lnTo>
                    <a:pt x="12477" y="1849"/>
                  </a:lnTo>
                  <a:cubicBezTo>
                    <a:pt x="12194" y="2136"/>
                    <a:pt x="11789" y="2178"/>
                    <a:pt x="11576" y="2178"/>
                  </a:cubicBezTo>
                  <a:cubicBezTo>
                    <a:pt x="11489" y="2178"/>
                    <a:pt x="11434" y="2171"/>
                    <a:pt x="11434" y="2171"/>
                  </a:cubicBezTo>
                  <a:lnTo>
                    <a:pt x="3704" y="2332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5"/>
            <p:cNvSpPr/>
            <p:nvPr/>
          </p:nvSpPr>
          <p:spPr>
            <a:xfrm>
              <a:off x="6786269" y="3187395"/>
              <a:ext cx="327746" cy="505811"/>
            </a:xfrm>
            <a:custGeom>
              <a:avLst/>
              <a:gdLst/>
              <a:ahLst/>
              <a:cxnLst/>
              <a:rect l="l" t="t" r="r" b="b"/>
              <a:pathLst>
                <a:path w="18198" h="28085" extrusionOk="0">
                  <a:moveTo>
                    <a:pt x="15782" y="0"/>
                  </a:moveTo>
                  <a:lnTo>
                    <a:pt x="10384" y="5070"/>
                  </a:lnTo>
                  <a:lnTo>
                    <a:pt x="161" y="24233"/>
                  </a:lnTo>
                  <a:cubicBezTo>
                    <a:pt x="0" y="24477"/>
                    <a:pt x="78" y="24877"/>
                    <a:pt x="400" y="25038"/>
                  </a:cubicBezTo>
                  <a:lnTo>
                    <a:pt x="5959" y="28020"/>
                  </a:lnTo>
                  <a:cubicBezTo>
                    <a:pt x="6025" y="28065"/>
                    <a:pt x="6105" y="28085"/>
                    <a:pt x="6188" y="28085"/>
                  </a:cubicBezTo>
                  <a:cubicBezTo>
                    <a:pt x="6404" y="28085"/>
                    <a:pt x="6648" y="27952"/>
                    <a:pt x="6764" y="27775"/>
                  </a:cubicBezTo>
                  <a:lnTo>
                    <a:pt x="16986" y="8612"/>
                  </a:lnTo>
                  <a:lnTo>
                    <a:pt x="18197" y="1289"/>
                  </a:lnTo>
                  <a:lnTo>
                    <a:pt x="15782" y="0"/>
                  </a:lnTo>
                  <a:close/>
                </a:path>
              </a:pathLst>
            </a:custGeom>
            <a:solidFill>
              <a:srgbClr val="C7D2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5"/>
            <p:cNvSpPr/>
            <p:nvPr/>
          </p:nvSpPr>
          <p:spPr>
            <a:xfrm>
              <a:off x="7060273" y="3159786"/>
              <a:ext cx="74039" cy="59523"/>
            </a:xfrm>
            <a:custGeom>
              <a:avLst/>
              <a:gdLst/>
              <a:ahLst/>
              <a:cxnLst/>
              <a:rect l="l" t="t" r="r" b="b"/>
              <a:pathLst>
                <a:path w="4111" h="3305" extrusionOk="0">
                  <a:moveTo>
                    <a:pt x="806" y="0"/>
                  </a:moveTo>
                  <a:lnTo>
                    <a:pt x="1" y="1533"/>
                  </a:lnTo>
                  <a:lnTo>
                    <a:pt x="3383" y="3305"/>
                  </a:lnTo>
                  <a:lnTo>
                    <a:pt x="4110" y="1772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5"/>
            <p:cNvSpPr/>
            <p:nvPr/>
          </p:nvSpPr>
          <p:spPr>
            <a:xfrm>
              <a:off x="6855877" y="3364956"/>
              <a:ext cx="175417" cy="225719"/>
            </a:xfrm>
            <a:custGeom>
              <a:avLst/>
              <a:gdLst/>
              <a:ahLst/>
              <a:cxnLst/>
              <a:rect l="l" t="t" r="r" b="b"/>
              <a:pathLst>
                <a:path w="9740" h="12533" extrusionOk="0">
                  <a:moveTo>
                    <a:pt x="6918" y="0"/>
                  </a:moveTo>
                  <a:cubicBezTo>
                    <a:pt x="6039" y="0"/>
                    <a:pt x="5197" y="489"/>
                    <a:pt x="4748" y="1330"/>
                  </a:cubicBezTo>
                  <a:lnTo>
                    <a:pt x="644" y="8898"/>
                  </a:lnTo>
                  <a:cubicBezTo>
                    <a:pt x="0" y="10109"/>
                    <a:pt x="483" y="11636"/>
                    <a:pt x="1688" y="12280"/>
                  </a:cubicBezTo>
                  <a:cubicBezTo>
                    <a:pt x="2050" y="12450"/>
                    <a:pt x="2434" y="12532"/>
                    <a:pt x="2812" y="12532"/>
                  </a:cubicBezTo>
                  <a:cubicBezTo>
                    <a:pt x="3695" y="12532"/>
                    <a:pt x="4541" y="12080"/>
                    <a:pt x="4992" y="11237"/>
                  </a:cubicBezTo>
                  <a:lnTo>
                    <a:pt x="9095" y="3584"/>
                  </a:lnTo>
                  <a:cubicBezTo>
                    <a:pt x="9740" y="2457"/>
                    <a:pt x="9256" y="930"/>
                    <a:pt x="8052" y="286"/>
                  </a:cubicBezTo>
                  <a:cubicBezTo>
                    <a:pt x="7686" y="92"/>
                    <a:pt x="7298" y="0"/>
                    <a:pt x="6918" y="0"/>
                  </a:cubicBezTo>
                  <a:close/>
                </a:path>
              </a:pathLst>
            </a:custGeom>
            <a:solidFill>
              <a:srgbClr val="181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5"/>
            <p:cNvSpPr/>
            <p:nvPr/>
          </p:nvSpPr>
          <p:spPr>
            <a:xfrm>
              <a:off x="6794967" y="2333217"/>
              <a:ext cx="237840" cy="678671"/>
            </a:xfrm>
            <a:custGeom>
              <a:avLst/>
              <a:gdLst/>
              <a:ahLst/>
              <a:cxnLst/>
              <a:rect l="l" t="t" r="r" b="b"/>
              <a:pathLst>
                <a:path w="13206" h="37683" extrusionOk="0">
                  <a:moveTo>
                    <a:pt x="8774" y="1"/>
                  </a:moveTo>
                  <a:lnTo>
                    <a:pt x="1" y="1289"/>
                  </a:lnTo>
                  <a:cubicBezTo>
                    <a:pt x="1" y="1289"/>
                    <a:pt x="5959" y="20291"/>
                    <a:pt x="1" y="35589"/>
                  </a:cubicBezTo>
                  <a:cubicBezTo>
                    <a:pt x="2738" y="35995"/>
                    <a:pt x="4509" y="37038"/>
                    <a:pt x="5315" y="37683"/>
                  </a:cubicBezTo>
                  <a:cubicBezTo>
                    <a:pt x="7408" y="33418"/>
                    <a:pt x="13205" y="19486"/>
                    <a:pt x="8774" y="1"/>
                  </a:cubicBezTo>
                  <a:close/>
                </a:path>
              </a:pathLst>
            </a:custGeom>
            <a:solidFill>
              <a:srgbClr val="F9C2B2"/>
            </a:solidFill>
            <a:ln w="9525" cap="flat" cmpd="sng">
              <a:solidFill>
                <a:srgbClr val="F9C2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5"/>
            <p:cNvSpPr/>
            <p:nvPr/>
          </p:nvSpPr>
          <p:spPr>
            <a:xfrm>
              <a:off x="6278729" y="3013383"/>
              <a:ext cx="236327" cy="1331209"/>
            </a:xfrm>
            <a:custGeom>
              <a:avLst/>
              <a:gdLst/>
              <a:ahLst/>
              <a:cxnLst/>
              <a:rect l="l" t="t" r="r" b="b"/>
              <a:pathLst>
                <a:path w="13122" h="73915" extrusionOk="0">
                  <a:moveTo>
                    <a:pt x="484" y="0"/>
                  </a:moveTo>
                  <a:lnTo>
                    <a:pt x="484" y="0"/>
                  </a:lnTo>
                  <a:cubicBezTo>
                    <a:pt x="1" y="17392"/>
                    <a:pt x="4104" y="57811"/>
                    <a:pt x="6036" y="73831"/>
                  </a:cubicBezTo>
                  <a:lnTo>
                    <a:pt x="12155" y="73914"/>
                  </a:lnTo>
                  <a:cubicBezTo>
                    <a:pt x="11917" y="69405"/>
                    <a:pt x="11672" y="61837"/>
                    <a:pt x="11917" y="53785"/>
                  </a:cubicBezTo>
                  <a:cubicBezTo>
                    <a:pt x="12316" y="41869"/>
                    <a:pt x="12400" y="27376"/>
                    <a:pt x="12883" y="15459"/>
                  </a:cubicBezTo>
                  <a:cubicBezTo>
                    <a:pt x="13122" y="9740"/>
                    <a:pt x="12800" y="5153"/>
                    <a:pt x="12800" y="1044"/>
                  </a:cubicBezTo>
                  <a:lnTo>
                    <a:pt x="484" y="0"/>
                  </a:ln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5"/>
            <p:cNvSpPr/>
            <p:nvPr/>
          </p:nvSpPr>
          <p:spPr>
            <a:xfrm>
              <a:off x="6446942" y="3032167"/>
              <a:ext cx="462551" cy="1300826"/>
            </a:xfrm>
            <a:custGeom>
              <a:avLst/>
              <a:gdLst/>
              <a:ahLst/>
              <a:cxnLst/>
              <a:rect l="l" t="t" r="r" b="b"/>
              <a:pathLst>
                <a:path w="25683" h="72228" extrusionOk="0">
                  <a:moveTo>
                    <a:pt x="16426" y="1"/>
                  </a:moveTo>
                  <a:lnTo>
                    <a:pt x="1044" y="323"/>
                  </a:lnTo>
                  <a:cubicBezTo>
                    <a:pt x="1" y="323"/>
                    <a:pt x="20207" y="72227"/>
                    <a:pt x="20207" y="72227"/>
                  </a:cubicBezTo>
                  <a:lnTo>
                    <a:pt x="25682" y="72227"/>
                  </a:lnTo>
                  <a:cubicBezTo>
                    <a:pt x="25682" y="72227"/>
                    <a:pt x="16426" y="2339"/>
                    <a:pt x="16426" y="1"/>
                  </a:cubicBez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5"/>
            <p:cNvSpPr/>
            <p:nvPr/>
          </p:nvSpPr>
          <p:spPr>
            <a:xfrm>
              <a:off x="6245320" y="3017669"/>
              <a:ext cx="298732" cy="1251641"/>
            </a:xfrm>
            <a:custGeom>
              <a:avLst/>
              <a:gdLst/>
              <a:ahLst/>
              <a:cxnLst/>
              <a:rect l="l" t="t" r="r" b="b"/>
              <a:pathLst>
                <a:path w="16587" h="69497" extrusionOk="0">
                  <a:moveTo>
                    <a:pt x="245" y="1"/>
                  </a:moveTo>
                  <a:lnTo>
                    <a:pt x="245" y="1"/>
                  </a:lnTo>
                  <a:cubicBezTo>
                    <a:pt x="1" y="8619"/>
                    <a:pt x="5398" y="54513"/>
                    <a:pt x="6848" y="68601"/>
                  </a:cubicBezTo>
                  <a:cubicBezTo>
                    <a:pt x="9209" y="69273"/>
                    <a:pt x="10838" y="69497"/>
                    <a:pt x="11959" y="69497"/>
                  </a:cubicBezTo>
                  <a:cubicBezTo>
                    <a:pt x="14202" y="69497"/>
                    <a:pt x="14416" y="68601"/>
                    <a:pt x="14416" y="68601"/>
                  </a:cubicBezTo>
                  <a:cubicBezTo>
                    <a:pt x="14655" y="63370"/>
                    <a:pt x="15782" y="26333"/>
                    <a:pt x="16027" y="21341"/>
                  </a:cubicBezTo>
                  <a:cubicBezTo>
                    <a:pt x="12883" y="9985"/>
                    <a:pt x="10629" y="1289"/>
                    <a:pt x="11035" y="1289"/>
                  </a:cubicBezTo>
                  <a:lnTo>
                    <a:pt x="16587" y="1128"/>
                  </a:lnTo>
                  <a:lnTo>
                    <a:pt x="16587" y="1051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5"/>
            <p:cNvSpPr/>
            <p:nvPr/>
          </p:nvSpPr>
          <p:spPr>
            <a:xfrm>
              <a:off x="6287428" y="2832058"/>
              <a:ext cx="622065" cy="1431507"/>
            </a:xfrm>
            <a:custGeom>
              <a:avLst/>
              <a:gdLst/>
              <a:ahLst/>
              <a:cxnLst/>
              <a:rect l="l" t="t" r="r" b="b"/>
              <a:pathLst>
                <a:path w="34540" h="79484" extrusionOk="0">
                  <a:moveTo>
                    <a:pt x="13044" y="1"/>
                  </a:moveTo>
                  <a:cubicBezTo>
                    <a:pt x="5798" y="1"/>
                    <a:pt x="1" y="4509"/>
                    <a:pt x="1" y="10068"/>
                  </a:cubicBezTo>
                  <a:cubicBezTo>
                    <a:pt x="1" y="14899"/>
                    <a:pt x="4510" y="18925"/>
                    <a:pt x="10545" y="19891"/>
                  </a:cubicBezTo>
                  <a:cubicBezTo>
                    <a:pt x="11350" y="23112"/>
                    <a:pt x="12478" y="27215"/>
                    <a:pt x="13689" y="31647"/>
                  </a:cubicBezTo>
                  <a:cubicBezTo>
                    <a:pt x="14333" y="34062"/>
                    <a:pt x="14977" y="36639"/>
                    <a:pt x="15698" y="39215"/>
                  </a:cubicBezTo>
                  <a:cubicBezTo>
                    <a:pt x="16426" y="41792"/>
                    <a:pt x="26326" y="76575"/>
                    <a:pt x="27054" y="79151"/>
                  </a:cubicBezTo>
                  <a:cubicBezTo>
                    <a:pt x="27858" y="79382"/>
                    <a:pt x="29249" y="79483"/>
                    <a:pt x="30649" y="79483"/>
                  </a:cubicBezTo>
                  <a:cubicBezTo>
                    <a:pt x="32188" y="79483"/>
                    <a:pt x="33740" y="79361"/>
                    <a:pt x="34539" y="79151"/>
                  </a:cubicBezTo>
                  <a:cubicBezTo>
                    <a:pt x="32368" y="62887"/>
                    <a:pt x="26326" y="14655"/>
                    <a:pt x="26004" y="11595"/>
                  </a:cubicBezTo>
                  <a:cubicBezTo>
                    <a:pt x="26088" y="11112"/>
                    <a:pt x="26165" y="10551"/>
                    <a:pt x="26165" y="10068"/>
                  </a:cubicBezTo>
                  <a:cubicBezTo>
                    <a:pt x="26165" y="4509"/>
                    <a:pt x="20291" y="1"/>
                    <a:pt x="13044" y="1"/>
                  </a:cubicBezTo>
                  <a:close/>
                </a:path>
              </a:pathLst>
            </a:custGeom>
            <a:solidFill>
              <a:srgbClr val="073763"/>
            </a:solidFill>
            <a:ln w="9525" cap="flat" cmpd="sng">
              <a:solidFill>
                <a:srgbClr val="0737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5"/>
            <p:cNvSpPr/>
            <p:nvPr/>
          </p:nvSpPr>
          <p:spPr>
            <a:xfrm>
              <a:off x="6748574" y="4440279"/>
              <a:ext cx="229123" cy="23215"/>
            </a:xfrm>
            <a:custGeom>
              <a:avLst/>
              <a:gdLst/>
              <a:ahLst/>
              <a:cxnLst/>
              <a:rect l="l" t="t" r="r" b="b"/>
              <a:pathLst>
                <a:path w="12722" h="1289" extrusionOk="0">
                  <a:moveTo>
                    <a:pt x="0" y="0"/>
                  </a:moveTo>
                  <a:lnTo>
                    <a:pt x="0" y="1289"/>
                  </a:lnTo>
                  <a:lnTo>
                    <a:pt x="12722" y="1289"/>
                  </a:lnTo>
                  <a:lnTo>
                    <a:pt x="12722" y="0"/>
                  </a:lnTo>
                  <a:close/>
                </a:path>
              </a:pathLst>
            </a:custGeom>
            <a:solidFill>
              <a:srgbClr val="0B5394"/>
            </a:solidFill>
            <a:ln w="9525" cap="flat" cmpd="sng">
              <a:solidFill>
                <a:srgbClr val="0B53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5"/>
            <p:cNvSpPr/>
            <p:nvPr/>
          </p:nvSpPr>
          <p:spPr>
            <a:xfrm>
              <a:off x="6136630" y="4430067"/>
              <a:ext cx="382839" cy="33427"/>
            </a:xfrm>
            <a:custGeom>
              <a:avLst/>
              <a:gdLst/>
              <a:ahLst/>
              <a:cxnLst/>
              <a:rect l="l" t="t" r="r" b="b"/>
              <a:pathLst>
                <a:path w="21257" h="1856" extrusionOk="0">
                  <a:moveTo>
                    <a:pt x="21256" y="1"/>
                  </a:moveTo>
                  <a:lnTo>
                    <a:pt x="77" y="406"/>
                  </a:lnTo>
                  <a:cubicBezTo>
                    <a:pt x="0" y="806"/>
                    <a:pt x="0" y="1289"/>
                    <a:pt x="77" y="1856"/>
                  </a:cubicBezTo>
                  <a:lnTo>
                    <a:pt x="21256" y="1450"/>
                  </a:lnTo>
                  <a:lnTo>
                    <a:pt x="21256" y="1"/>
                  </a:lnTo>
                  <a:close/>
                </a:path>
              </a:pathLst>
            </a:custGeom>
            <a:solidFill>
              <a:srgbClr val="0B5394"/>
            </a:solidFill>
            <a:ln w="9525" cap="flat" cmpd="sng">
              <a:solidFill>
                <a:srgbClr val="0B53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5"/>
            <p:cNvSpPr/>
            <p:nvPr/>
          </p:nvSpPr>
          <p:spPr>
            <a:xfrm>
              <a:off x="6138017" y="4296667"/>
              <a:ext cx="381452" cy="140730"/>
            </a:xfrm>
            <a:custGeom>
              <a:avLst/>
              <a:gdLst/>
              <a:ahLst/>
              <a:cxnLst/>
              <a:rect l="l" t="t" r="r" b="b"/>
              <a:pathLst>
                <a:path w="21180" h="7814" extrusionOk="0">
                  <a:moveTo>
                    <a:pt x="20374" y="0"/>
                  </a:moveTo>
                  <a:lnTo>
                    <a:pt x="12645" y="161"/>
                  </a:lnTo>
                  <a:lnTo>
                    <a:pt x="10390" y="2738"/>
                  </a:lnTo>
                  <a:lnTo>
                    <a:pt x="4992" y="3382"/>
                  </a:lnTo>
                  <a:cubicBezTo>
                    <a:pt x="2416" y="3466"/>
                    <a:pt x="322" y="5153"/>
                    <a:pt x="0" y="7813"/>
                  </a:cubicBezTo>
                  <a:lnTo>
                    <a:pt x="21179" y="7408"/>
                  </a:lnTo>
                  <a:lnTo>
                    <a:pt x="21179" y="2416"/>
                  </a:lnTo>
                  <a:lnTo>
                    <a:pt x="21179" y="805"/>
                  </a:lnTo>
                  <a:cubicBezTo>
                    <a:pt x="21179" y="322"/>
                    <a:pt x="20774" y="0"/>
                    <a:pt x="20374" y="0"/>
                  </a:cubicBezTo>
                  <a:close/>
                </a:path>
              </a:pathLst>
            </a:custGeom>
            <a:solidFill>
              <a:srgbClr val="073763"/>
            </a:solidFill>
            <a:ln w="9525" cap="flat" cmpd="sng">
              <a:solidFill>
                <a:srgbClr val="0737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5"/>
            <p:cNvSpPr/>
            <p:nvPr/>
          </p:nvSpPr>
          <p:spPr>
            <a:xfrm>
              <a:off x="6748574" y="4298162"/>
              <a:ext cx="229123" cy="145035"/>
            </a:xfrm>
            <a:custGeom>
              <a:avLst/>
              <a:gdLst/>
              <a:ahLst/>
              <a:cxnLst/>
              <a:rect l="l" t="t" r="r" b="b"/>
              <a:pathLst>
                <a:path w="12722" h="8053" extrusionOk="0">
                  <a:moveTo>
                    <a:pt x="3620" y="1"/>
                  </a:moveTo>
                  <a:cubicBezTo>
                    <a:pt x="2493" y="1"/>
                    <a:pt x="1688" y="1044"/>
                    <a:pt x="2010" y="2172"/>
                  </a:cubicBezTo>
                  <a:lnTo>
                    <a:pt x="2093" y="2577"/>
                  </a:lnTo>
                  <a:cubicBezTo>
                    <a:pt x="882" y="3138"/>
                    <a:pt x="0" y="4349"/>
                    <a:pt x="0" y="5875"/>
                  </a:cubicBezTo>
                  <a:lnTo>
                    <a:pt x="0" y="8053"/>
                  </a:lnTo>
                  <a:lnTo>
                    <a:pt x="12722" y="8053"/>
                  </a:lnTo>
                  <a:lnTo>
                    <a:pt x="12722" y="5875"/>
                  </a:lnTo>
                  <a:cubicBezTo>
                    <a:pt x="12722" y="4671"/>
                    <a:pt x="12155" y="3621"/>
                    <a:pt x="11272" y="3061"/>
                  </a:cubicBezTo>
                  <a:cubicBezTo>
                    <a:pt x="11272" y="2899"/>
                    <a:pt x="11189" y="2333"/>
                    <a:pt x="11111" y="1527"/>
                  </a:cubicBezTo>
                  <a:cubicBezTo>
                    <a:pt x="11028" y="645"/>
                    <a:pt x="10306" y="1"/>
                    <a:pt x="9501" y="1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5"/>
            <p:cNvSpPr/>
            <p:nvPr/>
          </p:nvSpPr>
          <p:spPr>
            <a:xfrm>
              <a:off x="5624678" y="2234612"/>
              <a:ext cx="561264" cy="367332"/>
            </a:xfrm>
            <a:custGeom>
              <a:avLst/>
              <a:gdLst/>
              <a:ahLst/>
              <a:cxnLst/>
              <a:rect l="l" t="t" r="r" b="b"/>
              <a:pathLst>
                <a:path w="31164" h="20396" extrusionOk="0">
                  <a:moveTo>
                    <a:pt x="26249" y="1"/>
                  </a:moveTo>
                  <a:cubicBezTo>
                    <a:pt x="25366" y="1212"/>
                    <a:pt x="16426" y="12561"/>
                    <a:pt x="16426" y="12561"/>
                  </a:cubicBezTo>
                  <a:cubicBezTo>
                    <a:pt x="13772" y="11518"/>
                    <a:pt x="3382" y="5399"/>
                    <a:pt x="3382" y="5399"/>
                  </a:cubicBezTo>
                  <a:cubicBezTo>
                    <a:pt x="1128" y="6603"/>
                    <a:pt x="0" y="10069"/>
                    <a:pt x="0" y="10069"/>
                  </a:cubicBezTo>
                  <a:cubicBezTo>
                    <a:pt x="0" y="10069"/>
                    <a:pt x="5476" y="14738"/>
                    <a:pt x="9662" y="17315"/>
                  </a:cubicBezTo>
                  <a:cubicBezTo>
                    <a:pt x="11595" y="18442"/>
                    <a:pt x="13611" y="19569"/>
                    <a:pt x="15299" y="20214"/>
                  </a:cubicBezTo>
                  <a:cubicBezTo>
                    <a:pt x="15618" y="20337"/>
                    <a:pt x="15954" y="20395"/>
                    <a:pt x="16305" y="20395"/>
                  </a:cubicBezTo>
                  <a:cubicBezTo>
                    <a:pt x="21897" y="20395"/>
                    <a:pt x="31164" y="5637"/>
                    <a:pt x="31164" y="5637"/>
                  </a:cubicBezTo>
                  <a:lnTo>
                    <a:pt x="26249" y="1"/>
                  </a:ln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5"/>
            <p:cNvSpPr/>
            <p:nvPr/>
          </p:nvSpPr>
          <p:spPr>
            <a:xfrm>
              <a:off x="6235235" y="2927763"/>
              <a:ext cx="527855" cy="167655"/>
            </a:xfrm>
            <a:custGeom>
              <a:avLst/>
              <a:gdLst/>
              <a:ahLst/>
              <a:cxnLst/>
              <a:rect l="l" t="t" r="r" b="b"/>
              <a:pathLst>
                <a:path w="29309" h="9309" extrusionOk="0">
                  <a:moveTo>
                    <a:pt x="0" y="1"/>
                  </a:moveTo>
                  <a:lnTo>
                    <a:pt x="0" y="1"/>
                  </a:lnTo>
                  <a:cubicBezTo>
                    <a:pt x="77" y="1450"/>
                    <a:pt x="77" y="2899"/>
                    <a:pt x="161" y="4271"/>
                  </a:cubicBezTo>
                  <a:cubicBezTo>
                    <a:pt x="161" y="4510"/>
                    <a:pt x="238" y="4754"/>
                    <a:pt x="400" y="4915"/>
                  </a:cubicBezTo>
                  <a:cubicBezTo>
                    <a:pt x="3447" y="8273"/>
                    <a:pt x="8386" y="9308"/>
                    <a:pt x="13314" y="9308"/>
                  </a:cubicBezTo>
                  <a:cubicBezTo>
                    <a:pt x="19845" y="9308"/>
                    <a:pt x="26356" y="7490"/>
                    <a:pt x="28419" y="6848"/>
                  </a:cubicBezTo>
                  <a:cubicBezTo>
                    <a:pt x="28825" y="6687"/>
                    <a:pt x="29147" y="6365"/>
                    <a:pt x="29147" y="5882"/>
                  </a:cubicBezTo>
                  <a:lnTo>
                    <a:pt x="29308" y="3466"/>
                  </a:lnTo>
                  <a:lnTo>
                    <a:pt x="29308" y="3466"/>
                  </a:lnTo>
                  <a:cubicBezTo>
                    <a:pt x="26583" y="4540"/>
                    <a:pt x="21222" y="6215"/>
                    <a:pt x="15063" y="6215"/>
                  </a:cubicBezTo>
                  <a:cubicBezTo>
                    <a:pt x="13389" y="6215"/>
                    <a:pt x="11656" y="6091"/>
                    <a:pt x="9900" y="5798"/>
                  </a:cubicBezTo>
                  <a:cubicBezTo>
                    <a:pt x="5153" y="4993"/>
                    <a:pt x="2094" y="2577"/>
                    <a:pt x="0" y="1"/>
                  </a:cubicBez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5"/>
            <p:cNvSpPr/>
            <p:nvPr/>
          </p:nvSpPr>
          <p:spPr>
            <a:xfrm>
              <a:off x="5891496" y="1937411"/>
              <a:ext cx="1119502" cy="1102284"/>
            </a:xfrm>
            <a:custGeom>
              <a:avLst/>
              <a:gdLst/>
              <a:ahLst/>
              <a:cxnLst/>
              <a:rect l="l" t="t" r="r" b="b"/>
              <a:pathLst>
                <a:path w="62160" h="61204" extrusionOk="0">
                  <a:moveTo>
                    <a:pt x="45012" y="0"/>
                  </a:moveTo>
                  <a:cubicBezTo>
                    <a:pt x="44046" y="2493"/>
                    <a:pt x="41225" y="7086"/>
                    <a:pt x="33817" y="7569"/>
                  </a:cubicBezTo>
                  <a:cubicBezTo>
                    <a:pt x="33483" y="7591"/>
                    <a:pt x="33160" y="7602"/>
                    <a:pt x="32849" y="7602"/>
                  </a:cubicBezTo>
                  <a:cubicBezTo>
                    <a:pt x="26425" y="7602"/>
                    <a:pt x="24946" y="3000"/>
                    <a:pt x="24639" y="161"/>
                  </a:cubicBezTo>
                  <a:cubicBezTo>
                    <a:pt x="20291" y="2577"/>
                    <a:pt x="13044" y="7807"/>
                    <a:pt x="7086" y="19002"/>
                  </a:cubicBezTo>
                  <a:cubicBezTo>
                    <a:pt x="6281" y="20451"/>
                    <a:pt x="728" y="26732"/>
                    <a:pt x="1" y="27859"/>
                  </a:cubicBezTo>
                  <a:lnTo>
                    <a:pt x="8696" y="35344"/>
                  </a:lnTo>
                  <a:cubicBezTo>
                    <a:pt x="9824" y="33656"/>
                    <a:pt x="15221" y="28020"/>
                    <a:pt x="16587" y="25926"/>
                  </a:cubicBezTo>
                  <a:cubicBezTo>
                    <a:pt x="16993" y="25282"/>
                    <a:pt x="18036" y="23910"/>
                    <a:pt x="18358" y="23266"/>
                  </a:cubicBezTo>
                  <a:cubicBezTo>
                    <a:pt x="18358" y="34216"/>
                    <a:pt x="18764" y="45894"/>
                    <a:pt x="19086" y="54990"/>
                  </a:cubicBezTo>
                  <a:cubicBezTo>
                    <a:pt x="21180" y="57566"/>
                    <a:pt x="24239" y="59982"/>
                    <a:pt x="28986" y="60787"/>
                  </a:cubicBezTo>
                  <a:cubicBezTo>
                    <a:pt x="30742" y="61080"/>
                    <a:pt x="32475" y="61204"/>
                    <a:pt x="34149" y="61204"/>
                  </a:cubicBezTo>
                  <a:cubicBezTo>
                    <a:pt x="40308" y="61204"/>
                    <a:pt x="45669" y="59529"/>
                    <a:pt x="48394" y="58455"/>
                  </a:cubicBezTo>
                  <a:lnTo>
                    <a:pt x="49199" y="48226"/>
                  </a:lnTo>
                  <a:lnTo>
                    <a:pt x="50404" y="23994"/>
                  </a:lnTo>
                  <a:lnTo>
                    <a:pt x="50404" y="23994"/>
                  </a:lnTo>
                  <a:cubicBezTo>
                    <a:pt x="50810" y="26893"/>
                    <a:pt x="50327" y="51531"/>
                    <a:pt x="50404" y="54268"/>
                  </a:cubicBezTo>
                  <a:cubicBezTo>
                    <a:pt x="51060" y="55100"/>
                    <a:pt x="52854" y="56634"/>
                    <a:pt x="55432" y="56634"/>
                  </a:cubicBezTo>
                  <a:cubicBezTo>
                    <a:pt x="56346" y="56634"/>
                    <a:pt x="57359" y="56441"/>
                    <a:pt x="58456" y="55956"/>
                  </a:cubicBezTo>
                  <a:cubicBezTo>
                    <a:pt x="58700" y="52413"/>
                    <a:pt x="62159" y="37115"/>
                    <a:pt x="61277" y="24477"/>
                  </a:cubicBezTo>
                  <a:cubicBezTo>
                    <a:pt x="61193" y="23427"/>
                    <a:pt x="61032" y="22461"/>
                    <a:pt x="60871" y="21417"/>
                  </a:cubicBezTo>
                  <a:cubicBezTo>
                    <a:pt x="59667" y="16342"/>
                    <a:pt x="56446" y="7891"/>
                    <a:pt x="52014" y="4509"/>
                  </a:cubicBezTo>
                  <a:cubicBezTo>
                    <a:pt x="50082" y="2899"/>
                    <a:pt x="47505" y="1449"/>
                    <a:pt x="45012" y="0"/>
                  </a:cubicBezTo>
                  <a:close/>
                </a:path>
              </a:pathLst>
            </a:custGeom>
            <a:solidFill>
              <a:srgbClr val="0B5394"/>
            </a:solidFill>
            <a:ln w="9525" cap="flat" cmpd="sng">
              <a:solidFill>
                <a:srgbClr val="0B53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5"/>
            <p:cNvSpPr/>
            <p:nvPr/>
          </p:nvSpPr>
          <p:spPr>
            <a:xfrm>
              <a:off x="5668172" y="2357927"/>
              <a:ext cx="379957" cy="282955"/>
            </a:xfrm>
            <a:custGeom>
              <a:avLst/>
              <a:gdLst/>
              <a:ahLst/>
              <a:cxnLst/>
              <a:rect l="l" t="t" r="r" b="b"/>
              <a:pathLst>
                <a:path w="21097" h="15711" extrusionOk="0">
                  <a:moveTo>
                    <a:pt x="4993" y="1"/>
                  </a:moveTo>
                  <a:cubicBezTo>
                    <a:pt x="1" y="2416"/>
                    <a:pt x="484" y="7730"/>
                    <a:pt x="484" y="7730"/>
                  </a:cubicBezTo>
                  <a:lnTo>
                    <a:pt x="12562" y="14977"/>
                  </a:lnTo>
                  <a:cubicBezTo>
                    <a:pt x="13359" y="15474"/>
                    <a:pt x="14252" y="15711"/>
                    <a:pt x="15140" y="15711"/>
                  </a:cubicBezTo>
                  <a:cubicBezTo>
                    <a:pt x="16404" y="15711"/>
                    <a:pt x="17657" y="15230"/>
                    <a:pt x="18604" y="14333"/>
                  </a:cubicBezTo>
                  <a:lnTo>
                    <a:pt x="21096" y="11995"/>
                  </a:lnTo>
                  <a:lnTo>
                    <a:pt x="12401" y="4510"/>
                  </a:lnTo>
                  <a:lnTo>
                    <a:pt x="4993" y="1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65"/>
            <p:cNvSpPr/>
            <p:nvPr/>
          </p:nvSpPr>
          <p:spPr>
            <a:xfrm>
              <a:off x="5420264" y="2201005"/>
              <a:ext cx="279839" cy="230834"/>
            </a:xfrm>
            <a:custGeom>
              <a:avLst/>
              <a:gdLst/>
              <a:ahLst/>
              <a:cxnLst/>
              <a:rect l="l" t="t" r="r" b="b"/>
              <a:pathLst>
                <a:path w="15538" h="12817" extrusionOk="0">
                  <a:moveTo>
                    <a:pt x="2623" y="1"/>
                  </a:moveTo>
                  <a:cubicBezTo>
                    <a:pt x="2419" y="1"/>
                    <a:pt x="2234" y="94"/>
                    <a:pt x="2094" y="340"/>
                  </a:cubicBezTo>
                  <a:lnTo>
                    <a:pt x="2011" y="417"/>
                  </a:lnTo>
                  <a:cubicBezTo>
                    <a:pt x="1688" y="901"/>
                    <a:pt x="2094" y="1384"/>
                    <a:pt x="2655" y="1706"/>
                  </a:cubicBezTo>
                  <a:lnTo>
                    <a:pt x="4587" y="2994"/>
                  </a:lnTo>
                  <a:lnTo>
                    <a:pt x="1688" y="1789"/>
                  </a:lnTo>
                  <a:cubicBezTo>
                    <a:pt x="1395" y="1621"/>
                    <a:pt x="1100" y="1496"/>
                    <a:pt x="851" y="1496"/>
                  </a:cubicBezTo>
                  <a:cubicBezTo>
                    <a:pt x="625" y="1496"/>
                    <a:pt x="437" y="1600"/>
                    <a:pt x="323" y="1867"/>
                  </a:cubicBezTo>
                  <a:lnTo>
                    <a:pt x="239" y="2028"/>
                  </a:lnTo>
                  <a:cubicBezTo>
                    <a:pt x="1" y="2595"/>
                    <a:pt x="400" y="2917"/>
                    <a:pt x="967" y="3239"/>
                  </a:cubicBezTo>
                  <a:lnTo>
                    <a:pt x="3060" y="4282"/>
                  </a:lnTo>
                  <a:lnTo>
                    <a:pt x="3060" y="4282"/>
                  </a:lnTo>
                  <a:lnTo>
                    <a:pt x="2655" y="4121"/>
                  </a:lnTo>
                  <a:cubicBezTo>
                    <a:pt x="2403" y="4014"/>
                    <a:pt x="2151" y="3939"/>
                    <a:pt x="1927" y="3939"/>
                  </a:cubicBezTo>
                  <a:cubicBezTo>
                    <a:pt x="1652" y="3939"/>
                    <a:pt x="1421" y="4053"/>
                    <a:pt x="1289" y="4366"/>
                  </a:cubicBezTo>
                  <a:lnTo>
                    <a:pt x="1205" y="4443"/>
                  </a:lnTo>
                  <a:cubicBezTo>
                    <a:pt x="967" y="5010"/>
                    <a:pt x="1450" y="5409"/>
                    <a:pt x="2011" y="5654"/>
                  </a:cubicBezTo>
                  <a:lnTo>
                    <a:pt x="5875" y="7426"/>
                  </a:lnTo>
                  <a:lnTo>
                    <a:pt x="3782" y="6620"/>
                  </a:lnTo>
                  <a:cubicBezTo>
                    <a:pt x="3517" y="6544"/>
                    <a:pt x="3251" y="6468"/>
                    <a:pt x="3019" y="6468"/>
                  </a:cubicBezTo>
                  <a:cubicBezTo>
                    <a:pt x="2759" y="6468"/>
                    <a:pt x="2542" y="6563"/>
                    <a:pt x="2416" y="6859"/>
                  </a:cubicBezTo>
                  <a:lnTo>
                    <a:pt x="2333" y="6942"/>
                  </a:lnTo>
                  <a:cubicBezTo>
                    <a:pt x="2172" y="7587"/>
                    <a:pt x="2577" y="7909"/>
                    <a:pt x="3222" y="8147"/>
                  </a:cubicBezTo>
                  <a:lnTo>
                    <a:pt x="7891" y="10324"/>
                  </a:lnTo>
                  <a:lnTo>
                    <a:pt x="11350" y="11935"/>
                  </a:lnTo>
                  <a:cubicBezTo>
                    <a:pt x="11434" y="11935"/>
                    <a:pt x="11512" y="12096"/>
                    <a:pt x="11595" y="12173"/>
                  </a:cubicBezTo>
                  <a:lnTo>
                    <a:pt x="12400" y="12817"/>
                  </a:lnTo>
                  <a:lnTo>
                    <a:pt x="15537" y="7664"/>
                  </a:lnTo>
                  <a:cubicBezTo>
                    <a:pt x="15537" y="7664"/>
                    <a:pt x="15138" y="6781"/>
                    <a:pt x="14249" y="5087"/>
                  </a:cubicBezTo>
                  <a:lnTo>
                    <a:pt x="11756" y="4205"/>
                  </a:lnTo>
                  <a:cubicBezTo>
                    <a:pt x="11350" y="4205"/>
                    <a:pt x="10867" y="4205"/>
                    <a:pt x="10468" y="4121"/>
                  </a:cubicBezTo>
                  <a:lnTo>
                    <a:pt x="3460" y="340"/>
                  </a:lnTo>
                  <a:cubicBezTo>
                    <a:pt x="3187" y="158"/>
                    <a:pt x="2889" y="1"/>
                    <a:pt x="2623" y="1"/>
                  </a:cubicBez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65"/>
            <p:cNvSpPr/>
            <p:nvPr/>
          </p:nvSpPr>
          <p:spPr>
            <a:xfrm>
              <a:off x="6554246" y="3173672"/>
              <a:ext cx="250825" cy="470457"/>
            </a:xfrm>
            <a:custGeom>
              <a:avLst/>
              <a:gdLst/>
              <a:ahLst/>
              <a:cxnLst/>
              <a:rect l="l" t="t" r="r" b="b"/>
              <a:pathLst>
                <a:path w="13927" h="26122" extrusionOk="0">
                  <a:moveTo>
                    <a:pt x="4186" y="1"/>
                  </a:moveTo>
                  <a:cubicBezTo>
                    <a:pt x="3900" y="1"/>
                    <a:pt x="3604" y="38"/>
                    <a:pt x="3299" y="118"/>
                  </a:cubicBezTo>
                  <a:cubicBezTo>
                    <a:pt x="239" y="840"/>
                    <a:pt x="1" y="4865"/>
                    <a:pt x="78" y="6559"/>
                  </a:cubicBezTo>
                  <a:cubicBezTo>
                    <a:pt x="78" y="6959"/>
                    <a:pt x="78" y="7442"/>
                    <a:pt x="239" y="7848"/>
                  </a:cubicBezTo>
                  <a:lnTo>
                    <a:pt x="4426" y="25156"/>
                  </a:lnTo>
                  <a:cubicBezTo>
                    <a:pt x="4510" y="25561"/>
                    <a:pt x="4832" y="25883"/>
                    <a:pt x="5231" y="25961"/>
                  </a:cubicBezTo>
                  <a:cubicBezTo>
                    <a:pt x="5676" y="26041"/>
                    <a:pt x="6260" y="26122"/>
                    <a:pt x="6975" y="26122"/>
                  </a:cubicBezTo>
                  <a:cubicBezTo>
                    <a:pt x="7690" y="26122"/>
                    <a:pt x="8536" y="26041"/>
                    <a:pt x="9502" y="25800"/>
                  </a:cubicBezTo>
                  <a:cubicBezTo>
                    <a:pt x="11511" y="25317"/>
                    <a:pt x="12800" y="24511"/>
                    <a:pt x="13444" y="24028"/>
                  </a:cubicBezTo>
                  <a:cubicBezTo>
                    <a:pt x="13766" y="23790"/>
                    <a:pt x="13927" y="23307"/>
                    <a:pt x="13850" y="22901"/>
                  </a:cubicBezTo>
                  <a:lnTo>
                    <a:pt x="9663" y="5510"/>
                  </a:lnTo>
                  <a:cubicBezTo>
                    <a:pt x="9579" y="5110"/>
                    <a:pt x="9418" y="4704"/>
                    <a:pt x="9257" y="4382"/>
                  </a:cubicBezTo>
                  <a:cubicBezTo>
                    <a:pt x="8532" y="3008"/>
                    <a:pt x="6764" y="1"/>
                    <a:pt x="4186" y="1"/>
                  </a:cubicBezTo>
                  <a:close/>
                </a:path>
              </a:pathLst>
            </a:custGeom>
            <a:solidFill>
              <a:srgbClr val="D4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65"/>
            <p:cNvSpPr/>
            <p:nvPr/>
          </p:nvSpPr>
          <p:spPr>
            <a:xfrm>
              <a:off x="6558550" y="3043207"/>
              <a:ext cx="88519" cy="167403"/>
            </a:xfrm>
            <a:custGeom>
              <a:avLst/>
              <a:gdLst/>
              <a:ahLst/>
              <a:cxnLst/>
              <a:rect l="l" t="t" r="r" b="b"/>
              <a:pathLst>
                <a:path w="4915" h="9295" extrusionOk="0">
                  <a:moveTo>
                    <a:pt x="2755" y="0"/>
                  </a:moveTo>
                  <a:cubicBezTo>
                    <a:pt x="2745" y="0"/>
                    <a:pt x="2738" y="9"/>
                    <a:pt x="2738" y="32"/>
                  </a:cubicBezTo>
                  <a:lnTo>
                    <a:pt x="84" y="599"/>
                  </a:lnTo>
                  <a:cubicBezTo>
                    <a:pt x="0" y="676"/>
                    <a:pt x="0" y="676"/>
                    <a:pt x="0" y="760"/>
                  </a:cubicBezTo>
                  <a:lnTo>
                    <a:pt x="2094" y="9295"/>
                  </a:lnTo>
                  <a:lnTo>
                    <a:pt x="4915" y="8650"/>
                  </a:lnTo>
                  <a:lnTo>
                    <a:pt x="2821" y="116"/>
                  </a:lnTo>
                  <a:cubicBezTo>
                    <a:pt x="2821" y="56"/>
                    <a:pt x="2779" y="0"/>
                    <a:pt x="2755" y="0"/>
                  </a:cubicBezTo>
                  <a:close/>
                </a:path>
              </a:pathLst>
            </a:custGeom>
            <a:solidFill>
              <a:srgbClr val="D4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65"/>
            <p:cNvSpPr/>
            <p:nvPr/>
          </p:nvSpPr>
          <p:spPr>
            <a:xfrm>
              <a:off x="5366558" y="2060005"/>
              <a:ext cx="313248" cy="458841"/>
            </a:xfrm>
            <a:custGeom>
              <a:avLst/>
              <a:gdLst/>
              <a:ahLst/>
              <a:cxnLst/>
              <a:rect l="l" t="t" r="r" b="b"/>
              <a:pathLst>
                <a:path w="17393" h="25477" extrusionOk="0">
                  <a:moveTo>
                    <a:pt x="13130" y="1"/>
                  </a:moveTo>
                  <a:cubicBezTo>
                    <a:pt x="10789" y="1"/>
                    <a:pt x="8774" y="2346"/>
                    <a:pt x="7891" y="3499"/>
                  </a:cubicBezTo>
                  <a:cubicBezTo>
                    <a:pt x="7653" y="3821"/>
                    <a:pt x="7492" y="4221"/>
                    <a:pt x="7331" y="4543"/>
                  </a:cubicBezTo>
                  <a:lnTo>
                    <a:pt x="162" y="20891"/>
                  </a:lnTo>
                  <a:cubicBezTo>
                    <a:pt x="1" y="21290"/>
                    <a:pt x="84" y="21773"/>
                    <a:pt x="323" y="22095"/>
                  </a:cubicBezTo>
                  <a:cubicBezTo>
                    <a:pt x="889" y="22739"/>
                    <a:pt x="2017" y="23706"/>
                    <a:pt x="3865" y="24511"/>
                  </a:cubicBezTo>
                  <a:cubicBezTo>
                    <a:pt x="5720" y="25316"/>
                    <a:pt x="7170" y="25477"/>
                    <a:pt x="8052" y="25477"/>
                  </a:cubicBezTo>
                  <a:cubicBezTo>
                    <a:pt x="8458" y="25477"/>
                    <a:pt x="8857" y="25239"/>
                    <a:pt x="9018" y="24833"/>
                  </a:cubicBezTo>
                  <a:lnTo>
                    <a:pt x="16188" y="8491"/>
                  </a:lnTo>
                  <a:cubicBezTo>
                    <a:pt x="16349" y="8085"/>
                    <a:pt x="16510" y="7686"/>
                    <a:pt x="16587" y="7280"/>
                  </a:cubicBezTo>
                  <a:cubicBezTo>
                    <a:pt x="16909" y="5593"/>
                    <a:pt x="17392" y="1567"/>
                    <a:pt x="14494" y="279"/>
                  </a:cubicBezTo>
                  <a:cubicBezTo>
                    <a:pt x="14031" y="85"/>
                    <a:pt x="13575" y="1"/>
                    <a:pt x="13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65"/>
            <p:cNvSpPr/>
            <p:nvPr/>
          </p:nvSpPr>
          <p:spPr>
            <a:xfrm>
              <a:off x="5591377" y="1935898"/>
              <a:ext cx="111626" cy="168231"/>
            </a:xfrm>
            <a:custGeom>
              <a:avLst/>
              <a:gdLst/>
              <a:ahLst/>
              <a:cxnLst/>
              <a:rect l="l" t="t" r="r" b="b"/>
              <a:pathLst>
                <a:path w="6198" h="9341" extrusionOk="0">
                  <a:moveTo>
                    <a:pt x="3621" y="0"/>
                  </a:moveTo>
                  <a:cubicBezTo>
                    <a:pt x="3621" y="0"/>
                    <a:pt x="3544" y="0"/>
                    <a:pt x="3460" y="84"/>
                  </a:cubicBezTo>
                  <a:lnTo>
                    <a:pt x="1" y="8136"/>
                  </a:lnTo>
                  <a:lnTo>
                    <a:pt x="2655" y="9340"/>
                  </a:lnTo>
                  <a:lnTo>
                    <a:pt x="6197" y="1289"/>
                  </a:lnTo>
                  <a:cubicBezTo>
                    <a:pt x="6197" y="1211"/>
                    <a:pt x="6197" y="1128"/>
                    <a:pt x="6120" y="1128"/>
                  </a:cubicBezTo>
                  <a:lnTo>
                    <a:pt x="36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65"/>
            <p:cNvSpPr/>
            <p:nvPr/>
          </p:nvSpPr>
          <p:spPr>
            <a:xfrm>
              <a:off x="5415870" y="2153405"/>
              <a:ext cx="237822" cy="248052"/>
            </a:xfrm>
            <a:custGeom>
              <a:avLst/>
              <a:gdLst/>
              <a:ahLst/>
              <a:cxnLst/>
              <a:rect l="l" t="t" r="r" b="b"/>
              <a:pathLst>
                <a:path w="13205" h="13773" extrusionOk="0">
                  <a:moveTo>
                    <a:pt x="4271" y="1"/>
                  </a:moveTo>
                  <a:lnTo>
                    <a:pt x="0" y="9824"/>
                  </a:lnTo>
                  <a:cubicBezTo>
                    <a:pt x="1694" y="11112"/>
                    <a:pt x="4670" y="12883"/>
                    <a:pt x="8857" y="13772"/>
                  </a:cubicBezTo>
                  <a:lnTo>
                    <a:pt x="13205" y="3866"/>
                  </a:lnTo>
                  <a:cubicBezTo>
                    <a:pt x="9018" y="2983"/>
                    <a:pt x="6042" y="1289"/>
                    <a:pt x="4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65"/>
            <p:cNvSpPr/>
            <p:nvPr/>
          </p:nvSpPr>
          <p:spPr>
            <a:xfrm>
              <a:off x="6654255" y="3107575"/>
              <a:ext cx="266836" cy="275535"/>
            </a:xfrm>
            <a:custGeom>
              <a:avLst/>
              <a:gdLst/>
              <a:ahLst/>
              <a:cxnLst/>
              <a:rect l="l" t="t" r="r" b="b"/>
              <a:pathLst>
                <a:path w="14816" h="15299" extrusionOk="0">
                  <a:moveTo>
                    <a:pt x="7408" y="2255"/>
                  </a:moveTo>
                  <a:cubicBezTo>
                    <a:pt x="10229" y="2255"/>
                    <a:pt x="12484" y="4593"/>
                    <a:pt x="12484" y="7408"/>
                  </a:cubicBezTo>
                  <a:lnTo>
                    <a:pt x="12484" y="13044"/>
                  </a:lnTo>
                  <a:lnTo>
                    <a:pt x="2338" y="13044"/>
                  </a:lnTo>
                  <a:lnTo>
                    <a:pt x="2338" y="7408"/>
                  </a:lnTo>
                  <a:cubicBezTo>
                    <a:pt x="2338" y="4593"/>
                    <a:pt x="4593" y="2255"/>
                    <a:pt x="7408" y="2255"/>
                  </a:cubicBezTo>
                  <a:close/>
                  <a:moveTo>
                    <a:pt x="7408" y="1"/>
                  </a:moveTo>
                  <a:cubicBezTo>
                    <a:pt x="3305" y="1"/>
                    <a:pt x="0" y="3305"/>
                    <a:pt x="0" y="7408"/>
                  </a:cubicBezTo>
                  <a:lnTo>
                    <a:pt x="0" y="15299"/>
                  </a:lnTo>
                  <a:lnTo>
                    <a:pt x="14815" y="15299"/>
                  </a:lnTo>
                  <a:lnTo>
                    <a:pt x="14815" y="7408"/>
                  </a:lnTo>
                  <a:cubicBezTo>
                    <a:pt x="14815" y="3305"/>
                    <a:pt x="11517" y="1"/>
                    <a:pt x="7408" y="1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65"/>
            <p:cNvSpPr/>
            <p:nvPr/>
          </p:nvSpPr>
          <p:spPr>
            <a:xfrm>
              <a:off x="6487555" y="3307684"/>
              <a:ext cx="577148" cy="455365"/>
            </a:xfrm>
            <a:custGeom>
              <a:avLst/>
              <a:gdLst/>
              <a:ahLst/>
              <a:cxnLst/>
              <a:rect l="l" t="t" r="r" b="b"/>
              <a:pathLst>
                <a:path w="32046" h="25284" extrusionOk="0">
                  <a:moveTo>
                    <a:pt x="0" y="1"/>
                  </a:moveTo>
                  <a:lnTo>
                    <a:pt x="4747" y="25283"/>
                  </a:lnTo>
                  <a:lnTo>
                    <a:pt x="27292" y="25283"/>
                  </a:lnTo>
                  <a:lnTo>
                    <a:pt x="320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65"/>
            <p:cNvSpPr/>
            <p:nvPr/>
          </p:nvSpPr>
          <p:spPr>
            <a:xfrm>
              <a:off x="6674552" y="3567316"/>
              <a:ext cx="95723" cy="58028"/>
            </a:xfrm>
            <a:custGeom>
              <a:avLst/>
              <a:gdLst/>
              <a:ahLst/>
              <a:cxnLst/>
              <a:rect l="l" t="t" r="r" b="b"/>
              <a:pathLst>
                <a:path w="5315" h="3222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2"/>
                    <a:pt x="2" y="3"/>
                    <a:pt x="2" y="4"/>
                  </a:cubicBezTo>
                  <a:lnTo>
                    <a:pt x="2" y="4"/>
                  </a:lnTo>
                  <a:lnTo>
                    <a:pt x="0" y="1"/>
                  </a:lnTo>
                  <a:close/>
                  <a:moveTo>
                    <a:pt x="2" y="4"/>
                  </a:moveTo>
                  <a:lnTo>
                    <a:pt x="1695" y="3221"/>
                  </a:lnTo>
                  <a:lnTo>
                    <a:pt x="5315" y="3138"/>
                  </a:lnTo>
                  <a:lnTo>
                    <a:pt x="5237" y="162"/>
                  </a:lnTo>
                  <a:lnTo>
                    <a:pt x="323" y="239"/>
                  </a:lnTo>
                  <a:cubicBezTo>
                    <a:pt x="246" y="239"/>
                    <a:pt x="87" y="163"/>
                    <a:pt x="2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65"/>
            <p:cNvSpPr/>
            <p:nvPr/>
          </p:nvSpPr>
          <p:spPr>
            <a:xfrm>
              <a:off x="6652850" y="3497707"/>
              <a:ext cx="87024" cy="68114"/>
            </a:xfrm>
            <a:custGeom>
              <a:avLst/>
              <a:gdLst/>
              <a:ahLst/>
              <a:cxnLst/>
              <a:rect l="l" t="t" r="r" b="b"/>
              <a:pathLst>
                <a:path w="4832" h="3782" extrusionOk="0">
                  <a:moveTo>
                    <a:pt x="239" y="1"/>
                  </a:moveTo>
                  <a:lnTo>
                    <a:pt x="1205" y="645"/>
                  </a:lnTo>
                  <a:lnTo>
                    <a:pt x="561" y="1611"/>
                  </a:lnTo>
                  <a:cubicBezTo>
                    <a:pt x="561" y="1611"/>
                    <a:pt x="1" y="3138"/>
                    <a:pt x="1528" y="3782"/>
                  </a:cubicBezTo>
                  <a:lnTo>
                    <a:pt x="3061" y="3705"/>
                  </a:lnTo>
                  <a:lnTo>
                    <a:pt x="3943" y="2172"/>
                  </a:lnTo>
                  <a:lnTo>
                    <a:pt x="4832" y="2655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65"/>
            <p:cNvSpPr/>
            <p:nvPr/>
          </p:nvSpPr>
          <p:spPr>
            <a:xfrm>
              <a:off x="6693463" y="3420697"/>
              <a:ext cx="78325" cy="81333"/>
            </a:xfrm>
            <a:custGeom>
              <a:avLst/>
              <a:gdLst/>
              <a:ahLst/>
              <a:cxnLst/>
              <a:rect l="l" t="t" r="r" b="b"/>
              <a:pathLst>
                <a:path w="4349" h="4516" extrusionOk="0">
                  <a:moveTo>
                    <a:pt x="2628" y="0"/>
                  </a:moveTo>
                  <a:cubicBezTo>
                    <a:pt x="1854" y="0"/>
                    <a:pt x="1366" y="650"/>
                    <a:pt x="1366" y="650"/>
                  </a:cubicBezTo>
                  <a:lnTo>
                    <a:pt x="0" y="2989"/>
                  </a:lnTo>
                  <a:lnTo>
                    <a:pt x="2738" y="4515"/>
                  </a:lnTo>
                  <a:lnTo>
                    <a:pt x="4348" y="1539"/>
                  </a:lnTo>
                  <a:lnTo>
                    <a:pt x="3704" y="412"/>
                  </a:lnTo>
                  <a:cubicBezTo>
                    <a:pt x="3307" y="108"/>
                    <a:pt x="2944" y="0"/>
                    <a:pt x="26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65"/>
            <p:cNvSpPr/>
            <p:nvPr/>
          </p:nvSpPr>
          <p:spPr>
            <a:xfrm>
              <a:off x="6754373" y="3416500"/>
              <a:ext cx="105809" cy="72526"/>
            </a:xfrm>
            <a:custGeom>
              <a:avLst/>
              <a:gdLst/>
              <a:ahLst/>
              <a:cxnLst/>
              <a:rect l="l" t="t" r="r" b="b"/>
              <a:pathLst>
                <a:path w="5875" h="4027" extrusionOk="0">
                  <a:moveTo>
                    <a:pt x="3865" y="1"/>
                  </a:moveTo>
                  <a:lnTo>
                    <a:pt x="0" y="78"/>
                  </a:lnTo>
                  <a:cubicBezTo>
                    <a:pt x="399" y="323"/>
                    <a:pt x="560" y="484"/>
                    <a:pt x="560" y="484"/>
                  </a:cubicBezTo>
                  <a:lnTo>
                    <a:pt x="2255" y="3383"/>
                  </a:lnTo>
                  <a:lnTo>
                    <a:pt x="1288" y="4027"/>
                  </a:lnTo>
                  <a:lnTo>
                    <a:pt x="4425" y="3943"/>
                  </a:lnTo>
                  <a:lnTo>
                    <a:pt x="5875" y="1205"/>
                  </a:lnTo>
                  <a:lnTo>
                    <a:pt x="4831" y="1688"/>
                  </a:lnTo>
                  <a:lnTo>
                    <a:pt x="38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65"/>
            <p:cNvSpPr/>
            <p:nvPr/>
          </p:nvSpPr>
          <p:spPr>
            <a:xfrm>
              <a:off x="6815265" y="3483209"/>
              <a:ext cx="85529" cy="79712"/>
            </a:xfrm>
            <a:custGeom>
              <a:avLst/>
              <a:gdLst/>
              <a:ahLst/>
              <a:cxnLst/>
              <a:rect l="l" t="t" r="r" b="b"/>
              <a:pathLst>
                <a:path w="4749" h="4426" extrusionOk="0">
                  <a:moveTo>
                    <a:pt x="2655" y="1"/>
                  </a:moveTo>
                  <a:lnTo>
                    <a:pt x="1" y="1527"/>
                  </a:lnTo>
                  <a:lnTo>
                    <a:pt x="1688" y="4426"/>
                  </a:lnTo>
                  <a:lnTo>
                    <a:pt x="3299" y="4426"/>
                  </a:lnTo>
                  <a:cubicBezTo>
                    <a:pt x="4748" y="3704"/>
                    <a:pt x="4188" y="2416"/>
                    <a:pt x="4188" y="2416"/>
                  </a:cubicBez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65"/>
            <p:cNvSpPr/>
            <p:nvPr/>
          </p:nvSpPr>
          <p:spPr>
            <a:xfrm>
              <a:off x="6781856" y="3548406"/>
              <a:ext cx="98623" cy="94336"/>
            </a:xfrm>
            <a:custGeom>
              <a:avLst/>
              <a:gdLst/>
              <a:ahLst/>
              <a:cxnLst/>
              <a:rect l="l" t="t" r="r" b="b"/>
              <a:pathLst>
                <a:path w="5476" h="5238" extrusionOk="0">
                  <a:moveTo>
                    <a:pt x="1611" y="1"/>
                  </a:moveTo>
                  <a:lnTo>
                    <a:pt x="1" y="2661"/>
                  </a:lnTo>
                  <a:lnTo>
                    <a:pt x="1695" y="5237"/>
                  </a:lnTo>
                  <a:lnTo>
                    <a:pt x="1695" y="4188"/>
                  </a:lnTo>
                  <a:lnTo>
                    <a:pt x="3382" y="4110"/>
                  </a:lnTo>
                  <a:cubicBezTo>
                    <a:pt x="3788" y="4026"/>
                    <a:pt x="3949" y="3788"/>
                    <a:pt x="3949" y="3788"/>
                  </a:cubicBezTo>
                  <a:lnTo>
                    <a:pt x="5476" y="806"/>
                  </a:lnTo>
                  <a:lnTo>
                    <a:pt x="5476" y="806"/>
                  </a:lnTo>
                  <a:cubicBezTo>
                    <a:pt x="5315" y="967"/>
                    <a:pt x="5076" y="967"/>
                    <a:pt x="5076" y="967"/>
                  </a:cubicBezTo>
                  <a:lnTo>
                    <a:pt x="1611" y="967"/>
                  </a:lnTo>
                  <a:lnTo>
                    <a:pt x="16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5"/>
            <p:cNvSpPr/>
            <p:nvPr/>
          </p:nvSpPr>
          <p:spPr>
            <a:xfrm>
              <a:off x="6662954" y="2974175"/>
              <a:ext cx="227736" cy="316274"/>
            </a:xfrm>
            <a:custGeom>
              <a:avLst/>
              <a:gdLst/>
              <a:ahLst/>
              <a:cxnLst/>
              <a:rect l="l" t="t" r="r" b="b"/>
              <a:pathLst>
                <a:path w="12645" h="17561" extrusionOk="0">
                  <a:moveTo>
                    <a:pt x="7331" y="0"/>
                  </a:moveTo>
                  <a:cubicBezTo>
                    <a:pt x="7086" y="728"/>
                    <a:pt x="6764" y="1449"/>
                    <a:pt x="6442" y="2094"/>
                  </a:cubicBezTo>
                  <a:cubicBezTo>
                    <a:pt x="5881" y="2499"/>
                    <a:pt x="5314" y="2899"/>
                    <a:pt x="4992" y="3305"/>
                  </a:cubicBezTo>
                  <a:lnTo>
                    <a:pt x="2822" y="4593"/>
                  </a:lnTo>
                  <a:lnTo>
                    <a:pt x="0" y="6364"/>
                  </a:lnTo>
                  <a:cubicBezTo>
                    <a:pt x="0" y="6364"/>
                    <a:pt x="88" y="7281"/>
                    <a:pt x="1199" y="7281"/>
                  </a:cubicBezTo>
                  <a:cubicBezTo>
                    <a:pt x="1595" y="7281"/>
                    <a:pt x="2122" y="7164"/>
                    <a:pt x="2822" y="6847"/>
                  </a:cubicBezTo>
                  <a:cubicBezTo>
                    <a:pt x="3627" y="6525"/>
                    <a:pt x="4348" y="6119"/>
                    <a:pt x="4915" y="5881"/>
                  </a:cubicBezTo>
                  <a:cubicBezTo>
                    <a:pt x="5076" y="6280"/>
                    <a:pt x="5237" y="6686"/>
                    <a:pt x="5237" y="7169"/>
                  </a:cubicBezTo>
                  <a:lnTo>
                    <a:pt x="3788" y="14976"/>
                  </a:lnTo>
                  <a:cubicBezTo>
                    <a:pt x="3704" y="15620"/>
                    <a:pt x="3627" y="16187"/>
                    <a:pt x="4271" y="16348"/>
                  </a:cubicBezTo>
                  <a:lnTo>
                    <a:pt x="4348" y="16348"/>
                  </a:lnTo>
                  <a:cubicBezTo>
                    <a:pt x="4424" y="16367"/>
                    <a:pt x="4494" y="16376"/>
                    <a:pt x="4559" y="16376"/>
                  </a:cubicBezTo>
                  <a:cubicBezTo>
                    <a:pt x="5049" y="16376"/>
                    <a:pt x="5256" y="15876"/>
                    <a:pt x="5398" y="15382"/>
                  </a:cubicBezTo>
                  <a:lnTo>
                    <a:pt x="6042" y="13044"/>
                  </a:lnTo>
                  <a:lnTo>
                    <a:pt x="5720" y="16264"/>
                  </a:lnTo>
                  <a:cubicBezTo>
                    <a:pt x="5636" y="16831"/>
                    <a:pt x="5720" y="17475"/>
                    <a:pt x="6281" y="17553"/>
                  </a:cubicBezTo>
                  <a:lnTo>
                    <a:pt x="6442" y="17553"/>
                  </a:lnTo>
                  <a:cubicBezTo>
                    <a:pt x="6484" y="17558"/>
                    <a:pt x="6525" y="17561"/>
                    <a:pt x="6564" y="17561"/>
                  </a:cubicBezTo>
                  <a:cubicBezTo>
                    <a:pt x="7107" y="17561"/>
                    <a:pt x="7252" y="17027"/>
                    <a:pt x="7331" y="16425"/>
                  </a:cubicBezTo>
                  <a:lnTo>
                    <a:pt x="7730" y="14171"/>
                  </a:lnTo>
                  <a:lnTo>
                    <a:pt x="7730" y="14577"/>
                  </a:lnTo>
                  <a:cubicBezTo>
                    <a:pt x="7653" y="15221"/>
                    <a:pt x="7730" y="15781"/>
                    <a:pt x="8374" y="15865"/>
                  </a:cubicBezTo>
                  <a:lnTo>
                    <a:pt x="8458" y="15865"/>
                  </a:lnTo>
                  <a:cubicBezTo>
                    <a:pt x="9102" y="15865"/>
                    <a:pt x="9263" y="15298"/>
                    <a:pt x="9340" y="14654"/>
                  </a:cubicBezTo>
                  <a:lnTo>
                    <a:pt x="9823" y="10467"/>
                  </a:lnTo>
                  <a:lnTo>
                    <a:pt x="9746" y="12722"/>
                  </a:lnTo>
                  <a:cubicBezTo>
                    <a:pt x="9662" y="13289"/>
                    <a:pt x="9746" y="13933"/>
                    <a:pt x="10390" y="13933"/>
                  </a:cubicBezTo>
                  <a:lnTo>
                    <a:pt x="10467" y="13933"/>
                  </a:lnTo>
                  <a:cubicBezTo>
                    <a:pt x="10508" y="13938"/>
                    <a:pt x="10546" y="13940"/>
                    <a:pt x="10582" y="13940"/>
                  </a:cubicBezTo>
                  <a:cubicBezTo>
                    <a:pt x="11131" y="13940"/>
                    <a:pt x="11278" y="13409"/>
                    <a:pt x="11356" y="12805"/>
                  </a:cubicBezTo>
                  <a:lnTo>
                    <a:pt x="11917" y="7652"/>
                  </a:lnTo>
                  <a:lnTo>
                    <a:pt x="12400" y="3865"/>
                  </a:lnTo>
                  <a:cubicBezTo>
                    <a:pt x="12400" y="3788"/>
                    <a:pt x="12323" y="3704"/>
                    <a:pt x="12323" y="3627"/>
                  </a:cubicBezTo>
                  <a:lnTo>
                    <a:pt x="12484" y="2499"/>
                  </a:lnTo>
                  <a:cubicBezTo>
                    <a:pt x="12484" y="2338"/>
                    <a:pt x="12561" y="2255"/>
                    <a:pt x="12645" y="2094"/>
                  </a:cubicBezTo>
                  <a:cubicBezTo>
                    <a:pt x="11839" y="1449"/>
                    <a:pt x="10068" y="406"/>
                    <a:pt x="7331" y="0"/>
                  </a:cubicBezTo>
                  <a:close/>
                </a:path>
              </a:pathLst>
            </a:custGeom>
            <a:solidFill>
              <a:srgbClr val="F9C2B2"/>
            </a:solidFill>
            <a:ln w="9525" cap="flat" cmpd="sng">
              <a:solidFill>
                <a:srgbClr val="F9C2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5"/>
            <p:cNvSpPr/>
            <p:nvPr/>
          </p:nvSpPr>
          <p:spPr>
            <a:xfrm>
              <a:off x="5622859" y="2189515"/>
              <a:ext cx="54048" cy="103125"/>
            </a:xfrm>
            <a:custGeom>
              <a:avLst/>
              <a:gdLst/>
              <a:ahLst/>
              <a:cxnLst/>
              <a:rect l="l" t="t" r="r" b="b"/>
              <a:pathLst>
                <a:path w="3001" h="5726" extrusionOk="0">
                  <a:moveTo>
                    <a:pt x="1482" y="1"/>
                  </a:moveTo>
                  <a:cubicBezTo>
                    <a:pt x="1073" y="1"/>
                    <a:pt x="0" y="214"/>
                    <a:pt x="263" y="2505"/>
                  </a:cubicBezTo>
                  <a:cubicBezTo>
                    <a:pt x="346" y="3394"/>
                    <a:pt x="507" y="4276"/>
                    <a:pt x="507" y="4843"/>
                  </a:cubicBezTo>
                  <a:lnTo>
                    <a:pt x="3000" y="5725"/>
                  </a:lnTo>
                  <a:lnTo>
                    <a:pt x="3000" y="5725"/>
                  </a:lnTo>
                  <a:lnTo>
                    <a:pt x="2356" y="3310"/>
                  </a:lnTo>
                  <a:lnTo>
                    <a:pt x="1635" y="12"/>
                  </a:lnTo>
                  <a:cubicBezTo>
                    <a:pt x="1635" y="12"/>
                    <a:pt x="1576" y="1"/>
                    <a:pt x="1482" y="1"/>
                  </a:cubicBez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5"/>
            <p:cNvSpPr/>
            <p:nvPr/>
          </p:nvSpPr>
          <p:spPr>
            <a:xfrm>
              <a:off x="3030499" y="2369525"/>
              <a:ext cx="174031" cy="95741"/>
            </a:xfrm>
            <a:custGeom>
              <a:avLst/>
              <a:gdLst/>
              <a:ahLst/>
              <a:cxnLst/>
              <a:rect l="l" t="t" r="r" b="b"/>
              <a:pathLst>
                <a:path w="9663" h="5316" extrusionOk="0">
                  <a:moveTo>
                    <a:pt x="4832" y="1"/>
                  </a:moveTo>
                  <a:cubicBezTo>
                    <a:pt x="2171" y="1"/>
                    <a:pt x="1" y="1128"/>
                    <a:pt x="1" y="2655"/>
                  </a:cubicBezTo>
                  <a:cubicBezTo>
                    <a:pt x="1" y="4104"/>
                    <a:pt x="2171" y="5315"/>
                    <a:pt x="4832" y="5315"/>
                  </a:cubicBezTo>
                  <a:cubicBezTo>
                    <a:pt x="7485" y="5315"/>
                    <a:pt x="9663" y="4104"/>
                    <a:pt x="9663" y="2655"/>
                  </a:cubicBezTo>
                  <a:cubicBezTo>
                    <a:pt x="9663" y="1128"/>
                    <a:pt x="7485" y="1"/>
                    <a:pt x="4832" y="1"/>
                  </a:cubicBezTo>
                  <a:close/>
                </a:path>
              </a:pathLst>
            </a:custGeom>
            <a:solidFill>
              <a:srgbClr val="C7D2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65"/>
            <p:cNvSpPr/>
            <p:nvPr/>
          </p:nvSpPr>
          <p:spPr>
            <a:xfrm>
              <a:off x="3178415" y="2438413"/>
              <a:ext cx="150816" cy="235463"/>
            </a:xfrm>
            <a:custGeom>
              <a:avLst/>
              <a:gdLst/>
              <a:ahLst/>
              <a:cxnLst/>
              <a:rect l="l" t="t" r="r" b="b"/>
              <a:pathLst>
                <a:path w="8374" h="13074" extrusionOk="0">
                  <a:moveTo>
                    <a:pt x="5588" y="0"/>
                  </a:moveTo>
                  <a:cubicBezTo>
                    <a:pt x="4564" y="0"/>
                    <a:pt x="3623" y="619"/>
                    <a:pt x="3298" y="1651"/>
                  </a:cubicBezTo>
                  <a:lnTo>
                    <a:pt x="483" y="9864"/>
                  </a:lnTo>
                  <a:cubicBezTo>
                    <a:pt x="0" y="11152"/>
                    <a:pt x="722" y="12518"/>
                    <a:pt x="2010" y="12923"/>
                  </a:cubicBezTo>
                  <a:cubicBezTo>
                    <a:pt x="2282" y="13026"/>
                    <a:pt x="2559" y="13074"/>
                    <a:pt x="2829" y="13074"/>
                  </a:cubicBezTo>
                  <a:cubicBezTo>
                    <a:pt x="3835" y="13074"/>
                    <a:pt x="4755" y="12406"/>
                    <a:pt x="5070" y="11390"/>
                  </a:cubicBezTo>
                  <a:lnTo>
                    <a:pt x="7891" y="3261"/>
                  </a:lnTo>
                  <a:cubicBezTo>
                    <a:pt x="8374" y="1973"/>
                    <a:pt x="7646" y="601"/>
                    <a:pt x="6358" y="118"/>
                  </a:cubicBezTo>
                  <a:cubicBezTo>
                    <a:pt x="6102" y="39"/>
                    <a:pt x="5842" y="0"/>
                    <a:pt x="5588" y="0"/>
                  </a:cubicBezTo>
                  <a:close/>
                </a:path>
              </a:pathLst>
            </a:custGeom>
            <a:solidFill>
              <a:srgbClr val="181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65"/>
            <p:cNvSpPr/>
            <p:nvPr/>
          </p:nvSpPr>
          <p:spPr>
            <a:xfrm>
              <a:off x="2888382" y="2259322"/>
              <a:ext cx="313248" cy="511592"/>
            </a:xfrm>
            <a:custGeom>
              <a:avLst/>
              <a:gdLst/>
              <a:ahLst/>
              <a:cxnLst/>
              <a:rect l="l" t="t" r="r" b="b"/>
              <a:pathLst>
                <a:path w="17393" h="28406" extrusionOk="0">
                  <a:moveTo>
                    <a:pt x="2416" y="1"/>
                  </a:moveTo>
                  <a:lnTo>
                    <a:pt x="1" y="1205"/>
                  </a:lnTo>
                  <a:lnTo>
                    <a:pt x="967" y="8535"/>
                  </a:lnTo>
                  <a:lnTo>
                    <a:pt x="10545" y="28020"/>
                  </a:lnTo>
                  <a:cubicBezTo>
                    <a:pt x="10663" y="28256"/>
                    <a:pt x="10867" y="28406"/>
                    <a:pt x="11095" y="28406"/>
                  </a:cubicBezTo>
                  <a:cubicBezTo>
                    <a:pt x="11178" y="28406"/>
                    <a:pt x="11264" y="28386"/>
                    <a:pt x="11351" y="28343"/>
                  </a:cubicBezTo>
                  <a:lnTo>
                    <a:pt x="16987" y="25521"/>
                  </a:lnTo>
                  <a:cubicBezTo>
                    <a:pt x="17309" y="25360"/>
                    <a:pt x="17393" y="25038"/>
                    <a:pt x="17232" y="24716"/>
                  </a:cubicBezTo>
                  <a:lnTo>
                    <a:pt x="7647" y="5231"/>
                  </a:lnTo>
                  <a:lnTo>
                    <a:pt x="2416" y="1"/>
                  </a:lnTo>
                  <a:close/>
                </a:path>
              </a:pathLst>
            </a:custGeom>
            <a:solidFill>
              <a:srgbClr val="C7D2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65"/>
            <p:cNvSpPr/>
            <p:nvPr/>
          </p:nvSpPr>
          <p:spPr>
            <a:xfrm>
              <a:off x="3178415" y="2144706"/>
              <a:ext cx="243639" cy="188529"/>
            </a:xfrm>
            <a:custGeom>
              <a:avLst/>
              <a:gdLst/>
              <a:ahLst/>
              <a:cxnLst/>
              <a:rect l="l" t="t" r="r" b="b"/>
              <a:pathLst>
                <a:path w="13528" h="10468" extrusionOk="0">
                  <a:moveTo>
                    <a:pt x="3942" y="1"/>
                  </a:moveTo>
                  <a:lnTo>
                    <a:pt x="2738" y="2416"/>
                  </a:lnTo>
                  <a:lnTo>
                    <a:pt x="1772" y="4271"/>
                  </a:lnTo>
                  <a:cubicBezTo>
                    <a:pt x="805" y="5399"/>
                    <a:pt x="0" y="8374"/>
                    <a:pt x="0" y="8374"/>
                  </a:cubicBezTo>
                  <a:lnTo>
                    <a:pt x="805" y="10468"/>
                  </a:lnTo>
                  <a:lnTo>
                    <a:pt x="2255" y="10391"/>
                  </a:lnTo>
                  <a:cubicBezTo>
                    <a:pt x="2332" y="10391"/>
                    <a:pt x="2738" y="10230"/>
                    <a:pt x="2815" y="10146"/>
                  </a:cubicBezTo>
                  <a:lnTo>
                    <a:pt x="5875" y="9585"/>
                  </a:lnTo>
                  <a:lnTo>
                    <a:pt x="9984" y="8696"/>
                  </a:lnTo>
                  <a:cubicBezTo>
                    <a:pt x="10467" y="8619"/>
                    <a:pt x="10951" y="8458"/>
                    <a:pt x="10867" y="7975"/>
                  </a:cubicBezTo>
                  <a:lnTo>
                    <a:pt x="10789" y="7891"/>
                  </a:lnTo>
                  <a:cubicBezTo>
                    <a:pt x="10728" y="7483"/>
                    <a:pt x="10500" y="7372"/>
                    <a:pt x="10160" y="7372"/>
                  </a:cubicBezTo>
                  <a:cubicBezTo>
                    <a:pt x="10034" y="7372"/>
                    <a:pt x="9893" y="7387"/>
                    <a:pt x="9740" y="7408"/>
                  </a:cubicBezTo>
                  <a:lnTo>
                    <a:pt x="7968" y="7653"/>
                  </a:lnTo>
                  <a:lnTo>
                    <a:pt x="11350" y="6925"/>
                  </a:lnTo>
                  <a:cubicBezTo>
                    <a:pt x="11833" y="6848"/>
                    <a:pt x="12316" y="6687"/>
                    <a:pt x="12239" y="6204"/>
                  </a:cubicBezTo>
                  <a:lnTo>
                    <a:pt x="12239" y="6120"/>
                  </a:lnTo>
                  <a:cubicBezTo>
                    <a:pt x="12178" y="5711"/>
                    <a:pt x="11904" y="5601"/>
                    <a:pt x="11543" y="5601"/>
                  </a:cubicBezTo>
                  <a:cubicBezTo>
                    <a:pt x="11409" y="5601"/>
                    <a:pt x="11263" y="5616"/>
                    <a:pt x="11112" y="5637"/>
                  </a:cubicBezTo>
                  <a:lnTo>
                    <a:pt x="10789" y="5721"/>
                  </a:lnTo>
                  <a:lnTo>
                    <a:pt x="10789" y="5721"/>
                  </a:lnTo>
                  <a:lnTo>
                    <a:pt x="12638" y="5238"/>
                  </a:lnTo>
                  <a:cubicBezTo>
                    <a:pt x="13121" y="5154"/>
                    <a:pt x="13527" y="4915"/>
                    <a:pt x="13443" y="4432"/>
                  </a:cubicBezTo>
                  <a:lnTo>
                    <a:pt x="13443" y="4349"/>
                  </a:lnTo>
                  <a:cubicBezTo>
                    <a:pt x="13389" y="4008"/>
                    <a:pt x="13132" y="3907"/>
                    <a:pt x="12786" y="3907"/>
                  </a:cubicBezTo>
                  <a:cubicBezTo>
                    <a:pt x="12642" y="3907"/>
                    <a:pt x="12483" y="3925"/>
                    <a:pt x="12316" y="3949"/>
                  </a:cubicBezTo>
                  <a:lnTo>
                    <a:pt x="9823" y="4349"/>
                  </a:lnTo>
                  <a:lnTo>
                    <a:pt x="9823" y="4349"/>
                  </a:lnTo>
                  <a:lnTo>
                    <a:pt x="11595" y="3704"/>
                  </a:lnTo>
                  <a:cubicBezTo>
                    <a:pt x="12078" y="3543"/>
                    <a:pt x="12477" y="3305"/>
                    <a:pt x="12316" y="2822"/>
                  </a:cubicBezTo>
                  <a:lnTo>
                    <a:pt x="12316" y="2738"/>
                  </a:lnTo>
                  <a:cubicBezTo>
                    <a:pt x="12225" y="2466"/>
                    <a:pt x="12033" y="2374"/>
                    <a:pt x="11795" y="2374"/>
                  </a:cubicBezTo>
                  <a:cubicBezTo>
                    <a:pt x="11611" y="2374"/>
                    <a:pt x="11400" y="2430"/>
                    <a:pt x="11189" y="2500"/>
                  </a:cubicBezTo>
                  <a:lnTo>
                    <a:pt x="4992" y="4188"/>
                  </a:lnTo>
                  <a:cubicBezTo>
                    <a:pt x="4586" y="4188"/>
                    <a:pt x="4264" y="4110"/>
                    <a:pt x="3942" y="4027"/>
                  </a:cubicBezTo>
                  <a:cubicBezTo>
                    <a:pt x="4026" y="3543"/>
                    <a:pt x="4348" y="2899"/>
                    <a:pt x="4586" y="2178"/>
                  </a:cubicBezTo>
                  <a:cubicBezTo>
                    <a:pt x="5314" y="1"/>
                    <a:pt x="3942" y="1"/>
                    <a:pt x="3942" y="1"/>
                  </a:cubicBez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65"/>
            <p:cNvSpPr/>
            <p:nvPr/>
          </p:nvSpPr>
          <p:spPr>
            <a:xfrm>
              <a:off x="2868085" y="2231713"/>
              <a:ext cx="73913" cy="56641"/>
            </a:xfrm>
            <a:custGeom>
              <a:avLst/>
              <a:gdLst/>
              <a:ahLst/>
              <a:cxnLst/>
              <a:rect l="l" t="t" r="r" b="b"/>
              <a:pathLst>
                <a:path w="4104" h="3145" extrusionOk="0">
                  <a:moveTo>
                    <a:pt x="3382" y="1"/>
                  </a:moveTo>
                  <a:lnTo>
                    <a:pt x="1" y="1695"/>
                  </a:lnTo>
                  <a:lnTo>
                    <a:pt x="722" y="3144"/>
                  </a:lnTo>
                  <a:lnTo>
                    <a:pt x="4104" y="1534"/>
                  </a:lnTo>
                  <a:lnTo>
                    <a:pt x="3382" y="1"/>
                  </a:lnTo>
                  <a:close/>
                </a:path>
              </a:pathLst>
            </a:custGeom>
            <a:solidFill>
              <a:srgbClr val="181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5"/>
            <p:cNvSpPr/>
            <p:nvPr/>
          </p:nvSpPr>
          <p:spPr>
            <a:xfrm>
              <a:off x="2965195" y="2439782"/>
              <a:ext cx="169726" cy="228331"/>
            </a:xfrm>
            <a:custGeom>
              <a:avLst/>
              <a:gdLst/>
              <a:ahLst/>
              <a:cxnLst/>
              <a:rect l="l" t="t" r="r" b="b"/>
              <a:pathLst>
                <a:path w="9424" h="12678" extrusionOk="0">
                  <a:moveTo>
                    <a:pt x="2824" y="1"/>
                  </a:moveTo>
                  <a:cubicBezTo>
                    <a:pt x="2444" y="1"/>
                    <a:pt x="2058" y="92"/>
                    <a:pt x="1694" y="287"/>
                  </a:cubicBezTo>
                  <a:cubicBezTo>
                    <a:pt x="483" y="847"/>
                    <a:pt x="0" y="2297"/>
                    <a:pt x="567" y="3507"/>
                  </a:cubicBezTo>
                  <a:lnTo>
                    <a:pt x="4432" y="11314"/>
                  </a:lnTo>
                  <a:cubicBezTo>
                    <a:pt x="4834" y="12184"/>
                    <a:pt x="5694" y="12678"/>
                    <a:pt x="6596" y="12678"/>
                  </a:cubicBezTo>
                  <a:cubicBezTo>
                    <a:pt x="6950" y="12678"/>
                    <a:pt x="7311" y="12602"/>
                    <a:pt x="7652" y="12442"/>
                  </a:cubicBezTo>
                  <a:cubicBezTo>
                    <a:pt x="8941" y="11797"/>
                    <a:pt x="9424" y="10348"/>
                    <a:pt x="8780" y="9144"/>
                  </a:cubicBezTo>
                  <a:lnTo>
                    <a:pt x="4992" y="1330"/>
                  </a:lnTo>
                  <a:cubicBezTo>
                    <a:pt x="4543" y="490"/>
                    <a:pt x="3701" y="1"/>
                    <a:pt x="2824" y="1"/>
                  </a:cubicBezTo>
                  <a:close/>
                </a:path>
              </a:pathLst>
            </a:custGeom>
            <a:solidFill>
              <a:srgbClr val="181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65"/>
            <p:cNvSpPr/>
            <p:nvPr/>
          </p:nvSpPr>
          <p:spPr>
            <a:xfrm>
              <a:off x="2147667" y="1294760"/>
              <a:ext cx="492718" cy="304729"/>
            </a:xfrm>
            <a:custGeom>
              <a:avLst/>
              <a:gdLst/>
              <a:ahLst/>
              <a:cxnLst/>
              <a:rect l="l" t="t" r="r" b="b"/>
              <a:pathLst>
                <a:path w="27358" h="16920" extrusionOk="0">
                  <a:moveTo>
                    <a:pt x="14310" y="0"/>
                  </a:moveTo>
                  <a:cubicBezTo>
                    <a:pt x="7378" y="0"/>
                    <a:pt x="1" y="4251"/>
                    <a:pt x="1837" y="16920"/>
                  </a:cubicBezTo>
                  <a:lnTo>
                    <a:pt x="23171" y="16920"/>
                  </a:lnTo>
                  <a:cubicBezTo>
                    <a:pt x="24059" y="13622"/>
                    <a:pt x="27357" y="3960"/>
                    <a:pt x="20433" y="1138"/>
                  </a:cubicBezTo>
                  <a:cubicBezTo>
                    <a:pt x="18638" y="423"/>
                    <a:pt x="16496" y="0"/>
                    <a:pt x="14310" y="0"/>
                  </a:cubicBezTo>
                  <a:close/>
                </a:path>
              </a:pathLst>
            </a:custGeom>
            <a:solidFill>
              <a:srgbClr val="6F49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65"/>
            <p:cNvSpPr/>
            <p:nvPr/>
          </p:nvSpPr>
          <p:spPr>
            <a:xfrm>
              <a:off x="2724473" y="2273820"/>
              <a:ext cx="485856" cy="175435"/>
            </a:xfrm>
            <a:custGeom>
              <a:avLst/>
              <a:gdLst/>
              <a:ahLst/>
              <a:cxnLst/>
              <a:rect l="l" t="t" r="r" b="b"/>
              <a:pathLst>
                <a:path w="26977" h="9741" extrusionOk="0">
                  <a:moveTo>
                    <a:pt x="26494" y="1"/>
                  </a:moveTo>
                  <a:cubicBezTo>
                    <a:pt x="20935" y="239"/>
                    <a:pt x="15299" y="1044"/>
                    <a:pt x="9823" y="1933"/>
                  </a:cubicBezTo>
                  <a:cubicBezTo>
                    <a:pt x="6525" y="2416"/>
                    <a:pt x="3221" y="3460"/>
                    <a:pt x="0" y="4265"/>
                  </a:cubicBezTo>
                  <a:lnTo>
                    <a:pt x="2822" y="9740"/>
                  </a:lnTo>
                  <a:cubicBezTo>
                    <a:pt x="12001" y="7408"/>
                    <a:pt x="18197" y="5714"/>
                    <a:pt x="26977" y="3299"/>
                  </a:cubicBezTo>
                  <a:lnTo>
                    <a:pt x="26494" y="1"/>
                  </a:ln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65"/>
            <p:cNvSpPr/>
            <p:nvPr/>
          </p:nvSpPr>
          <p:spPr>
            <a:xfrm>
              <a:off x="2314151" y="1753187"/>
              <a:ext cx="134823" cy="226296"/>
            </a:xfrm>
            <a:custGeom>
              <a:avLst/>
              <a:gdLst/>
              <a:ahLst/>
              <a:cxnLst/>
              <a:rect l="l" t="t" r="r" b="b"/>
              <a:pathLst>
                <a:path w="7486" h="12565" extrusionOk="0">
                  <a:moveTo>
                    <a:pt x="7086" y="0"/>
                  </a:moveTo>
                  <a:lnTo>
                    <a:pt x="0" y="245"/>
                  </a:lnTo>
                  <a:lnTo>
                    <a:pt x="239" y="9102"/>
                  </a:lnTo>
                  <a:cubicBezTo>
                    <a:pt x="320" y="11059"/>
                    <a:pt x="1923" y="12564"/>
                    <a:pt x="3792" y="12564"/>
                  </a:cubicBezTo>
                  <a:cubicBezTo>
                    <a:pt x="3842" y="12564"/>
                    <a:pt x="3892" y="12563"/>
                    <a:pt x="3943" y="12561"/>
                  </a:cubicBezTo>
                  <a:cubicBezTo>
                    <a:pt x="5875" y="12484"/>
                    <a:pt x="7485" y="10873"/>
                    <a:pt x="7408" y="8857"/>
                  </a:cubicBezTo>
                  <a:lnTo>
                    <a:pt x="7086" y="0"/>
                  </a:ln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65"/>
            <p:cNvSpPr/>
            <p:nvPr/>
          </p:nvSpPr>
          <p:spPr>
            <a:xfrm>
              <a:off x="2087928" y="2710256"/>
              <a:ext cx="388656" cy="1667636"/>
            </a:xfrm>
            <a:custGeom>
              <a:avLst/>
              <a:gdLst/>
              <a:ahLst/>
              <a:cxnLst/>
              <a:rect l="l" t="t" r="r" b="b"/>
              <a:pathLst>
                <a:path w="21580" h="92595" extrusionOk="0">
                  <a:moveTo>
                    <a:pt x="21579" y="0"/>
                  </a:moveTo>
                  <a:lnTo>
                    <a:pt x="20690" y="245"/>
                  </a:lnTo>
                  <a:lnTo>
                    <a:pt x="9180" y="4026"/>
                  </a:lnTo>
                  <a:lnTo>
                    <a:pt x="7891" y="14010"/>
                  </a:lnTo>
                  <a:cubicBezTo>
                    <a:pt x="5875" y="14976"/>
                    <a:pt x="4349" y="16831"/>
                    <a:pt x="4104" y="20290"/>
                  </a:cubicBezTo>
                  <a:cubicBezTo>
                    <a:pt x="3299" y="32046"/>
                    <a:pt x="2899" y="53302"/>
                    <a:pt x="2899" y="53302"/>
                  </a:cubicBezTo>
                  <a:cubicBezTo>
                    <a:pt x="2899" y="53302"/>
                    <a:pt x="1128" y="55879"/>
                    <a:pt x="722" y="62642"/>
                  </a:cubicBezTo>
                  <a:cubicBezTo>
                    <a:pt x="323" y="69328"/>
                    <a:pt x="1" y="91628"/>
                    <a:pt x="1" y="91628"/>
                  </a:cubicBezTo>
                  <a:lnTo>
                    <a:pt x="78" y="91628"/>
                  </a:lnTo>
                  <a:lnTo>
                    <a:pt x="1" y="92594"/>
                  </a:lnTo>
                  <a:lnTo>
                    <a:pt x="4265" y="92272"/>
                  </a:lnTo>
                  <a:lnTo>
                    <a:pt x="4349" y="91873"/>
                  </a:lnTo>
                  <a:lnTo>
                    <a:pt x="4748" y="91873"/>
                  </a:lnTo>
                  <a:cubicBezTo>
                    <a:pt x="9418" y="72143"/>
                    <a:pt x="11673" y="54513"/>
                    <a:pt x="11673" y="54513"/>
                  </a:cubicBezTo>
                  <a:cubicBezTo>
                    <a:pt x="20613" y="30197"/>
                    <a:pt x="20291" y="14738"/>
                    <a:pt x="20291" y="14738"/>
                  </a:cubicBezTo>
                  <a:cubicBezTo>
                    <a:pt x="20291" y="14738"/>
                    <a:pt x="19808" y="14493"/>
                    <a:pt x="19003" y="14255"/>
                  </a:cubicBezTo>
                  <a:lnTo>
                    <a:pt x="20851" y="3788"/>
                  </a:lnTo>
                  <a:lnTo>
                    <a:pt x="21579" y="0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65"/>
            <p:cNvSpPr/>
            <p:nvPr/>
          </p:nvSpPr>
          <p:spPr>
            <a:xfrm>
              <a:off x="2422842" y="2688554"/>
              <a:ext cx="330646" cy="1711148"/>
            </a:xfrm>
            <a:custGeom>
              <a:avLst/>
              <a:gdLst/>
              <a:ahLst/>
              <a:cxnLst/>
              <a:rect l="l" t="t" r="r" b="b"/>
              <a:pathLst>
                <a:path w="18359" h="95011" extrusionOk="0">
                  <a:moveTo>
                    <a:pt x="13772" y="1"/>
                  </a:moveTo>
                  <a:lnTo>
                    <a:pt x="12967" y="484"/>
                  </a:lnTo>
                  <a:lnTo>
                    <a:pt x="2339" y="6281"/>
                  </a:lnTo>
                  <a:lnTo>
                    <a:pt x="2983" y="16265"/>
                  </a:lnTo>
                  <a:cubicBezTo>
                    <a:pt x="1128" y="17553"/>
                    <a:pt x="1" y="19724"/>
                    <a:pt x="407" y="23189"/>
                  </a:cubicBezTo>
                  <a:cubicBezTo>
                    <a:pt x="1695" y="34861"/>
                    <a:pt x="5238" y="55795"/>
                    <a:pt x="5238" y="55795"/>
                  </a:cubicBezTo>
                  <a:cubicBezTo>
                    <a:pt x="5238" y="55795"/>
                    <a:pt x="4027" y="58694"/>
                    <a:pt x="4832" y="65380"/>
                  </a:cubicBezTo>
                  <a:cubicBezTo>
                    <a:pt x="5637" y="72060"/>
                    <a:pt x="9425" y="94044"/>
                    <a:pt x="9425" y="94044"/>
                  </a:cubicBezTo>
                  <a:lnTo>
                    <a:pt x="9586" y="95010"/>
                  </a:lnTo>
                  <a:lnTo>
                    <a:pt x="13689" y="93883"/>
                  </a:lnTo>
                  <a:lnTo>
                    <a:pt x="13689" y="93477"/>
                  </a:lnTo>
                  <a:lnTo>
                    <a:pt x="14095" y="93477"/>
                  </a:lnTo>
                  <a:cubicBezTo>
                    <a:pt x="15138" y="73187"/>
                    <a:pt x="14011" y="55396"/>
                    <a:pt x="14011" y="55396"/>
                  </a:cubicBezTo>
                  <a:cubicBezTo>
                    <a:pt x="18359" y="29869"/>
                    <a:pt x="15299" y="14655"/>
                    <a:pt x="15299" y="14655"/>
                  </a:cubicBezTo>
                  <a:cubicBezTo>
                    <a:pt x="15299" y="14655"/>
                    <a:pt x="14739" y="14571"/>
                    <a:pt x="13850" y="14494"/>
                  </a:cubicBezTo>
                  <a:lnTo>
                    <a:pt x="13772" y="3865"/>
                  </a:lnTo>
                  <a:lnTo>
                    <a:pt x="13772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65"/>
            <p:cNvSpPr/>
            <p:nvPr/>
          </p:nvSpPr>
          <p:spPr>
            <a:xfrm>
              <a:off x="2085028" y="1887812"/>
              <a:ext cx="475662" cy="279101"/>
            </a:xfrm>
            <a:custGeom>
              <a:avLst/>
              <a:gdLst/>
              <a:ahLst/>
              <a:cxnLst/>
              <a:rect l="l" t="t" r="r" b="b"/>
              <a:pathLst>
                <a:path w="26411" h="15497" extrusionOk="0">
                  <a:moveTo>
                    <a:pt x="15974" y="0"/>
                  </a:moveTo>
                  <a:cubicBezTo>
                    <a:pt x="15880" y="0"/>
                    <a:pt x="15814" y="5"/>
                    <a:pt x="15782" y="17"/>
                  </a:cubicBezTo>
                  <a:cubicBezTo>
                    <a:pt x="15765" y="12"/>
                    <a:pt x="15742" y="10"/>
                    <a:pt x="15715" y="10"/>
                  </a:cubicBezTo>
                  <a:cubicBezTo>
                    <a:pt x="15224" y="10"/>
                    <a:pt x="13167" y="691"/>
                    <a:pt x="12478" y="1221"/>
                  </a:cubicBezTo>
                  <a:cubicBezTo>
                    <a:pt x="7647" y="4848"/>
                    <a:pt x="1" y="7585"/>
                    <a:pt x="484" y="12332"/>
                  </a:cubicBezTo>
                  <a:cubicBezTo>
                    <a:pt x="484" y="12332"/>
                    <a:pt x="849" y="15497"/>
                    <a:pt x="3202" y="15497"/>
                  </a:cubicBezTo>
                  <a:cubicBezTo>
                    <a:pt x="3312" y="15497"/>
                    <a:pt x="3425" y="15490"/>
                    <a:pt x="3544" y="15476"/>
                  </a:cubicBezTo>
                  <a:lnTo>
                    <a:pt x="17070" y="14265"/>
                  </a:lnTo>
                  <a:lnTo>
                    <a:pt x="24072" y="13621"/>
                  </a:lnTo>
                  <a:cubicBezTo>
                    <a:pt x="24394" y="11611"/>
                    <a:pt x="24800" y="9595"/>
                    <a:pt x="25360" y="7585"/>
                  </a:cubicBezTo>
                  <a:cubicBezTo>
                    <a:pt x="25682" y="6374"/>
                    <a:pt x="26004" y="4925"/>
                    <a:pt x="26410" y="3637"/>
                  </a:cubicBezTo>
                  <a:cubicBezTo>
                    <a:pt x="24394" y="2670"/>
                    <a:pt x="21818" y="1865"/>
                    <a:pt x="19164" y="577"/>
                  </a:cubicBezTo>
                  <a:cubicBezTo>
                    <a:pt x="18392" y="230"/>
                    <a:pt x="16592" y="0"/>
                    <a:pt x="15974" y="0"/>
                  </a:cubicBez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65"/>
            <p:cNvSpPr/>
            <p:nvPr/>
          </p:nvSpPr>
          <p:spPr>
            <a:xfrm>
              <a:off x="2215547" y="1490781"/>
              <a:ext cx="263937" cy="342226"/>
            </a:xfrm>
            <a:custGeom>
              <a:avLst/>
              <a:gdLst/>
              <a:ahLst/>
              <a:cxnLst/>
              <a:rect l="l" t="t" r="r" b="b"/>
              <a:pathLst>
                <a:path w="14655" h="19002" extrusionOk="0">
                  <a:moveTo>
                    <a:pt x="0" y="0"/>
                  </a:moveTo>
                  <a:lnTo>
                    <a:pt x="2738" y="12316"/>
                  </a:lnTo>
                  <a:cubicBezTo>
                    <a:pt x="3137" y="15137"/>
                    <a:pt x="5153" y="18841"/>
                    <a:pt x="11833" y="19002"/>
                  </a:cubicBezTo>
                  <a:cubicBezTo>
                    <a:pt x="11833" y="19002"/>
                    <a:pt x="14654" y="10145"/>
                    <a:pt x="14248" y="7324"/>
                  </a:cubicBezTo>
                  <a:lnTo>
                    <a:pt x="14571" y="0"/>
                  </a:ln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65"/>
            <p:cNvSpPr/>
            <p:nvPr/>
          </p:nvSpPr>
          <p:spPr>
            <a:xfrm>
              <a:off x="2270639" y="1490781"/>
              <a:ext cx="301649" cy="343649"/>
            </a:xfrm>
            <a:custGeom>
              <a:avLst/>
              <a:gdLst/>
              <a:ahLst/>
              <a:cxnLst/>
              <a:rect l="l" t="t" r="r" b="b"/>
              <a:pathLst>
                <a:path w="16749" h="19081" extrusionOk="0">
                  <a:moveTo>
                    <a:pt x="1" y="0"/>
                  </a:moveTo>
                  <a:lnTo>
                    <a:pt x="722" y="9417"/>
                  </a:lnTo>
                  <a:cubicBezTo>
                    <a:pt x="561" y="14493"/>
                    <a:pt x="3705" y="18918"/>
                    <a:pt x="8858" y="19079"/>
                  </a:cubicBezTo>
                  <a:lnTo>
                    <a:pt x="9019" y="19079"/>
                  </a:lnTo>
                  <a:cubicBezTo>
                    <a:pt x="9067" y="19080"/>
                    <a:pt x="9115" y="19081"/>
                    <a:pt x="9163" y="19081"/>
                  </a:cubicBezTo>
                  <a:cubicBezTo>
                    <a:pt x="12800" y="19081"/>
                    <a:pt x="15700" y="15971"/>
                    <a:pt x="15782" y="12316"/>
                  </a:cubicBezTo>
                  <a:lnTo>
                    <a:pt x="16748" y="0"/>
                  </a:ln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65"/>
            <p:cNvSpPr/>
            <p:nvPr/>
          </p:nvSpPr>
          <p:spPr>
            <a:xfrm>
              <a:off x="2173439" y="1568350"/>
              <a:ext cx="101522" cy="122396"/>
            </a:xfrm>
            <a:custGeom>
              <a:avLst/>
              <a:gdLst/>
              <a:ahLst/>
              <a:cxnLst/>
              <a:rect l="l" t="t" r="r" b="b"/>
              <a:pathLst>
                <a:path w="5637" h="6796" extrusionOk="0">
                  <a:moveTo>
                    <a:pt x="1963" y="1"/>
                  </a:moveTo>
                  <a:cubicBezTo>
                    <a:pt x="1757" y="1"/>
                    <a:pt x="1558" y="39"/>
                    <a:pt x="1372" y="118"/>
                  </a:cubicBezTo>
                  <a:cubicBezTo>
                    <a:pt x="245" y="685"/>
                    <a:pt x="0" y="2534"/>
                    <a:pt x="805" y="4389"/>
                  </a:cubicBezTo>
                  <a:cubicBezTo>
                    <a:pt x="1462" y="5834"/>
                    <a:pt x="2656" y="6795"/>
                    <a:pt x="3685" y="6795"/>
                  </a:cubicBezTo>
                  <a:cubicBezTo>
                    <a:pt x="3917" y="6795"/>
                    <a:pt x="4141" y="6746"/>
                    <a:pt x="4348" y="6643"/>
                  </a:cubicBezTo>
                  <a:cubicBezTo>
                    <a:pt x="4432" y="6643"/>
                    <a:pt x="4593" y="6560"/>
                    <a:pt x="4670" y="6482"/>
                  </a:cubicBezTo>
                  <a:cubicBezTo>
                    <a:pt x="5559" y="5754"/>
                    <a:pt x="5636" y="4067"/>
                    <a:pt x="4915" y="2456"/>
                  </a:cubicBezTo>
                  <a:cubicBezTo>
                    <a:pt x="4242" y="977"/>
                    <a:pt x="3008" y="1"/>
                    <a:pt x="1963" y="1"/>
                  </a:cubicBez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65"/>
            <p:cNvSpPr/>
            <p:nvPr/>
          </p:nvSpPr>
          <p:spPr>
            <a:xfrm>
              <a:off x="2395358" y="137476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4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65"/>
            <p:cNvSpPr/>
            <p:nvPr/>
          </p:nvSpPr>
          <p:spPr>
            <a:xfrm>
              <a:off x="2395358" y="1718374"/>
              <a:ext cx="87024" cy="30527"/>
            </a:xfrm>
            <a:custGeom>
              <a:avLst/>
              <a:gdLst/>
              <a:ahLst/>
              <a:cxnLst/>
              <a:rect l="l" t="t" r="r" b="b"/>
              <a:pathLst>
                <a:path w="4832" h="1695" extrusionOk="0">
                  <a:moveTo>
                    <a:pt x="483" y="1"/>
                  </a:moveTo>
                  <a:lnTo>
                    <a:pt x="0" y="484"/>
                  </a:lnTo>
                  <a:cubicBezTo>
                    <a:pt x="78" y="484"/>
                    <a:pt x="883" y="1373"/>
                    <a:pt x="2171" y="1611"/>
                  </a:cubicBezTo>
                  <a:cubicBezTo>
                    <a:pt x="2577" y="1611"/>
                    <a:pt x="3060" y="1695"/>
                    <a:pt x="3459" y="1695"/>
                  </a:cubicBezTo>
                  <a:cubicBezTo>
                    <a:pt x="4187" y="1695"/>
                    <a:pt x="4748" y="1611"/>
                    <a:pt x="4831" y="1611"/>
                  </a:cubicBezTo>
                  <a:lnTo>
                    <a:pt x="4748" y="967"/>
                  </a:lnTo>
                  <a:cubicBezTo>
                    <a:pt x="4748" y="967"/>
                    <a:pt x="4175" y="1039"/>
                    <a:pt x="3436" y="1039"/>
                  </a:cubicBezTo>
                  <a:cubicBezTo>
                    <a:pt x="3067" y="1039"/>
                    <a:pt x="2656" y="1021"/>
                    <a:pt x="2255" y="967"/>
                  </a:cubicBezTo>
                  <a:cubicBezTo>
                    <a:pt x="1205" y="806"/>
                    <a:pt x="483" y="85"/>
                    <a:pt x="483" y="1"/>
                  </a:cubicBezTo>
                  <a:close/>
                </a:path>
              </a:pathLst>
            </a:custGeom>
            <a:solidFill>
              <a:srgbClr val="CFA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65"/>
            <p:cNvSpPr/>
            <p:nvPr/>
          </p:nvSpPr>
          <p:spPr>
            <a:xfrm>
              <a:off x="2230045" y="1670593"/>
              <a:ext cx="30419" cy="30401"/>
            </a:xfrm>
            <a:custGeom>
              <a:avLst/>
              <a:gdLst/>
              <a:ahLst/>
              <a:cxnLst/>
              <a:rect l="l" t="t" r="r" b="b"/>
              <a:pathLst>
                <a:path w="1689" h="1688" extrusionOk="0">
                  <a:moveTo>
                    <a:pt x="806" y="0"/>
                  </a:moveTo>
                  <a:cubicBezTo>
                    <a:pt x="400" y="0"/>
                    <a:pt x="0" y="322"/>
                    <a:pt x="0" y="805"/>
                  </a:cubicBezTo>
                  <a:cubicBezTo>
                    <a:pt x="0" y="1288"/>
                    <a:pt x="400" y="1688"/>
                    <a:pt x="806" y="1688"/>
                  </a:cubicBezTo>
                  <a:cubicBezTo>
                    <a:pt x="1289" y="1688"/>
                    <a:pt x="1688" y="1288"/>
                    <a:pt x="1688" y="805"/>
                  </a:cubicBezTo>
                  <a:cubicBezTo>
                    <a:pt x="1688" y="322"/>
                    <a:pt x="1289" y="0"/>
                    <a:pt x="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65"/>
            <p:cNvSpPr/>
            <p:nvPr/>
          </p:nvSpPr>
          <p:spPr>
            <a:xfrm>
              <a:off x="2032835" y="2511354"/>
              <a:ext cx="784462" cy="947164"/>
            </a:xfrm>
            <a:custGeom>
              <a:avLst/>
              <a:gdLst/>
              <a:ahLst/>
              <a:cxnLst/>
              <a:rect l="l" t="t" r="r" b="b"/>
              <a:pathLst>
                <a:path w="43557" h="52591" extrusionOk="0">
                  <a:moveTo>
                    <a:pt x="22756" y="0"/>
                  </a:moveTo>
                  <a:cubicBezTo>
                    <a:pt x="20846" y="0"/>
                    <a:pt x="19301" y="221"/>
                    <a:pt x="18113" y="500"/>
                  </a:cubicBezTo>
                  <a:lnTo>
                    <a:pt x="14654" y="255"/>
                  </a:lnTo>
                  <a:lnTo>
                    <a:pt x="14493" y="2271"/>
                  </a:lnTo>
                  <a:cubicBezTo>
                    <a:pt x="14493" y="2271"/>
                    <a:pt x="14010" y="2593"/>
                    <a:pt x="13366" y="3237"/>
                  </a:cubicBezTo>
                  <a:cubicBezTo>
                    <a:pt x="5392" y="10722"/>
                    <a:pt x="7485" y="23044"/>
                    <a:pt x="4026" y="31901"/>
                  </a:cubicBezTo>
                  <a:cubicBezTo>
                    <a:pt x="0" y="42207"/>
                    <a:pt x="77" y="49370"/>
                    <a:pt x="77" y="49370"/>
                  </a:cubicBezTo>
                  <a:cubicBezTo>
                    <a:pt x="6925" y="52591"/>
                    <a:pt x="10223" y="51064"/>
                    <a:pt x="22944" y="52352"/>
                  </a:cubicBezTo>
                  <a:cubicBezTo>
                    <a:pt x="24178" y="52478"/>
                    <a:pt x="25367" y="52535"/>
                    <a:pt x="26508" y="52535"/>
                  </a:cubicBezTo>
                  <a:cubicBezTo>
                    <a:pt x="37067" y="52535"/>
                    <a:pt x="43556" y="47682"/>
                    <a:pt x="43556" y="47682"/>
                  </a:cubicBezTo>
                  <a:cubicBezTo>
                    <a:pt x="43556" y="47682"/>
                    <a:pt x="39614" y="33350"/>
                    <a:pt x="39131" y="24977"/>
                  </a:cubicBezTo>
                  <a:cubicBezTo>
                    <a:pt x="38725" y="17086"/>
                    <a:pt x="38081" y="9917"/>
                    <a:pt x="33733" y="2831"/>
                  </a:cubicBezTo>
                  <a:cubicBezTo>
                    <a:pt x="33334" y="1865"/>
                    <a:pt x="33012" y="1382"/>
                    <a:pt x="33012" y="1382"/>
                  </a:cubicBezTo>
                  <a:lnTo>
                    <a:pt x="31885" y="1305"/>
                  </a:lnTo>
                  <a:cubicBezTo>
                    <a:pt x="30596" y="822"/>
                    <a:pt x="28097" y="178"/>
                    <a:pt x="23672" y="17"/>
                  </a:cubicBezTo>
                  <a:cubicBezTo>
                    <a:pt x="23358" y="5"/>
                    <a:pt x="23053" y="0"/>
                    <a:pt x="22756" y="0"/>
                  </a:cubicBez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65"/>
            <p:cNvSpPr/>
            <p:nvPr/>
          </p:nvSpPr>
          <p:spPr>
            <a:xfrm>
              <a:off x="2453369" y="1599471"/>
              <a:ext cx="46412" cy="79838"/>
            </a:xfrm>
            <a:custGeom>
              <a:avLst/>
              <a:gdLst/>
              <a:ahLst/>
              <a:cxnLst/>
              <a:rect l="l" t="t" r="r" b="b"/>
              <a:pathLst>
                <a:path w="2577" h="4433" extrusionOk="0">
                  <a:moveTo>
                    <a:pt x="644" y="1"/>
                  </a:moveTo>
                  <a:lnTo>
                    <a:pt x="0" y="84"/>
                  </a:lnTo>
                  <a:lnTo>
                    <a:pt x="483" y="2822"/>
                  </a:lnTo>
                  <a:lnTo>
                    <a:pt x="805" y="2822"/>
                  </a:lnTo>
                  <a:cubicBezTo>
                    <a:pt x="1043" y="2822"/>
                    <a:pt x="1610" y="2899"/>
                    <a:pt x="1688" y="3221"/>
                  </a:cubicBezTo>
                  <a:cubicBezTo>
                    <a:pt x="1688" y="3382"/>
                    <a:pt x="1205" y="3627"/>
                    <a:pt x="721" y="3704"/>
                  </a:cubicBezTo>
                  <a:lnTo>
                    <a:pt x="882" y="4432"/>
                  </a:lnTo>
                  <a:cubicBezTo>
                    <a:pt x="1043" y="4348"/>
                    <a:pt x="2577" y="3949"/>
                    <a:pt x="2332" y="3060"/>
                  </a:cubicBezTo>
                  <a:cubicBezTo>
                    <a:pt x="2171" y="2416"/>
                    <a:pt x="1449" y="2178"/>
                    <a:pt x="1043" y="2178"/>
                  </a:cubicBezTo>
                  <a:lnTo>
                    <a:pt x="644" y="1"/>
                  </a:lnTo>
                  <a:close/>
                </a:path>
              </a:pathLst>
            </a:custGeom>
            <a:solidFill>
              <a:srgbClr val="CFA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65"/>
            <p:cNvSpPr/>
            <p:nvPr/>
          </p:nvSpPr>
          <p:spPr>
            <a:xfrm>
              <a:off x="2708570" y="4385168"/>
              <a:ext cx="152221" cy="55129"/>
            </a:xfrm>
            <a:custGeom>
              <a:avLst/>
              <a:gdLst/>
              <a:ahLst/>
              <a:cxnLst/>
              <a:rect l="l" t="t" r="r" b="b"/>
              <a:pathLst>
                <a:path w="8452" h="3061" extrusionOk="0">
                  <a:moveTo>
                    <a:pt x="2416" y="1"/>
                  </a:moveTo>
                  <a:lnTo>
                    <a:pt x="1" y="3060"/>
                  </a:lnTo>
                  <a:lnTo>
                    <a:pt x="8130" y="3060"/>
                  </a:lnTo>
                  <a:cubicBezTo>
                    <a:pt x="8452" y="484"/>
                    <a:pt x="6281" y="239"/>
                    <a:pt x="3943" y="239"/>
                  </a:cubicBezTo>
                  <a:lnTo>
                    <a:pt x="2416" y="1"/>
                  </a:lnTo>
                  <a:close/>
                </a:path>
              </a:pathLst>
            </a:custGeom>
            <a:solidFill>
              <a:srgbClr val="003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65"/>
            <p:cNvSpPr/>
            <p:nvPr/>
          </p:nvSpPr>
          <p:spPr>
            <a:xfrm>
              <a:off x="2563572" y="4334362"/>
              <a:ext cx="142117" cy="105935"/>
            </a:xfrm>
            <a:custGeom>
              <a:avLst/>
              <a:gdLst/>
              <a:ahLst/>
              <a:cxnLst/>
              <a:rect l="l" t="t" r="r" b="b"/>
              <a:pathLst>
                <a:path w="7891" h="5882" extrusionOk="0">
                  <a:moveTo>
                    <a:pt x="805" y="1"/>
                  </a:moveTo>
                  <a:cubicBezTo>
                    <a:pt x="483" y="1"/>
                    <a:pt x="239" y="245"/>
                    <a:pt x="239" y="567"/>
                  </a:cubicBezTo>
                  <a:lnTo>
                    <a:pt x="239" y="728"/>
                  </a:lnTo>
                  <a:lnTo>
                    <a:pt x="0" y="5881"/>
                  </a:lnTo>
                  <a:lnTo>
                    <a:pt x="3137" y="5881"/>
                  </a:lnTo>
                  <a:lnTo>
                    <a:pt x="6036" y="2339"/>
                  </a:lnTo>
                  <a:cubicBezTo>
                    <a:pt x="6036" y="2339"/>
                    <a:pt x="7163" y="2339"/>
                    <a:pt x="7891" y="1772"/>
                  </a:cubicBezTo>
                  <a:lnTo>
                    <a:pt x="7569" y="1373"/>
                  </a:lnTo>
                  <a:cubicBezTo>
                    <a:pt x="7064" y="741"/>
                    <a:pt x="6309" y="407"/>
                    <a:pt x="5581" y="407"/>
                  </a:cubicBezTo>
                  <a:cubicBezTo>
                    <a:pt x="5381" y="407"/>
                    <a:pt x="5183" y="432"/>
                    <a:pt x="4992" y="484"/>
                  </a:cubicBezTo>
                  <a:cubicBezTo>
                    <a:pt x="4471" y="638"/>
                    <a:pt x="3973" y="721"/>
                    <a:pt x="3468" y="721"/>
                  </a:cubicBezTo>
                  <a:cubicBezTo>
                    <a:pt x="2646" y="721"/>
                    <a:pt x="1803" y="500"/>
                    <a:pt x="805" y="1"/>
                  </a:cubicBezTo>
                  <a:close/>
                </a:path>
              </a:pathLst>
            </a:custGeom>
            <a:solidFill>
              <a:srgbClr val="003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65"/>
            <p:cNvSpPr/>
            <p:nvPr/>
          </p:nvSpPr>
          <p:spPr>
            <a:xfrm>
              <a:off x="2620069" y="4366258"/>
              <a:ext cx="132031" cy="74039"/>
            </a:xfrm>
            <a:custGeom>
              <a:avLst/>
              <a:gdLst/>
              <a:ahLst/>
              <a:cxnLst/>
              <a:rect l="l" t="t" r="r" b="b"/>
              <a:pathLst>
                <a:path w="7331" h="4111" extrusionOk="0">
                  <a:moveTo>
                    <a:pt x="4754" y="1"/>
                  </a:moveTo>
                  <a:cubicBezTo>
                    <a:pt x="4026" y="568"/>
                    <a:pt x="2899" y="568"/>
                    <a:pt x="2899" y="568"/>
                  </a:cubicBezTo>
                  <a:lnTo>
                    <a:pt x="0" y="4110"/>
                  </a:lnTo>
                  <a:lnTo>
                    <a:pt x="4915" y="4110"/>
                  </a:lnTo>
                  <a:lnTo>
                    <a:pt x="7330" y="1051"/>
                  </a:lnTo>
                  <a:lnTo>
                    <a:pt x="5314" y="729"/>
                  </a:lnTo>
                  <a:lnTo>
                    <a:pt x="4754" y="1"/>
                  </a:lnTo>
                  <a:close/>
                </a:path>
              </a:pathLst>
            </a:custGeom>
            <a:solidFill>
              <a:srgbClr val="003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65"/>
            <p:cNvSpPr/>
            <p:nvPr/>
          </p:nvSpPr>
          <p:spPr>
            <a:xfrm>
              <a:off x="2563572" y="4435866"/>
              <a:ext cx="292933" cy="26133"/>
            </a:xfrm>
            <a:custGeom>
              <a:avLst/>
              <a:gdLst/>
              <a:ahLst/>
              <a:cxnLst/>
              <a:rect l="l" t="t" r="r" b="b"/>
              <a:pathLst>
                <a:path w="16265" h="1451" extrusionOk="0">
                  <a:moveTo>
                    <a:pt x="0" y="1"/>
                  </a:moveTo>
                  <a:lnTo>
                    <a:pt x="0" y="1450"/>
                  </a:lnTo>
                  <a:lnTo>
                    <a:pt x="16265" y="1450"/>
                  </a:lnTo>
                  <a:lnTo>
                    <a:pt x="16265" y="1"/>
                  </a:lnTo>
                  <a:close/>
                </a:path>
              </a:pathLst>
            </a:custGeom>
            <a:solidFill>
              <a:srgbClr val="151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65"/>
            <p:cNvSpPr/>
            <p:nvPr/>
          </p:nvSpPr>
          <p:spPr>
            <a:xfrm>
              <a:off x="2054519" y="4328563"/>
              <a:ext cx="165332" cy="108834"/>
            </a:xfrm>
            <a:custGeom>
              <a:avLst/>
              <a:gdLst/>
              <a:ahLst/>
              <a:cxnLst/>
              <a:rect l="l" t="t" r="r" b="b"/>
              <a:pathLst>
                <a:path w="9180" h="6043" extrusionOk="0">
                  <a:moveTo>
                    <a:pt x="5560" y="1"/>
                  </a:moveTo>
                  <a:lnTo>
                    <a:pt x="2983" y="84"/>
                  </a:lnTo>
                  <a:cubicBezTo>
                    <a:pt x="2017" y="162"/>
                    <a:pt x="1212" y="889"/>
                    <a:pt x="1051" y="1856"/>
                  </a:cubicBezTo>
                  <a:lnTo>
                    <a:pt x="1051" y="3060"/>
                  </a:lnTo>
                  <a:cubicBezTo>
                    <a:pt x="1" y="4348"/>
                    <a:pt x="1" y="6042"/>
                    <a:pt x="1" y="6042"/>
                  </a:cubicBezTo>
                  <a:lnTo>
                    <a:pt x="9180" y="6042"/>
                  </a:lnTo>
                  <a:cubicBezTo>
                    <a:pt x="9180" y="6042"/>
                    <a:pt x="9180" y="3865"/>
                    <a:pt x="7653" y="2577"/>
                  </a:cubicBezTo>
                  <a:lnTo>
                    <a:pt x="7653" y="2017"/>
                  </a:lnTo>
                  <a:cubicBezTo>
                    <a:pt x="7569" y="889"/>
                    <a:pt x="6687" y="1"/>
                    <a:pt x="5560" y="1"/>
                  </a:cubicBez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65"/>
            <p:cNvSpPr/>
            <p:nvPr/>
          </p:nvSpPr>
          <p:spPr>
            <a:xfrm>
              <a:off x="2054519" y="4437379"/>
              <a:ext cx="165332" cy="26114"/>
            </a:xfrm>
            <a:custGeom>
              <a:avLst/>
              <a:gdLst/>
              <a:ahLst/>
              <a:cxnLst/>
              <a:rect l="l" t="t" r="r" b="b"/>
              <a:pathLst>
                <a:path w="9180" h="1450" extrusionOk="0">
                  <a:moveTo>
                    <a:pt x="1" y="0"/>
                  </a:moveTo>
                  <a:lnTo>
                    <a:pt x="1" y="1450"/>
                  </a:lnTo>
                  <a:lnTo>
                    <a:pt x="9180" y="1450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65"/>
            <p:cNvSpPr/>
            <p:nvPr/>
          </p:nvSpPr>
          <p:spPr>
            <a:xfrm>
              <a:off x="2190837" y="1425459"/>
              <a:ext cx="393050" cy="206287"/>
            </a:xfrm>
            <a:custGeom>
              <a:avLst/>
              <a:gdLst/>
              <a:ahLst/>
              <a:cxnLst/>
              <a:rect l="l" t="t" r="r" b="b"/>
              <a:pathLst>
                <a:path w="21824" h="11454" extrusionOk="0">
                  <a:moveTo>
                    <a:pt x="6120" y="1"/>
                  </a:moveTo>
                  <a:lnTo>
                    <a:pt x="406" y="645"/>
                  </a:lnTo>
                  <a:lnTo>
                    <a:pt x="0" y="2661"/>
                  </a:lnTo>
                  <a:lnTo>
                    <a:pt x="2416" y="8458"/>
                  </a:lnTo>
                  <a:cubicBezTo>
                    <a:pt x="4110" y="10146"/>
                    <a:pt x="4271" y="11196"/>
                    <a:pt x="4271" y="11196"/>
                  </a:cubicBezTo>
                  <a:cubicBezTo>
                    <a:pt x="4271" y="11196"/>
                    <a:pt x="4110" y="5559"/>
                    <a:pt x="7891" y="4832"/>
                  </a:cubicBezTo>
                  <a:cubicBezTo>
                    <a:pt x="8390" y="4736"/>
                    <a:pt x="8877" y="4699"/>
                    <a:pt x="9357" y="4699"/>
                  </a:cubicBezTo>
                  <a:cubicBezTo>
                    <a:pt x="11210" y="4699"/>
                    <a:pt x="12959" y="5262"/>
                    <a:pt x="14935" y="5262"/>
                  </a:cubicBezTo>
                  <a:cubicBezTo>
                    <a:pt x="16328" y="5262"/>
                    <a:pt x="17834" y="4982"/>
                    <a:pt x="19569" y="4026"/>
                  </a:cubicBezTo>
                  <a:cubicBezTo>
                    <a:pt x="19569" y="4026"/>
                    <a:pt x="20857" y="6365"/>
                    <a:pt x="20535" y="10629"/>
                  </a:cubicBezTo>
                  <a:cubicBezTo>
                    <a:pt x="20491" y="11205"/>
                    <a:pt x="20483" y="11453"/>
                    <a:pt x="20503" y="11453"/>
                  </a:cubicBezTo>
                  <a:cubicBezTo>
                    <a:pt x="20626" y="11453"/>
                    <a:pt x="21823" y="1695"/>
                    <a:pt x="21823" y="1695"/>
                  </a:cubicBezTo>
                  <a:cubicBezTo>
                    <a:pt x="21823" y="1695"/>
                    <a:pt x="19891" y="1"/>
                    <a:pt x="19247" y="1"/>
                  </a:cubicBezTo>
                  <a:close/>
                </a:path>
              </a:pathLst>
            </a:custGeom>
            <a:solidFill>
              <a:srgbClr val="6F49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65"/>
            <p:cNvSpPr/>
            <p:nvPr/>
          </p:nvSpPr>
          <p:spPr>
            <a:xfrm>
              <a:off x="2021237" y="1289159"/>
              <a:ext cx="282721" cy="565550"/>
            </a:xfrm>
            <a:custGeom>
              <a:avLst/>
              <a:gdLst/>
              <a:ahLst/>
              <a:cxnLst/>
              <a:rect l="l" t="t" r="r" b="b"/>
              <a:pathLst>
                <a:path w="15698" h="31402" extrusionOk="0">
                  <a:moveTo>
                    <a:pt x="10789" y="0"/>
                  </a:moveTo>
                  <a:cubicBezTo>
                    <a:pt x="8129" y="0"/>
                    <a:pt x="5875" y="2177"/>
                    <a:pt x="5875" y="4915"/>
                  </a:cubicBezTo>
                  <a:cubicBezTo>
                    <a:pt x="5875" y="5237"/>
                    <a:pt x="5958" y="5559"/>
                    <a:pt x="6036" y="5881"/>
                  </a:cubicBezTo>
                  <a:cubicBezTo>
                    <a:pt x="4670" y="7246"/>
                    <a:pt x="0" y="12722"/>
                    <a:pt x="2976" y="19968"/>
                  </a:cubicBezTo>
                  <a:cubicBezTo>
                    <a:pt x="6519" y="28342"/>
                    <a:pt x="3942" y="31401"/>
                    <a:pt x="3942" y="31401"/>
                  </a:cubicBezTo>
                  <a:cubicBezTo>
                    <a:pt x="3942" y="31401"/>
                    <a:pt x="13121" y="30113"/>
                    <a:pt x="10789" y="20451"/>
                  </a:cubicBezTo>
                  <a:cubicBezTo>
                    <a:pt x="9662" y="15459"/>
                    <a:pt x="9739" y="12000"/>
                    <a:pt x="10061" y="9746"/>
                  </a:cubicBezTo>
                  <a:lnTo>
                    <a:pt x="10061" y="9746"/>
                  </a:lnTo>
                  <a:cubicBezTo>
                    <a:pt x="10306" y="9823"/>
                    <a:pt x="10545" y="9823"/>
                    <a:pt x="10789" y="9823"/>
                  </a:cubicBezTo>
                  <a:cubicBezTo>
                    <a:pt x="13527" y="9823"/>
                    <a:pt x="15698" y="7569"/>
                    <a:pt x="15698" y="4915"/>
                  </a:cubicBezTo>
                  <a:cubicBezTo>
                    <a:pt x="15698" y="2177"/>
                    <a:pt x="13527" y="0"/>
                    <a:pt x="10789" y="0"/>
                  </a:cubicBezTo>
                  <a:close/>
                </a:path>
              </a:pathLst>
            </a:custGeom>
            <a:solidFill>
              <a:srgbClr val="6F49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65"/>
            <p:cNvSpPr/>
            <p:nvPr/>
          </p:nvSpPr>
          <p:spPr>
            <a:xfrm>
              <a:off x="3026087" y="2221627"/>
              <a:ext cx="226242" cy="234922"/>
            </a:xfrm>
            <a:custGeom>
              <a:avLst/>
              <a:gdLst/>
              <a:ahLst/>
              <a:cxnLst/>
              <a:rect l="l" t="t" r="r" b="b"/>
              <a:pathLst>
                <a:path w="12562" h="13044" extrusionOk="0">
                  <a:moveTo>
                    <a:pt x="6281" y="1933"/>
                  </a:moveTo>
                  <a:cubicBezTo>
                    <a:pt x="8697" y="1933"/>
                    <a:pt x="10629" y="3865"/>
                    <a:pt x="10629" y="6281"/>
                  </a:cubicBezTo>
                  <a:lnTo>
                    <a:pt x="10629" y="11112"/>
                  </a:lnTo>
                  <a:lnTo>
                    <a:pt x="1933" y="11112"/>
                  </a:lnTo>
                  <a:lnTo>
                    <a:pt x="1933" y="6281"/>
                  </a:lnTo>
                  <a:cubicBezTo>
                    <a:pt x="1933" y="3865"/>
                    <a:pt x="3866" y="1933"/>
                    <a:pt x="6281" y="1933"/>
                  </a:cubicBezTo>
                  <a:close/>
                  <a:moveTo>
                    <a:pt x="6281" y="0"/>
                  </a:moveTo>
                  <a:cubicBezTo>
                    <a:pt x="2822" y="0"/>
                    <a:pt x="1" y="2815"/>
                    <a:pt x="1" y="6281"/>
                  </a:cubicBezTo>
                  <a:lnTo>
                    <a:pt x="1" y="13044"/>
                  </a:lnTo>
                  <a:lnTo>
                    <a:pt x="12561" y="13044"/>
                  </a:lnTo>
                  <a:lnTo>
                    <a:pt x="12561" y="6281"/>
                  </a:lnTo>
                  <a:cubicBezTo>
                    <a:pt x="12561" y="2815"/>
                    <a:pt x="9747" y="0"/>
                    <a:pt x="6281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65"/>
            <p:cNvSpPr/>
            <p:nvPr/>
          </p:nvSpPr>
          <p:spPr>
            <a:xfrm>
              <a:off x="2882583" y="2392740"/>
              <a:ext cx="493060" cy="388638"/>
            </a:xfrm>
            <a:custGeom>
              <a:avLst/>
              <a:gdLst/>
              <a:ahLst/>
              <a:cxnLst/>
              <a:rect l="l" t="t" r="r" b="b"/>
              <a:pathLst>
                <a:path w="27377" h="21579" extrusionOk="0">
                  <a:moveTo>
                    <a:pt x="1" y="0"/>
                  </a:moveTo>
                  <a:lnTo>
                    <a:pt x="4027" y="21579"/>
                  </a:lnTo>
                  <a:lnTo>
                    <a:pt x="23351" y="21579"/>
                  </a:lnTo>
                  <a:lnTo>
                    <a:pt x="273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65"/>
            <p:cNvSpPr/>
            <p:nvPr/>
          </p:nvSpPr>
          <p:spPr>
            <a:xfrm>
              <a:off x="3042098" y="2613146"/>
              <a:ext cx="81225" cy="50716"/>
            </a:xfrm>
            <a:custGeom>
              <a:avLst/>
              <a:gdLst/>
              <a:ahLst/>
              <a:cxnLst/>
              <a:rect l="l" t="t" r="r" b="b"/>
              <a:pathLst>
                <a:path w="4510" h="2816" extrusionOk="0">
                  <a:moveTo>
                    <a:pt x="1" y="1"/>
                  </a:moveTo>
                  <a:lnTo>
                    <a:pt x="1" y="78"/>
                  </a:lnTo>
                  <a:cubicBezTo>
                    <a:pt x="20" y="99"/>
                    <a:pt x="44" y="119"/>
                    <a:pt x="72" y="138"/>
                  </a:cubicBezTo>
                  <a:lnTo>
                    <a:pt x="72" y="138"/>
                  </a:lnTo>
                  <a:lnTo>
                    <a:pt x="1" y="1"/>
                  </a:lnTo>
                  <a:close/>
                  <a:moveTo>
                    <a:pt x="72" y="138"/>
                  </a:moveTo>
                  <a:lnTo>
                    <a:pt x="1450" y="2816"/>
                  </a:lnTo>
                  <a:lnTo>
                    <a:pt x="4510" y="2738"/>
                  </a:lnTo>
                  <a:lnTo>
                    <a:pt x="4510" y="162"/>
                  </a:lnTo>
                  <a:lnTo>
                    <a:pt x="323" y="239"/>
                  </a:lnTo>
                  <a:cubicBezTo>
                    <a:pt x="260" y="239"/>
                    <a:pt x="153" y="195"/>
                    <a:pt x="72" y="1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65"/>
            <p:cNvSpPr/>
            <p:nvPr/>
          </p:nvSpPr>
          <p:spPr>
            <a:xfrm>
              <a:off x="3024700" y="2553641"/>
              <a:ext cx="73913" cy="58028"/>
            </a:xfrm>
            <a:custGeom>
              <a:avLst/>
              <a:gdLst/>
              <a:ahLst/>
              <a:cxnLst/>
              <a:rect l="l" t="t" r="r" b="b"/>
              <a:pathLst>
                <a:path w="4104" h="3222" extrusionOk="0">
                  <a:moveTo>
                    <a:pt x="2815" y="0"/>
                  </a:moveTo>
                  <a:lnTo>
                    <a:pt x="162" y="84"/>
                  </a:lnTo>
                  <a:lnTo>
                    <a:pt x="967" y="567"/>
                  </a:lnTo>
                  <a:lnTo>
                    <a:pt x="484" y="1450"/>
                  </a:lnTo>
                  <a:cubicBezTo>
                    <a:pt x="484" y="1450"/>
                    <a:pt x="1" y="2738"/>
                    <a:pt x="1289" y="3221"/>
                  </a:cubicBezTo>
                  <a:lnTo>
                    <a:pt x="2577" y="3221"/>
                  </a:lnTo>
                  <a:lnTo>
                    <a:pt x="3298" y="1933"/>
                  </a:lnTo>
                  <a:lnTo>
                    <a:pt x="4104" y="2339"/>
                  </a:lnTo>
                  <a:lnTo>
                    <a:pt x="28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65"/>
            <p:cNvSpPr/>
            <p:nvPr/>
          </p:nvSpPr>
          <p:spPr>
            <a:xfrm>
              <a:off x="3059495" y="2488589"/>
              <a:ext cx="66727" cy="69483"/>
            </a:xfrm>
            <a:custGeom>
              <a:avLst/>
              <a:gdLst/>
              <a:ahLst/>
              <a:cxnLst/>
              <a:rect l="l" t="t" r="r" b="b"/>
              <a:pathLst>
                <a:path w="3705" h="3858" extrusionOk="0">
                  <a:moveTo>
                    <a:pt x="2173" y="0"/>
                  </a:moveTo>
                  <a:cubicBezTo>
                    <a:pt x="1523" y="0"/>
                    <a:pt x="1128" y="553"/>
                    <a:pt x="1128" y="553"/>
                  </a:cubicBezTo>
                  <a:lnTo>
                    <a:pt x="1" y="2569"/>
                  </a:lnTo>
                  <a:lnTo>
                    <a:pt x="2333" y="3857"/>
                  </a:lnTo>
                  <a:lnTo>
                    <a:pt x="3705" y="1281"/>
                  </a:lnTo>
                  <a:lnTo>
                    <a:pt x="3138" y="392"/>
                  </a:lnTo>
                  <a:cubicBezTo>
                    <a:pt x="2776" y="102"/>
                    <a:pt x="2451" y="0"/>
                    <a:pt x="2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65"/>
            <p:cNvSpPr/>
            <p:nvPr/>
          </p:nvSpPr>
          <p:spPr>
            <a:xfrm>
              <a:off x="3110193" y="2485545"/>
              <a:ext cx="89924" cy="60910"/>
            </a:xfrm>
            <a:custGeom>
              <a:avLst/>
              <a:gdLst/>
              <a:ahLst/>
              <a:cxnLst/>
              <a:rect l="l" t="t" r="r" b="b"/>
              <a:pathLst>
                <a:path w="4993" h="3382" extrusionOk="0">
                  <a:moveTo>
                    <a:pt x="1" y="0"/>
                  </a:moveTo>
                  <a:cubicBezTo>
                    <a:pt x="407" y="239"/>
                    <a:pt x="484" y="400"/>
                    <a:pt x="484" y="400"/>
                  </a:cubicBezTo>
                  <a:lnTo>
                    <a:pt x="1933" y="2899"/>
                  </a:lnTo>
                  <a:lnTo>
                    <a:pt x="1128" y="3382"/>
                  </a:lnTo>
                  <a:lnTo>
                    <a:pt x="3788" y="3382"/>
                  </a:lnTo>
                  <a:lnTo>
                    <a:pt x="4993" y="966"/>
                  </a:lnTo>
                  <a:lnTo>
                    <a:pt x="4188" y="1450"/>
                  </a:lnTo>
                  <a:lnTo>
                    <a:pt x="3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65"/>
            <p:cNvSpPr/>
            <p:nvPr/>
          </p:nvSpPr>
          <p:spPr>
            <a:xfrm>
              <a:off x="3162404" y="2542043"/>
              <a:ext cx="74021" cy="68222"/>
            </a:xfrm>
            <a:custGeom>
              <a:avLst/>
              <a:gdLst/>
              <a:ahLst/>
              <a:cxnLst/>
              <a:rect l="l" t="t" r="r" b="b"/>
              <a:pathLst>
                <a:path w="4110" h="3788" extrusionOk="0">
                  <a:moveTo>
                    <a:pt x="2255" y="0"/>
                  </a:moveTo>
                  <a:lnTo>
                    <a:pt x="0" y="1372"/>
                  </a:lnTo>
                  <a:lnTo>
                    <a:pt x="1450" y="3788"/>
                  </a:lnTo>
                  <a:lnTo>
                    <a:pt x="2822" y="3788"/>
                  </a:lnTo>
                  <a:cubicBezTo>
                    <a:pt x="4110" y="3144"/>
                    <a:pt x="3543" y="2094"/>
                    <a:pt x="3543" y="2094"/>
                  </a:cubicBezTo>
                  <a:lnTo>
                    <a:pt x="22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65"/>
            <p:cNvSpPr/>
            <p:nvPr/>
          </p:nvSpPr>
          <p:spPr>
            <a:xfrm>
              <a:off x="3133408" y="2597135"/>
              <a:ext cx="84107" cy="81225"/>
            </a:xfrm>
            <a:custGeom>
              <a:avLst/>
              <a:gdLst/>
              <a:ahLst/>
              <a:cxnLst/>
              <a:rect l="l" t="t" r="r" b="b"/>
              <a:pathLst>
                <a:path w="4670" h="4510" extrusionOk="0">
                  <a:moveTo>
                    <a:pt x="4670" y="729"/>
                  </a:moveTo>
                  <a:lnTo>
                    <a:pt x="4664" y="740"/>
                  </a:lnTo>
                  <a:lnTo>
                    <a:pt x="4664" y="740"/>
                  </a:lnTo>
                  <a:cubicBezTo>
                    <a:pt x="4666" y="736"/>
                    <a:pt x="4668" y="733"/>
                    <a:pt x="4670" y="729"/>
                  </a:cubicBezTo>
                  <a:close/>
                  <a:moveTo>
                    <a:pt x="1372" y="1"/>
                  </a:moveTo>
                  <a:lnTo>
                    <a:pt x="0" y="2339"/>
                  </a:lnTo>
                  <a:lnTo>
                    <a:pt x="1533" y="4510"/>
                  </a:lnTo>
                  <a:lnTo>
                    <a:pt x="1449" y="3627"/>
                  </a:lnTo>
                  <a:lnTo>
                    <a:pt x="2899" y="3544"/>
                  </a:lnTo>
                  <a:cubicBezTo>
                    <a:pt x="3304" y="3466"/>
                    <a:pt x="3382" y="3222"/>
                    <a:pt x="3382" y="3222"/>
                  </a:cubicBezTo>
                  <a:lnTo>
                    <a:pt x="4664" y="740"/>
                  </a:lnTo>
                  <a:lnTo>
                    <a:pt x="4664" y="740"/>
                  </a:lnTo>
                  <a:cubicBezTo>
                    <a:pt x="4581" y="890"/>
                    <a:pt x="4348" y="890"/>
                    <a:pt x="4348" y="890"/>
                  </a:cubicBezTo>
                  <a:lnTo>
                    <a:pt x="1372" y="890"/>
                  </a:lnTo>
                  <a:lnTo>
                    <a:pt x="13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65"/>
            <p:cNvSpPr/>
            <p:nvPr/>
          </p:nvSpPr>
          <p:spPr>
            <a:xfrm>
              <a:off x="2633181" y="2146219"/>
              <a:ext cx="577148" cy="303036"/>
            </a:xfrm>
            <a:custGeom>
              <a:avLst/>
              <a:gdLst/>
              <a:ahLst/>
              <a:cxnLst/>
              <a:rect l="l" t="t" r="r" b="b"/>
              <a:pathLst>
                <a:path w="32046" h="16826" extrusionOk="0">
                  <a:moveTo>
                    <a:pt x="5958" y="0"/>
                  </a:moveTo>
                  <a:cubicBezTo>
                    <a:pt x="4348" y="883"/>
                    <a:pt x="3543" y="2654"/>
                    <a:pt x="1849" y="3543"/>
                  </a:cubicBezTo>
                  <a:cubicBezTo>
                    <a:pt x="1610" y="3782"/>
                    <a:pt x="1610" y="4026"/>
                    <a:pt x="1205" y="4265"/>
                  </a:cubicBezTo>
                  <a:cubicBezTo>
                    <a:pt x="1082" y="4363"/>
                    <a:pt x="967" y="4394"/>
                    <a:pt x="852" y="4394"/>
                  </a:cubicBezTo>
                  <a:cubicBezTo>
                    <a:pt x="660" y="4394"/>
                    <a:pt x="470" y="4308"/>
                    <a:pt x="248" y="4308"/>
                  </a:cubicBezTo>
                  <a:cubicBezTo>
                    <a:pt x="170" y="4308"/>
                    <a:pt x="88" y="4319"/>
                    <a:pt x="0" y="4348"/>
                  </a:cubicBezTo>
                  <a:cubicBezTo>
                    <a:pt x="644" y="6603"/>
                    <a:pt x="4264" y="12477"/>
                    <a:pt x="6358" y="14977"/>
                  </a:cubicBezTo>
                  <a:cubicBezTo>
                    <a:pt x="6441" y="15054"/>
                    <a:pt x="7891" y="16748"/>
                    <a:pt x="7891" y="16825"/>
                  </a:cubicBezTo>
                  <a:cubicBezTo>
                    <a:pt x="17070" y="14493"/>
                    <a:pt x="23266" y="12799"/>
                    <a:pt x="32046" y="10384"/>
                  </a:cubicBezTo>
                  <a:lnTo>
                    <a:pt x="30596" y="7163"/>
                  </a:lnTo>
                  <a:cubicBezTo>
                    <a:pt x="24960" y="7408"/>
                    <a:pt x="20368" y="8129"/>
                    <a:pt x="14892" y="9018"/>
                  </a:cubicBezTo>
                  <a:cubicBezTo>
                    <a:pt x="13527" y="9257"/>
                    <a:pt x="12155" y="9501"/>
                    <a:pt x="10789" y="9823"/>
                  </a:cubicBezTo>
                  <a:cubicBezTo>
                    <a:pt x="9256" y="6519"/>
                    <a:pt x="7646" y="3298"/>
                    <a:pt x="5958" y="0"/>
                  </a:cubicBez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65"/>
            <p:cNvSpPr/>
            <p:nvPr/>
          </p:nvSpPr>
          <p:spPr>
            <a:xfrm>
              <a:off x="2127027" y="2863954"/>
              <a:ext cx="919392" cy="243639"/>
            </a:xfrm>
            <a:custGeom>
              <a:avLst/>
              <a:gdLst/>
              <a:ahLst/>
              <a:cxnLst/>
              <a:rect l="l" t="t" r="r" b="b"/>
              <a:pathLst>
                <a:path w="51049" h="13528" extrusionOk="0">
                  <a:moveTo>
                    <a:pt x="7086" y="1"/>
                  </a:moveTo>
                  <a:cubicBezTo>
                    <a:pt x="4915" y="1"/>
                    <a:pt x="3060" y="1450"/>
                    <a:pt x="2500" y="3466"/>
                  </a:cubicBezTo>
                  <a:lnTo>
                    <a:pt x="245" y="11917"/>
                  </a:lnTo>
                  <a:cubicBezTo>
                    <a:pt x="84" y="12484"/>
                    <a:pt x="1" y="13045"/>
                    <a:pt x="84" y="13528"/>
                  </a:cubicBezTo>
                  <a:lnTo>
                    <a:pt x="50971" y="13528"/>
                  </a:lnTo>
                  <a:cubicBezTo>
                    <a:pt x="51048" y="13045"/>
                    <a:pt x="50971" y="12484"/>
                    <a:pt x="50810" y="11917"/>
                  </a:cubicBezTo>
                  <a:lnTo>
                    <a:pt x="48555" y="3466"/>
                  </a:lnTo>
                  <a:cubicBezTo>
                    <a:pt x="47988" y="1450"/>
                    <a:pt x="46140" y="1"/>
                    <a:pt x="43963" y="1"/>
                  </a:cubicBezTo>
                  <a:close/>
                </a:path>
              </a:pathLst>
            </a:custGeom>
            <a:solidFill>
              <a:srgbClr val="C7D2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65"/>
            <p:cNvSpPr/>
            <p:nvPr/>
          </p:nvSpPr>
          <p:spPr>
            <a:xfrm>
              <a:off x="2048720" y="3107575"/>
              <a:ext cx="165332" cy="179830"/>
            </a:xfrm>
            <a:custGeom>
              <a:avLst/>
              <a:gdLst/>
              <a:ahLst/>
              <a:cxnLst/>
              <a:rect l="l" t="t" r="r" b="b"/>
              <a:pathLst>
                <a:path w="9180" h="9985" extrusionOk="0">
                  <a:moveTo>
                    <a:pt x="645" y="1"/>
                  </a:moveTo>
                  <a:cubicBezTo>
                    <a:pt x="245" y="1"/>
                    <a:pt x="1" y="323"/>
                    <a:pt x="1" y="645"/>
                  </a:cubicBezTo>
                  <a:lnTo>
                    <a:pt x="1" y="9341"/>
                  </a:lnTo>
                  <a:cubicBezTo>
                    <a:pt x="1" y="9663"/>
                    <a:pt x="245" y="9985"/>
                    <a:pt x="645" y="9985"/>
                  </a:cubicBezTo>
                  <a:lnTo>
                    <a:pt x="3788" y="9985"/>
                  </a:lnTo>
                  <a:lnTo>
                    <a:pt x="3466" y="4349"/>
                  </a:lnTo>
                  <a:lnTo>
                    <a:pt x="9180" y="4349"/>
                  </a:lnTo>
                  <a:cubicBezTo>
                    <a:pt x="6603" y="4349"/>
                    <a:pt x="4593" y="2416"/>
                    <a:pt x="4432" y="1"/>
                  </a:cubicBezTo>
                  <a:close/>
                </a:path>
              </a:pathLst>
            </a:custGeom>
            <a:solidFill>
              <a:srgbClr val="E9EEF1"/>
            </a:solidFill>
            <a:ln w="9525" cap="flat" cmpd="sng">
              <a:solidFill>
                <a:srgbClr val="E9EE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65"/>
            <p:cNvSpPr/>
            <p:nvPr/>
          </p:nvSpPr>
          <p:spPr>
            <a:xfrm>
              <a:off x="2111143" y="3107575"/>
              <a:ext cx="1013567" cy="179830"/>
            </a:xfrm>
            <a:custGeom>
              <a:avLst/>
              <a:gdLst/>
              <a:ahLst/>
              <a:cxnLst/>
              <a:rect l="l" t="t" r="r" b="b"/>
              <a:pathLst>
                <a:path w="56278" h="9985" extrusionOk="0">
                  <a:moveTo>
                    <a:pt x="966" y="1"/>
                  </a:moveTo>
                  <a:cubicBezTo>
                    <a:pt x="1127" y="2416"/>
                    <a:pt x="3137" y="4349"/>
                    <a:pt x="5714" y="4349"/>
                  </a:cubicBezTo>
                  <a:lnTo>
                    <a:pt x="0" y="4349"/>
                  </a:lnTo>
                  <a:lnTo>
                    <a:pt x="322" y="9985"/>
                  </a:lnTo>
                  <a:lnTo>
                    <a:pt x="55634" y="9985"/>
                  </a:lnTo>
                  <a:cubicBezTo>
                    <a:pt x="55956" y="9985"/>
                    <a:pt x="56278" y="9663"/>
                    <a:pt x="56278" y="9341"/>
                  </a:cubicBezTo>
                  <a:lnTo>
                    <a:pt x="56278" y="645"/>
                  </a:lnTo>
                  <a:cubicBezTo>
                    <a:pt x="56278" y="323"/>
                    <a:pt x="55956" y="1"/>
                    <a:pt x="55634" y="1"/>
                  </a:cubicBezTo>
                  <a:close/>
                </a:path>
              </a:pathLst>
            </a:custGeom>
            <a:solidFill>
              <a:srgbClr val="E9EEF1"/>
            </a:solidFill>
            <a:ln w="9525" cap="flat" cmpd="sng">
              <a:solidFill>
                <a:srgbClr val="E9EE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65"/>
            <p:cNvSpPr/>
            <p:nvPr/>
          </p:nvSpPr>
          <p:spPr>
            <a:xfrm>
              <a:off x="2116942" y="3287387"/>
              <a:ext cx="939672" cy="1186211"/>
            </a:xfrm>
            <a:custGeom>
              <a:avLst/>
              <a:gdLst/>
              <a:ahLst/>
              <a:cxnLst/>
              <a:rect l="l" t="t" r="r" b="b"/>
              <a:pathLst>
                <a:path w="52175" h="65864" extrusionOk="0">
                  <a:moveTo>
                    <a:pt x="32207" y="15866"/>
                  </a:moveTo>
                  <a:lnTo>
                    <a:pt x="34539" y="19730"/>
                  </a:lnTo>
                  <a:lnTo>
                    <a:pt x="36716" y="18603"/>
                  </a:lnTo>
                  <a:lnTo>
                    <a:pt x="36716" y="18603"/>
                  </a:lnTo>
                  <a:lnTo>
                    <a:pt x="33572" y="24883"/>
                  </a:lnTo>
                  <a:lnTo>
                    <a:pt x="26487" y="24883"/>
                  </a:lnTo>
                  <a:lnTo>
                    <a:pt x="28503" y="23511"/>
                  </a:lnTo>
                  <a:lnTo>
                    <a:pt x="24716" y="16993"/>
                  </a:lnTo>
                  <a:cubicBezTo>
                    <a:pt x="24716" y="16993"/>
                    <a:pt x="24477" y="16587"/>
                    <a:pt x="23511" y="16027"/>
                  </a:cubicBezTo>
                  <a:lnTo>
                    <a:pt x="32207" y="15866"/>
                  </a:lnTo>
                  <a:close/>
                  <a:moveTo>
                    <a:pt x="21696" y="16381"/>
                  </a:moveTo>
                  <a:cubicBezTo>
                    <a:pt x="22433" y="16381"/>
                    <a:pt x="23289" y="16643"/>
                    <a:pt x="24232" y="17392"/>
                  </a:cubicBezTo>
                  <a:lnTo>
                    <a:pt x="25765" y="19808"/>
                  </a:lnTo>
                  <a:lnTo>
                    <a:pt x="22139" y="26571"/>
                  </a:lnTo>
                  <a:lnTo>
                    <a:pt x="15859" y="23189"/>
                  </a:lnTo>
                  <a:lnTo>
                    <a:pt x="18918" y="17798"/>
                  </a:lnTo>
                  <a:cubicBezTo>
                    <a:pt x="18918" y="17798"/>
                    <a:pt x="19983" y="16381"/>
                    <a:pt x="21696" y="16381"/>
                  </a:cubicBezTo>
                  <a:close/>
                  <a:moveTo>
                    <a:pt x="37199" y="24239"/>
                  </a:moveTo>
                  <a:lnTo>
                    <a:pt x="40658" y="29792"/>
                  </a:lnTo>
                  <a:cubicBezTo>
                    <a:pt x="40658" y="29792"/>
                    <a:pt x="42030" y="32690"/>
                    <a:pt x="38725" y="34223"/>
                  </a:cubicBezTo>
                  <a:lnTo>
                    <a:pt x="35105" y="34301"/>
                  </a:lnTo>
                  <a:lnTo>
                    <a:pt x="31157" y="27782"/>
                  </a:lnTo>
                  <a:lnTo>
                    <a:pt x="37199" y="24239"/>
                  </a:lnTo>
                  <a:close/>
                  <a:moveTo>
                    <a:pt x="18358" y="26011"/>
                  </a:moveTo>
                  <a:lnTo>
                    <a:pt x="21740" y="32046"/>
                  </a:lnTo>
                  <a:lnTo>
                    <a:pt x="21740" y="32046"/>
                  </a:lnTo>
                  <a:lnTo>
                    <a:pt x="19646" y="31003"/>
                  </a:lnTo>
                  <a:lnTo>
                    <a:pt x="17630" y="34545"/>
                  </a:lnTo>
                  <a:lnTo>
                    <a:pt x="14248" y="34623"/>
                  </a:lnTo>
                  <a:cubicBezTo>
                    <a:pt x="10789" y="33173"/>
                    <a:pt x="12078" y="29792"/>
                    <a:pt x="12078" y="29792"/>
                  </a:cubicBezTo>
                  <a:lnTo>
                    <a:pt x="13366" y="27537"/>
                  </a:lnTo>
                  <a:lnTo>
                    <a:pt x="11272" y="26172"/>
                  </a:lnTo>
                  <a:lnTo>
                    <a:pt x="18358" y="26011"/>
                  </a:lnTo>
                  <a:close/>
                  <a:moveTo>
                    <a:pt x="13465" y="34909"/>
                  </a:moveTo>
                  <a:lnTo>
                    <a:pt x="13465" y="34909"/>
                  </a:lnTo>
                  <a:cubicBezTo>
                    <a:pt x="13633" y="35203"/>
                    <a:pt x="13944" y="35351"/>
                    <a:pt x="14332" y="35351"/>
                  </a:cubicBezTo>
                  <a:lnTo>
                    <a:pt x="25360" y="35190"/>
                  </a:lnTo>
                  <a:lnTo>
                    <a:pt x="25521" y="41953"/>
                  </a:lnTo>
                  <a:lnTo>
                    <a:pt x="17308" y="42114"/>
                  </a:lnTo>
                  <a:lnTo>
                    <a:pt x="13465" y="34909"/>
                  </a:lnTo>
                  <a:close/>
                  <a:moveTo>
                    <a:pt x="30596" y="32452"/>
                  </a:moveTo>
                  <a:lnTo>
                    <a:pt x="30596" y="34784"/>
                  </a:lnTo>
                  <a:lnTo>
                    <a:pt x="38403" y="34623"/>
                  </a:lnTo>
                  <a:cubicBezTo>
                    <a:pt x="38403" y="34623"/>
                    <a:pt x="38458" y="34630"/>
                    <a:pt x="38544" y="34630"/>
                  </a:cubicBezTo>
                  <a:cubicBezTo>
                    <a:pt x="38752" y="34630"/>
                    <a:pt x="39142" y="34588"/>
                    <a:pt x="39370" y="34301"/>
                  </a:cubicBezTo>
                  <a:lnTo>
                    <a:pt x="39370" y="34301"/>
                  </a:lnTo>
                  <a:lnTo>
                    <a:pt x="35827" y="40987"/>
                  </a:lnTo>
                  <a:cubicBezTo>
                    <a:pt x="35827" y="40987"/>
                    <a:pt x="35588" y="41631"/>
                    <a:pt x="34622" y="41869"/>
                  </a:cubicBezTo>
                  <a:lnTo>
                    <a:pt x="30835" y="41869"/>
                  </a:lnTo>
                  <a:lnTo>
                    <a:pt x="30835" y="44368"/>
                  </a:lnTo>
                  <a:lnTo>
                    <a:pt x="26893" y="38488"/>
                  </a:lnTo>
                  <a:lnTo>
                    <a:pt x="30596" y="32452"/>
                  </a:lnTo>
                  <a:close/>
                  <a:moveTo>
                    <a:pt x="0" y="1"/>
                  </a:moveTo>
                  <a:lnTo>
                    <a:pt x="4264" y="65863"/>
                  </a:lnTo>
                  <a:lnTo>
                    <a:pt x="47904" y="65863"/>
                  </a:lnTo>
                  <a:lnTo>
                    <a:pt x="5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65"/>
            <p:cNvSpPr/>
            <p:nvPr/>
          </p:nvSpPr>
          <p:spPr>
            <a:xfrm>
              <a:off x="2359050" y="3915341"/>
              <a:ext cx="217525" cy="130518"/>
            </a:xfrm>
            <a:custGeom>
              <a:avLst/>
              <a:gdLst/>
              <a:ahLst/>
              <a:cxnLst/>
              <a:rect l="l" t="t" r="r" b="b"/>
              <a:pathLst>
                <a:path w="12078" h="7247" extrusionOk="0">
                  <a:moveTo>
                    <a:pt x="0" y="1"/>
                  </a:moveTo>
                  <a:cubicBezTo>
                    <a:pt x="7" y="15"/>
                    <a:pt x="15" y="28"/>
                    <a:pt x="22" y="42"/>
                  </a:cubicBezTo>
                  <a:lnTo>
                    <a:pt x="22" y="42"/>
                  </a:lnTo>
                  <a:lnTo>
                    <a:pt x="0" y="1"/>
                  </a:lnTo>
                  <a:close/>
                  <a:moveTo>
                    <a:pt x="22" y="42"/>
                  </a:moveTo>
                  <a:lnTo>
                    <a:pt x="3865" y="7247"/>
                  </a:lnTo>
                  <a:lnTo>
                    <a:pt x="12078" y="7086"/>
                  </a:lnTo>
                  <a:lnTo>
                    <a:pt x="11917" y="323"/>
                  </a:lnTo>
                  <a:lnTo>
                    <a:pt x="889" y="484"/>
                  </a:lnTo>
                  <a:cubicBezTo>
                    <a:pt x="501" y="484"/>
                    <a:pt x="190" y="336"/>
                    <a:pt x="22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65"/>
            <p:cNvSpPr/>
            <p:nvPr/>
          </p:nvSpPr>
          <p:spPr>
            <a:xfrm>
              <a:off x="2311252" y="3755827"/>
              <a:ext cx="197228" cy="155120"/>
            </a:xfrm>
            <a:custGeom>
              <a:avLst/>
              <a:gdLst/>
              <a:ahLst/>
              <a:cxnLst/>
              <a:rect l="l" t="t" r="r" b="b"/>
              <a:pathLst>
                <a:path w="10951" h="8613" extrusionOk="0">
                  <a:moveTo>
                    <a:pt x="7569" y="1"/>
                  </a:moveTo>
                  <a:lnTo>
                    <a:pt x="483" y="162"/>
                  </a:lnTo>
                  <a:lnTo>
                    <a:pt x="2577" y="1527"/>
                  </a:lnTo>
                  <a:lnTo>
                    <a:pt x="1289" y="3782"/>
                  </a:lnTo>
                  <a:cubicBezTo>
                    <a:pt x="1289" y="3782"/>
                    <a:pt x="0" y="7163"/>
                    <a:pt x="3459" y="8613"/>
                  </a:cubicBezTo>
                  <a:lnTo>
                    <a:pt x="6841" y="8535"/>
                  </a:lnTo>
                  <a:lnTo>
                    <a:pt x="8857" y="4993"/>
                  </a:lnTo>
                  <a:lnTo>
                    <a:pt x="10951" y="6036"/>
                  </a:lnTo>
                  <a:lnTo>
                    <a:pt x="10951" y="6036"/>
                  </a:lnTo>
                  <a:lnTo>
                    <a:pt x="75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65"/>
            <p:cNvSpPr/>
            <p:nvPr/>
          </p:nvSpPr>
          <p:spPr>
            <a:xfrm>
              <a:off x="2402544" y="3582391"/>
              <a:ext cx="178443" cy="183558"/>
            </a:xfrm>
            <a:custGeom>
              <a:avLst/>
              <a:gdLst/>
              <a:ahLst/>
              <a:cxnLst/>
              <a:rect l="l" t="t" r="r" b="b"/>
              <a:pathLst>
                <a:path w="9908" h="10192" extrusionOk="0">
                  <a:moveTo>
                    <a:pt x="5838" y="1"/>
                  </a:moveTo>
                  <a:cubicBezTo>
                    <a:pt x="4125" y="1"/>
                    <a:pt x="3060" y="1418"/>
                    <a:pt x="3060" y="1418"/>
                  </a:cubicBezTo>
                  <a:lnTo>
                    <a:pt x="1" y="6809"/>
                  </a:lnTo>
                  <a:lnTo>
                    <a:pt x="6281" y="10191"/>
                  </a:lnTo>
                  <a:lnTo>
                    <a:pt x="9907" y="3428"/>
                  </a:lnTo>
                  <a:lnTo>
                    <a:pt x="8374" y="1012"/>
                  </a:lnTo>
                  <a:cubicBezTo>
                    <a:pt x="7431" y="263"/>
                    <a:pt x="6575" y="1"/>
                    <a:pt x="58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65"/>
            <p:cNvSpPr/>
            <p:nvPr/>
          </p:nvSpPr>
          <p:spPr>
            <a:xfrm>
              <a:off x="2540357" y="3573115"/>
              <a:ext cx="237840" cy="162432"/>
            </a:xfrm>
            <a:custGeom>
              <a:avLst/>
              <a:gdLst/>
              <a:ahLst/>
              <a:cxnLst/>
              <a:rect l="l" t="t" r="r" b="b"/>
              <a:pathLst>
                <a:path w="13206" h="9019" extrusionOk="0">
                  <a:moveTo>
                    <a:pt x="8697" y="1"/>
                  </a:moveTo>
                  <a:lnTo>
                    <a:pt x="1" y="162"/>
                  </a:lnTo>
                  <a:cubicBezTo>
                    <a:pt x="967" y="722"/>
                    <a:pt x="1206" y="1128"/>
                    <a:pt x="1206" y="1128"/>
                  </a:cubicBezTo>
                  <a:lnTo>
                    <a:pt x="4993" y="7646"/>
                  </a:lnTo>
                  <a:lnTo>
                    <a:pt x="2977" y="9018"/>
                  </a:lnTo>
                  <a:lnTo>
                    <a:pt x="10062" y="9018"/>
                  </a:lnTo>
                  <a:lnTo>
                    <a:pt x="13206" y="2738"/>
                  </a:lnTo>
                  <a:lnTo>
                    <a:pt x="13206" y="2738"/>
                  </a:lnTo>
                  <a:lnTo>
                    <a:pt x="11029" y="3865"/>
                  </a:lnTo>
                  <a:lnTo>
                    <a:pt x="86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65"/>
            <p:cNvSpPr/>
            <p:nvPr/>
          </p:nvSpPr>
          <p:spPr>
            <a:xfrm>
              <a:off x="2678061" y="3723931"/>
              <a:ext cx="195841" cy="181217"/>
            </a:xfrm>
            <a:custGeom>
              <a:avLst/>
              <a:gdLst/>
              <a:ahLst/>
              <a:cxnLst/>
              <a:rect l="l" t="t" r="r" b="b"/>
              <a:pathLst>
                <a:path w="10874" h="10062" extrusionOk="0">
                  <a:moveTo>
                    <a:pt x="6043" y="0"/>
                  </a:moveTo>
                  <a:lnTo>
                    <a:pt x="1" y="3543"/>
                  </a:lnTo>
                  <a:lnTo>
                    <a:pt x="3949" y="10062"/>
                  </a:lnTo>
                  <a:lnTo>
                    <a:pt x="7569" y="9984"/>
                  </a:lnTo>
                  <a:cubicBezTo>
                    <a:pt x="10874" y="8451"/>
                    <a:pt x="9502" y="5553"/>
                    <a:pt x="9502" y="5553"/>
                  </a:cubicBezTo>
                  <a:lnTo>
                    <a:pt x="60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65"/>
            <p:cNvSpPr/>
            <p:nvPr/>
          </p:nvSpPr>
          <p:spPr>
            <a:xfrm>
              <a:off x="2601267" y="3871847"/>
              <a:ext cx="224729" cy="214625"/>
            </a:xfrm>
            <a:custGeom>
              <a:avLst/>
              <a:gdLst/>
              <a:ahLst/>
              <a:cxnLst/>
              <a:rect l="l" t="t" r="r" b="b"/>
              <a:pathLst>
                <a:path w="12478" h="11917" extrusionOk="0">
                  <a:moveTo>
                    <a:pt x="3704" y="0"/>
                  </a:moveTo>
                  <a:lnTo>
                    <a:pt x="1" y="6036"/>
                  </a:lnTo>
                  <a:lnTo>
                    <a:pt x="3943" y="11916"/>
                  </a:lnTo>
                  <a:lnTo>
                    <a:pt x="3943" y="9417"/>
                  </a:lnTo>
                  <a:lnTo>
                    <a:pt x="7730" y="9417"/>
                  </a:lnTo>
                  <a:cubicBezTo>
                    <a:pt x="8696" y="9179"/>
                    <a:pt x="8935" y="8535"/>
                    <a:pt x="8935" y="8535"/>
                  </a:cubicBezTo>
                  <a:lnTo>
                    <a:pt x="12478" y="1849"/>
                  </a:lnTo>
                  <a:lnTo>
                    <a:pt x="12478" y="1849"/>
                  </a:lnTo>
                  <a:cubicBezTo>
                    <a:pt x="12250" y="2136"/>
                    <a:pt x="11860" y="2178"/>
                    <a:pt x="11652" y="2178"/>
                  </a:cubicBezTo>
                  <a:cubicBezTo>
                    <a:pt x="11566" y="2178"/>
                    <a:pt x="11511" y="2171"/>
                    <a:pt x="11511" y="2171"/>
                  </a:cubicBezTo>
                  <a:lnTo>
                    <a:pt x="3704" y="2332"/>
                  </a:lnTo>
                  <a:lnTo>
                    <a:pt x="37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4257286" y="2694353"/>
              <a:ext cx="353842" cy="404541"/>
            </a:xfrm>
            <a:custGeom>
              <a:avLst/>
              <a:gdLst/>
              <a:ahLst/>
              <a:cxnLst/>
              <a:rect l="l" t="t" r="r" b="b"/>
              <a:pathLst>
                <a:path w="19647" h="22462" extrusionOk="0">
                  <a:moveTo>
                    <a:pt x="6925" y="1"/>
                  </a:moveTo>
                  <a:lnTo>
                    <a:pt x="4187" y="8613"/>
                  </a:lnTo>
                  <a:lnTo>
                    <a:pt x="1" y="17231"/>
                  </a:lnTo>
                  <a:lnTo>
                    <a:pt x="12316" y="22462"/>
                  </a:lnTo>
                  <a:lnTo>
                    <a:pt x="15376" y="13688"/>
                  </a:lnTo>
                  <a:lnTo>
                    <a:pt x="19647" y="5392"/>
                  </a:lnTo>
                  <a:lnTo>
                    <a:pt x="69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4202176" y="2668257"/>
              <a:ext cx="352348" cy="407440"/>
            </a:xfrm>
            <a:custGeom>
              <a:avLst/>
              <a:gdLst/>
              <a:ahLst/>
              <a:cxnLst/>
              <a:rect l="l" t="t" r="r" b="b"/>
              <a:pathLst>
                <a:path w="19564" h="22623" extrusionOk="0">
                  <a:moveTo>
                    <a:pt x="6681" y="0"/>
                  </a:moveTo>
                  <a:lnTo>
                    <a:pt x="4104" y="8773"/>
                  </a:lnTo>
                  <a:lnTo>
                    <a:pt x="1" y="17392"/>
                  </a:lnTo>
                  <a:lnTo>
                    <a:pt x="12239" y="22622"/>
                  </a:lnTo>
                  <a:lnTo>
                    <a:pt x="15376" y="13849"/>
                  </a:lnTo>
                  <a:lnTo>
                    <a:pt x="19563" y="5553"/>
                  </a:lnTo>
                  <a:lnTo>
                    <a:pt x="66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4245688" y="2720450"/>
              <a:ext cx="352330" cy="404541"/>
            </a:xfrm>
            <a:custGeom>
              <a:avLst/>
              <a:gdLst/>
              <a:ahLst/>
              <a:cxnLst/>
              <a:rect l="l" t="t" r="r" b="b"/>
              <a:pathLst>
                <a:path w="19563" h="22462" extrusionOk="0">
                  <a:moveTo>
                    <a:pt x="6925" y="1"/>
                  </a:moveTo>
                  <a:lnTo>
                    <a:pt x="4187" y="8613"/>
                  </a:lnTo>
                  <a:lnTo>
                    <a:pt x="0" y="17231"/>
                  </a:lnTo>
                  <a:lnTo>
                    <a:pt x="12316" y="22462"/>
                  </a:lnTo>
                  <a:lnTo>
                    <a:pt x="15376" y="13689"/>
                  </a:lnTo>
                  <a:lnTo>
                    <a:pt x="19563" y="5392"/>
                  </a:lnTo>
                  <a:lnTo>
                    <a:pt x="69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4190577" y="2695740"/>
              <a:ext cx="352348" cy="406053"/>
            </a:xfrm>
            <a:custGeom>
              <a:avLst/>
              <a:gdLst/>
              <a:ahLst/>
              <a:cxnLst/>
              <a:rect l="l" t="t" r="r" b="b"/>
              <a:pathLst>
                <a:path w="19564" h="22546" extrusionOk="0">
                  <a:moveTo>
                    <a:pt x="6842" y="1"/>
                  </a:moveTo>
                  <a:lnTo>
                    <a:pt x="4104" y="8619"/>
                  </a:lnTo>
                  <a:lnTo>
                    <a:pt x="1" y="17315"/>
                  </a:lnTo>
                  <a:lnTo>
                    <a:pt x="12239" y="22546"/>
                  </a:lnTo>
                  <a:lnTo>
                    <a:pt x="15376" y="13773"/>
                  </a:lnTo>
                  <a:lnTo>
                    <a:pt x="19563" y="5399"/>
                  </a:lnTo>
                  <a:lnTo>
                    <a:pt x="68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4062976" y="2149569"/>
              <a:ext cx="290033" cy="604199"/>
            </a:xfrm>
            <a:custGeom>
              <a:avLst/>
              <a:gdLst/>
              <a:ahLst/>
              <a:cxnLst/>
              <a:rect l="l" t="t" r="r" b="b"/>
              <a:pathLst>
                <a:path w="16104" h="33548" extrusionOk="0">
                  <a:moveTo>
                    <a:pt x="6267" y="1"/>
                  </a:moveTo>
                  <a:cubicBezTo>
                    <a:pt x="5343" y="1"/>
                    <a:pt x="5761" y="749"/>
                    <a:pt x="4787" y="749"/>
                  </a:cubicBezTo>
                  <a:cubicBezTo>
                    <a:pt x="4645" y="749"/>
                    <a:pt x="4474" y="733"/>
                    <a:pt x="4265" y="697"/>
                  </a:cubicBezTo>
                  <a:cubicBezTo>
                    <a:pt x="3865" y="781"/>
                    <a:pt x="3704" y="858"/>
                    <a:pt x="3298" y="858"/>
                  </a:cubicBezTo>
                  <a:cubicBezTo>
                    <a:pt x="2815" y="858"/>
                    <a:pt x="1366" y="298"/>
                    <a:pt x="883" y="137"/>
                  </a:cubicBezTo>
                  <a:lnTo>
                    <a:pt x="883" y="137"/>
                  </a:lnTo>
                  <a:cubicBezTo>
                    <a:pt x="0" y="2230"/>
                    <a:pt x="1289" y="8671"/>
                    <a:pt x="1366" y="11969"/>
                  </a:cubicBezTo>
                  <a:cubicBezTo>
                    <a:pt x="1366" y="12053"/>
                    <a:pt x="2738" y="18411"/>
                    <a:pt x="3137" y="20504"/>
                  </a:cubicBezTo>
                  <a:cubicBezTo>
                    <a:pt x="3221" y="20910"/>
                    <a:pt x="3382" y="21232"/>
                    <a:pt x="3704" y="21554"/>
                  </a:cubicBezTo>
                  <a:cubicBezTo>
                    <a:pt x="7569" y="26546"/>
                    <a:pt x="9340" y="28717"/>
                    <a:pt x="13443" y="33548"/>
                  </a:cubicBezTo>
                  <a:lnTo>
                    <a:pt x="16104" y="30810"/>
                  </a:lnTo>
                  <a:cubicBezTo>
                    <a:pt x="14571" y="27029"/>
                    <a:pt x="13443" y="25496"/>
                    <a:pt x="11350" y="22037"/>
                  </a:cubicBezTo>
                  <a:cubicBezTo>
                    <a:pt x="10306" y="20266"/>
                    <a:pt x="9901" y="19699"/>
                    <a:pt x="8857" y="18494"/>
                  </a:cubicBezTo>
                  <a:cubicBezTo>
                    <a:pt x="8451" y="18011"/>
                    <a:pt x="8290" y="17367"/>
                    <a:pt x="8290" y="16800"/>
                  </a:cubicBezTo>
                  <a:cubicBezTo>
                    <a:pt x="8290" y="11808"/>
                    <a:pt x="7485" y="4401"/>
                    <a:pt x="6764" y="53"/>
                  </a:cubicBezTo>
                  <a:cubicBezTo>
                    <a:pt x="6564" y="16"/>
                    <a:pt x="6401" y="1"/>
                    <a:pt x="6267" y="1"/>
                  </a:cubicBez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3546738" y="1329141"/>
              <a:ext cx="611962" cy="852485"/>
            </a:xfrm>
            <a:custGeom>
              <a:avLst/>
              <a:gdLst/>
              <a:ahLst/>
              <a:cxnLst/>
              <a:rect l="l" t="t" r="r" b="b"/>
              <a:pathLst>
                <a:path w="33979" h="47334" extrusionOk="0">
                  <a:moveTo>
                    <a:pt x="14868" y="1"/>
                  </a:moveTo>
                  <a:cubicBezTo>
                    <a:pt x="12417" y="1"/>
                    <a:pt x="8902" y="646"/>
                    <a:pt x="6764" y="3899"/>
                  </a:cubicBezTo>
                  <a:cubicBezTo>
                    <a:pt x="5154" y="6315"/>
                    <a:pt x="4587" y="10263"/>
                    <a:pt x="5714" y="12917"/>
                  </a:cubicBezTo>
                  <a:cubicBezTo>
                    <a:pt x="6764" y="15333"/>
                    <a:pt x="7163" y="18070"/>
                    <a:pt x="5231" y="19842"/>
                  </a:cubicBezTo>
                  <a:cubicBezTo>
                    <a:pt x="2094" y="22579"/>
                    <a:pt x="0" y="25239"/>
                    <a:pt x="645" y="29826"/>
                  </a:cubicBezTo>
                  <a:cubicBezTo>
                    <a:pt x="1128" y="33130"/>
                    <a:pt x="2094" y="34901"/>
                    <a:pt x="1527" y="36351"/>
                  </a:cubicBezTo>
                  <a:cubicBezTo>
                    <a:pt x="806" y="38122"/>
                    <a:pt x="883" y="40054"/>
                    <a:pt x="2094" y="41581"/>
                  </a:cubicBezTo>
                  <a:cubicBezTo>
                    <a:pt x="4250" y="44183"/>
                    <a:pt x="7804" y="47333"/>
                    <a:pt x="12637" y="47333"/>
                  </a:cubicBezTo>
                  <a:cubicBezTo>
                    <a:pt x="13941" y="47333"/>
                    <a:pt x="15338" y="47104"/>
                    <a:pt x="16825" y="46573"/>
                  </a:cubicBezTo>
                  <a:cubicBezTo>
                    <a:pt x="16825" y="46573"/>
                    <a:pt x="33978" y="44963"/>
                    <a:pt x="33895" y="39249"/>
                  </a:cubicBezTo>
                  <a:cubicBezTo>
                    <a:pt x="33895" y="34173"/>
                    <a:pt x="32284" y="32885"/>
                    <a:pt x="30114" y="31681"/>
                  </a:cubicBezTo>
                  <a:cubicBezTo>
                    <a:pt x="27936" y="30553"/>
                    <a:pt x="28903" y="30309"/>
                    <a:pt x="29953" y="27410"/>
                  </a:cubicBezTo>
                  <a:cubicBezTo>
                    <a:pt x="31402" y="23307"/>
                    <a:pt x="30436" y="20486"/>
                    <a:pt x="28581" y="19281"/>
                  </a:cubicBezTo>
                  <a:cubicBezTo>
                    <a:pt x="26648" y="18070"/>
                    <a:pt x="29225" y="11629"/>
                    <a:pt x="28742" y="8730"/>
                  </a:cubicBezTo>
                  <a:cubicBezTo>
                    <a:pt x="28259" y="5832"/>
                    <a:pt x="25682" y="1323"/>
                    <a:pt x="17630" y="279"/>
                  </a:cubicBezTo>
                  <a:cubicBezTo>
                    <a:pt x="17630" y="279"/>
                    <a:pt x="16479" y="1"/>
                    <a:pt x="14868" y="1"/>
                  </a:cubicBezTo>
                  <a:close/>
                </a:path>
              </a:pathLst>
            </a:custGeom>
            <a:solidFill>
              <a:srgbClr val="6F49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4010765" y="2695740"/>
              <a:ext cx="214643" cy="1695245"/>
            </a:xfrm>
            <a:custGeom>
              <a:avLst/>
              <a:gdLst/>
              <a:ahLst/>
              <a:cxnLst/>
              <a:rect l="l" t="t" r="r" b="b"/>
              <a:pathLst>
                <a:path w="11918" h="94128" extrusionOk="0">
                  <a:moveTo>
                    <a:pt x="1" y="1"/>
                  </a:moveTo>
                  <a:lnTo>
                    <a:pt x="2899" y="46301"/>
                  </a:lnTo>
                  <a:lnTo>
                    <a:pt x="7408" y="93645"/>
                  </a:lnTo>
                  <a:lnTo>
                    <a:pt x="11917" y="94128"/>
                  </a:lnTo>
                  <a:lnTo>
                    <a:pt x="11672" y="49760"/>
                  </a:lnTo>
                  <a:lnTo>
                    <a:pt x="8213" y="9103"/>
                  </a:lnTo>
                  <a:lnTo>
                    <a:pt x="7002" y="39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B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3997654" y="2949573"/>
              <a:ext cx="42143" cy="91311"/>
            </a:xfrm>
            <a:custGeom>
              <a:avLst/>
              <a:gdLst/>
              <a:ahLst/>
              <a:cxnLst/>
              <a:rect l="l" t="t" r="r" b="b"/>
              <a:pathLst>
                <a:path w="2340" h="5070" extrusionOk="0">
                  <a:moveTo>
                    <a:pt x="1" y="1"/>
                  </a:moveTo>
                  <a:lnTo>
                    <a:pt x="162" y="5070"/>
                  </a:lnTo>
                  <a:lnTo>
                    <a:pt x="2255" y="3782"/>
                  </a:lnTo>
                  <a:cubicBezTo>
                    <a:pt x="2339" y="2010"/>
                    <a:pt x="2339" y="967"/>
                    <a:pt x="2339" y="96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D9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3923759" y="2692841"/>
              <a:ext cx="345144" cy="1666465"/>
            </a:xfrm>
            <a:custGeom>
              <a:avLst/>
              <a:gdLst/>
              <a:ahLst/>
              <a:cxnLst/>
              <a:rect l="l" t="t" r="r" b="b"/>
              <a:pathLst>
                <a:path w="19164" h="92530" extrusionOk="0">
                  <a:moveTo>
                    <a:pt x="4671" y="1"/>
                  </a:moveTo>
                  <a:cubicBezTo>
                    <a:pt x="4671" y="1"/>
                    <a:pt x="1" y="4594"/>
                    <a:pt x="78" y="10629"/>
                  </a:cubicBezTo>
                  <a:cubicBezTo>
                    <a:pt x="162" y="11756"/>
                    <a:pt x="323" y="13689"/>
                    <a:pt x="722" y="16265"/>
                  </a:cubicBezTo>
                  <a:lnTo>
                    <a:pt x="3382" y="14011"/>
                  </a:lnTo>
                  <a:lnTo>
                    <a:pt x="4104" y="14256"/>
                  </a:lnTo>
                  <a:lnTo>
                    <a:pt x="4104" y="14172"/>
                  </a:lnTo>
                  <a:cubicBezTo>
                    <a:pt x="4104" y="14172"/>
                    <a:pt x="5959" y="13367"/>
                    <a:pt x="7086" y="12162"/>
                  </a:cubicBezTo>
                  <a:lnTo>
                    <a:pt x="7086" y="12162"/>
                  </a:lnTo>
                  <a:cubicBezTo>
                    <a:pt x="7086" y="12162"/>
                    <a:pt x="7164" y="14816"/>
                    <a:pt x="6442" y="18037"/>
                  </a:cubicBezTo>
                  <a:lnTo>
                    <a:pt x="6358" y="18037"/>
                  </a:lnTo>
                  <a:cubicBezTo>
                    <a:pt x="6281" y="22790"/>
                    <a:pt x="6036" y="32613"/>
                    <a:pt x="5070" y="43080"/>
                  </a:cubicBezTo>
                  <a:cubicBezTo>
                    <a:pt x="5798" y="47267"/>
                    <a:pt x="6281" y="50166"/>
                    <a:pt x="6281" y="50166"/>
                  </a:cubicBezTo>
                  <a:cubicBezTo>
                    <a:pt x="6281" y="50166"/>
                    <a:pt x="5070" y="55718"/>
                    <a:pt x="5553" y="60549"/>
                  </a:cubicBezTo>
                  <a:cubicBezTo>
                    <a:pt x="5959" y="65303"/>
                    <a:pt x="11672" y="92112"/>
                    <a:pt x="11672" y="92112"/>
                  </a:cubicBezTo>
                  <a:cubicBezTo>
                    <a:pt x="11672" y="92112"/>
                    <a:pt x="12269" y="92529"/>
                    <a:pt x="13554" y="92529"/>
                  </a:cubicBezTo>
                  <a:cubicBezTo>
                    <a:pt x="14380" y="92529"/>
                    <a:pt x="15490" y="92357"/>
                    <a:pt x="16909" y="91790"/>
                  </a:cubicBezTo>
                  <a:cubicBezTo>
                    <a:pt x="16909" y="91790"/>
                    <a:pt x="17875" y="64575"/>
                    <a:pt x="16748" y="49039"/>
                  </a:cubicBezTo>
                  <a:cubicBezTo>
                    <a:pt x="16748" y="49039"/>
                    <a:pt x="16748" y="48633"/>
                    <a:pt x="16826" y="47911"/>
                  </a:cubicBezTo>
                  <a:cubicBezTo>
                    <a:pt x="19164" y="22790"/>
                    <a:pt x="14655" y="13128"/>
                    <a:pt x="11833" y="162"/>
                  </a:cubicBezTo>
                  <a:lnTo>
                    <a:pt x="4671" y="1"/>
                  </a:ln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65"/>
            <p:cNvSpPr/>
            <p:nvPr/>
          </p:nvSpPr>
          <p:spPr>
            <a:xfrm>
              <a:off x="3997654" y="2911878"/>
              <a:ext cx="55129" cy="105809"/>
            </a:xfrm>
            <a:custGeom>
              <a:avLst/>
              <a:gdLst/>
              <a:ahLst/>
              <a:cxnLst/>
              <a:rect l="l" t="t" r="r" b="b"/>
              <a:pathLst>
                <a:path w="3061" h="5875" extrusionOk="0">
                  <a:moveTo>
                    <a:pt x="2983" y="0"/>
                  </a:moveTo>
                  <a:lnTo>
                    <a:pt x="2983" y="0"/>
                  </a:lnTo>
                  <a:cubicBezTo>
                    <a:pt x="1856" y="1205"/>
                    <a:pt x="1" y="2010"/>
                    <a:pt x="1" y="2010"/>
                  </a:cubicBezTo>
                  <a:lnTo>
                    <a:pt x="1" y="2094"/>
                  </a:lnTo>
                  <a:lnTo>
                    <a:pt x="2339" y="3060"/>
                  </a:lnTo>
                  <a:cubicBezTo>
                    <a:pt x="2339" y="3060"/>
                    <a:pt x="2339" y="4103"/>
                    <a:pt x="2255" y="5875"/>
                  </a:cubicBezTo>
                  <a:lnTo>
                    <a:pt x="2339" y="5875"/>
                  </a:lnTo>
                  <a:cubicBezTo>
                    <a:pt x="3061" y="2654"/>
                    <a:pt x="2983" y="0"/>
                    <a:pt x="2983" y="0"/>
                  </a:cubicBezTo>
                  <a:close/>
                </a:path>
              </a:pathLst>
            </a:custGeom>
            <a:solidFill>
              <a:srgbClr val="02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65"/>
            <p:cNvSpPr/>
            <p:nvPr/>
          </p:nvSpPr>
          <p:spPr>
            <a:xfrm>
              <a:off x="3936762" y="2945161"/>
              <a:ext cx="103035" cy="523569"/>
            </a:xfrm>
            <a:custGeom>
              <a:avLst/>
              <a:gdLst/>
              <a:ahLst/>
              <a:cxnLst/>
              <a:rect l="l" t="t" r="r" b="b"/>
              <a:pathLst>
                <a:path w="5721" h="29071" extrusionOk="0">
                  <a:moveTo>
                    <a:pt x="2660" y="1"/>
                  </a:moveTo>
                  <a:lnTo>
                    <a:pt x="0" y="2255"/>
                  </a:lnTo>
                  <a:cubicBezTo>
                    <a:pt x="966" y="9585"/>
                    <a:pt x="2983" y="21502"/>
                    <a:pt x="4348" y="29070"/>
                  </a:cubicBezTo>
                  <a:cubicBezTo>
                    <a:pt x="5720" y="14578"/>
                    <a:pt x="5720" y="1212"/>
                    <a:pt x="5720" y="1212"/>
                  </a:cubicBezTo>
                  <a:lnTo>
                    <a:pt x="2660" y="1"/>
                  </a:lnTo>
                  <a:close/>
                </a:path>
              </a:pathLst>
            </a:custGeom>
            <a:solidFill>
              <a:srgbClr val="02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65"/>
            <p:cNvSpPr/>
            <p:nvPr/>
          </p:nvSpPr>
          <p:spPr>
            <a:xfrm>
              <a:off x="3735248" y="2711751"/>
              <a:ext cx="249439" cy="1647339"/>
            </a:xfrm>
            <a:custGeom>
              <a:avLst/>
              <a:gdLst/>
              <a:ahLst/>
              <a:cxnLst/>
              <a:rect l="l" t="t" r="r" b="b"/>
              <a:pathLst>
                <a:path w="13850" h="91468" extrusionOk="0">
                  <a:moveTo>
                    <a:pt x="13849" y="1"/>
                  </a:moveTo>
                  <a:lnTo>
                    <a:pt x="2010" y="3943"/>
                  </a:lnTo>
                  <a:lnTo>
                    <a:pt x="484" y="56684"/>
                  </a:lnTo>
                  <a:lnTo>
                    <a:pt x="1" y="91468"/>
                  </a:lnTo>
                  <a:lnTo>
                    <a:pt x="4187" y="91146"/>
                  </a:lnTo>
                  <a:lnTo>
                    <a:pt x="8613" y="57728"/>
                  </a:lnTo>
                  <a:lnTo>
                    <a:pt x="13849" y="1"/>
                  </a:lnTo>
                  <a:close/>
                </a:path>
              </a:pathLst>
            </a:custGeom>
            <a:solidFill>
              <a:srgbClr val="F8B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65"/>
            <p:cNvSpPr/>
            <p:nvPr/>
          </p:nvSpPr>
          <p:spPr>
            <a:xfrm>
              <a:off x="3665640" y="2658045"/>
              <a:ext cx="358147" cy="1677307"/>
            </a:xfrm>
            <a:custGeom>
              <a:avLst/>
              <a:gdLst/>
              <a:ahLst/>
              <a:cxnLst/>
              <a:rect l="l" t="t" r="r" b="b"/>
              <a:pathLst>
                <a:path w="19886" h="93132" extrusionOk="0">
                  <a:moveTo>
                    <a:pt x="19885" y="1"/>
                  </a:moveTo>
                  <a:lnTo>
                    <a:pt x="7730" y="2500"/>
                  </a:lnTo>
                  <a:cubicBezTo>
                    <a:pt x="7730" y="2500"/>
                    <a:pt x="3299" y="5398"/>
                    <a:pt x="2011" y="13289"/>
                  </a:cubicBezTo>
                  <a:cubicBezTo>
                    <a:pt x="1" y="24800"/>
                    <a:pt x="3544" y="50404"/>
                    <a:pt x="3544" y="50404"/>
                  </a:cubicBezTo>
                  <a:cubicBezTo>
                    <a:pt x="3544" y="50404"/>
                    <a:pt x="1611" y="55396"/>
                    <a:pt x="1450" y="60150"/>
                  </a:cubicBezTo>
                  <a:cubicBezTo>
                    <a:pt x="1205" y="64981"/>
                    <a:pt x="3544" y="92678"/>
                    <a:pt x="3544" y="92678"/>
                  </a:cubicBezTo>
                  <a:cubicBezTo>
                    <a:pt x="3544" y="92678"/>
                    <a:pt x="4109" y="93131"/>
                    <a:pt x="5655" y="93131"/>
                  </a:cubicBezTo>
                  <a:cubicBezTo>
                    <a:pt x="6366" y="93131"/>
                    <a:pt x="7285" y="93036"/>
                    <a:pt x="8452" y="92756"/>
                  </a:cubicBezTo>
                  <a:cubicBezTo>
                    <a:pt x="8452" y="92756"/>
                    <a:pt x="12561" y="66108"/>
                    <a:pt x="13444" y="50565"/>
                  </a:cubicBezTo>
                  <a:cubicBezTo>
                    <a:pt x="13444" y="50565"/>
                    <a:pt x="17148" y="32046"/>
                    <a:pt x="18198" y="18358"/>
                  </a:cubicBezTo>
                  <a:lnTo>
                    <a:pt x="19885" y="1"/>
                  </a:ln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65"/>
            <p:cNvSpPr/>
            <p:nvPr/>
          </p:nvSpPr>
          <p:spPr>
            <a:xfrm>
              <a:off x="3696041" y="4318477"/>
              <a:ext cx="166845" cy="145017"/>
            </a:xfrm>
            <a:custGeom>
              <a:avLst/>
              <a:gdLst/>
              <a:ahLst/>
              <a:cxnLst/>
              <a:rect l="l" t="t" r="r" b="b"/>
              <a:pathLst>
                <a:path w="9264" h="8052" extrusionOk="0">
                  <a:moveTo>
                    <a:pt x="2094" y="0"/>
                  </a:moveTo>
                  <a:cubicBezTo>
                    <a:pt x="1450" y="0"/>
                    <a:pt x="967" y="561"/>
                    <a:pt x="967" y="1127"/>
                  </a:cubicBezTo>
                  <a:cubicBezTo>
                    <a:pt x="1050" y="2332"/>
                    <a:pt x="1050" y="3137"/>
                    <a:pt x="1050" y="3298"/>
                  </a:cubicBezTo>
                  <a:cubicBezTo>
                    <a:pt x="406" y="3942"/>
                    <a:pt x="0" y="4908"/>
                    <a:pt x="0" y="6036"/>
                  </a:cubicBezTo>
                  <a:lnTo>
                    <a:pt x="0" y="8052"/>
                  </a:lnTo>
                  <a:lnTo>
                    <a:pt x="9263" y="8052"/>
                  </a:lnTo>
                  <a:lnTo>
                    <a:pt x="9263" y="6036"/>
                  </a:lnTo>
                  <a:cubicBezTo>
                    <a:pt x="9263" y="4586"/>
                    <a:pt x="8619" y="3382"/>
                    <a:pt x="7653" y="2899"/>
                  </a:cubicBezTo>
                  <a:lnTo>
                    <a:pt x="7814" y="1205"/>
                  </a:lnTo>
                  <a:cubicBezTo>
                    <a:pt x="7891" y="561"/>
                    <a:pt x="7408" y="0"/>
                    <a:pt x="6764" y="0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65"/>
            <p:cNvSpPr/>
            <p:nvPr/>
          </p:nvSpPr>
          <p:spPr>
            <a:xfrm>
              <a:off x="4112270" y="4341368"/>
              <a:ext cx="232041" cy="90230"/>
            </a:xfrm>
            <a:custGeom>
              <a:avLst/>
              <a:gdLst/>
              <a:ahLst/>
              <a:cxnLst/>
              <a:rect l="l" t="t" r="r" b="b"/>
              <a:pathLst>
                <a:path w="12884" h="5010" extrusionOk="0">
                  <a:moveTo>
                    <a:pt x="1160" y="1"/>
                  </a:moveTo>
                  <a:cubicBezTo>
                    <a:pt x="885" y="1"/>
                    <a:pt x="634" y="222"/>
                    <a:pt x="561" y="500"/>
                  </a:cubicBezTo>
                  <a:cubicBezTo>
                    <a:pt x="400" y="1222"/>
                    <a:pt x="162" y="2433"/>
                    <a:pt x="78" y="3077"/>
                  </a:cubicBezTo>
                  <a:cubicBezTo>
                    <a:pt x="1" y="3560"/>
                    <a:pt x="1" y="4365"/>
                    <a:pt x="1" y="5009"/>
                  </a:cubicBezTo>
                  <a:lnTo>
                    <a:pt x="11995" y="5009"/>
                  </a:lnTo>
                  <a:cubicBezTo>
                    <a:pt x="12156" y="4043"/>
                    <a:pt x="12478" y="3315"/>
                    <a:pt x="12884" y="2832"/>
                  </a:cubicBezTo>
                  <a:cubicBezTo>
                    <a:pt x="12478" y="2755"/>
                    <a:pt x="12239" y="2755"/>
                    <a:pt x="12239" y="2755"/>
                  </a:cubicBezTo>
                  <a:cubicBezTo>
                    <a:pt x="12239" y="2755"/>
                    <a:pt x="12162" y="2757"/>
                    <a:pt x="12024" y="2757"/>
                  </a:cubicBezTo>
                  <a:cubicBezTo>
                    <a:pt x="11380" y="2757"/>
                    <a:pt x="9428" y="2705"/>
                    <a:pt x="7969" y="2111"/>
                  </a:cubicBezTo>
                  <a:cubicBezTo>
                    <a:pt x="7969" y="2111"/>
                    <a:pt x="7569" y="256"/>
                    <a:pt x="6764" y="95"/>
                  </a:cubicBezTo>
                  <a:cubicBezTo>
                    <a:pt x="6623" y="53"/>
                    <a:pt x="6477" y="36"/>
                    <a:pt x="6325" y="36"/>
                  </a:cubicBezTo>
                  <a:cubicBezTo>
                    <a:pt x="5608" y="36"/>
                    <a:pt x="4752" y="417"/>
                    <a:pt x="3621" y="417"/>
                  </a:cubicBezTo>
                  <a:cubicBezTo>
                    <a:pt x="2816" y="417"/>
                    <a:pt x="1850" y="178"/>
                    <a:pt x="1289" y="17"/>
                  </a:cubicBezTo>
                  <a:cubicBezTo>
                    <a:pt x="1246" y="6"/>
                    <a:pt x="1203" y="1"/>
                    <a:pt x="1160" y="1"/>
                  </a:cubicBezTo>
                  <a:close/>
                </a:path>
              </a:pathLst>
            </a:custGeom>
            <a:solidFill>
              <a:srgbClr val="02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65"/>
            <p:cNvSpPr/>
            <p:nvPr/>
          </p:nvSpPr>
          <p:spPr>
            <a:xfrm>
              <a:off x="4112270" y="4392372"/>
              <a:ext cx="301649" cy="65322"/>
            </a:xfrm>
            <a:custGeom>
              <a:avLst/>
              <a:gdLst/>
              <a:ahLst/>
              <a:cxnLst/>
              <a:rect l="l" t="t" r="r" b="b"/>
              <a:pathLst>
                <a:path w="16749" h="3627" extrusionOk="0">
                  <a:moveTo>
                    <a:pt x="12884" y="0"/>
                  </a:moveTo>
                  <a:cubicBezTo>
                    <a:pt x="12478" y="483"/>
                    <a:pt x="12156" y="1211"/>
                    <a:pt x="11995" y="2177"/>
                  </a:cubicBezTo>
                  <a:lnTo>
                    <a:pt x="1" y="2177"/>
                  </a:lnTo>
                  <a:cubicBezTo>
                    <a:pt x="1" y="2983"/>
                    <a:pt x="78" y="3627"/>
                    <a:pt x="78" y="3627"/>
                  </a:cubicBezTo>
                  <a:lnTo>
                    <a:pt x="16748" y="3627"/>
                  </a:lnTo>
                  <a:lnTo>
                    <a:pt x="16748" y="2177"/>
                  </a:lnTo>
                  <a:cubicBezTo>
                    <a:pt x="16748" y="2177"/>
                    <a:pt x="16504" y="644"/>
                    <a:pt x="15138" y="322"/>
                  </a:cubicBezTo>
                  <a:cubicBezTo>
                    <a:pt x="14333" y="161"/>
                    <a:pt x="13444" y="84"/>
                    <a:pt x="12884" y="0"/>
                  </a:cubicBezTo>
                  <a:close/>
                </a:path>
              </a:pathLst>
            </a:custGeom>
            <a:solidFill>
              <a:srgbClr val="F3F5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65"/>
            <p:cNvSpPr/>
            <p:nvPr/>
          </p:nvSpPr>
          <p:spPr>
            <a:xfrm>
              <a:off x="4106471" y="4388068"/>
              <a:ext cx="317534" cy="75426"/>
            </a:xfrm>
            <a:custGeom>
              <a:avLst/>
              <a:gdLst/>
              <a:ahLst/>
              <a:cxnLst/>
              <a:rect l="l" t="t" r="r" b="b"/>
              <a:pathLst>
                <a:path w="17631" h="4188" extrusionOk="0">
                  <a:moveTo>
                    <a:pt x="14011" y="1"/>
                  </a:moveTo>
                  <a:lnTo>
                    <a:pt x="13927" y="645"/>
                  </a:lnTo>
                  <a:cubicBezTo>
                    <a:pt x="16343" y="883"/>
                    <a:pt x="16909" y="1450"/>
                    <a:pt x="16748" y="3544"/>
                  </a:cubicBezTo>
                  <a:lnTo>
                    <a:pt x="645" y="3544"/>
                  </a:lnTo>
                  <a:lnTo>
                    <a:pt x="645" y="2977"/>
                  </a:lnTo>
                  <a:lnTo>
                    <a:pt x="1" y="2977"/>
                  </a:lnTo>
                  <a:lnTo>
                    <a:pt x="1" y="4188"/>
                  </a:lnTo>
                  <a:lnTo>
                    <a:pt x="17392" y="4188"/>
                  </a:lnTo>
                  <a:lnTo>
                    <a:pt x="17392" y="3866"/>
                  </a:lnTo>
                  <a:cubicBezTo>
                    <a:pt x="17631" y="967"/>
                    <a:pt x="16504" y="239"/>
                    <a:pt x="14011" y="1"/>
                  </a:cubicBezTo>
                  <a:close/>
                </a:path>
              </a:pathLst>
            </a:custGeom>
            <a:solidFill>
              <a:srgbClr val="02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65"/>
            <p:cNvSpPr/>
            <p:nvPr/>
          </p:nvSpPr>
          <p:spPr>
            <a:xfrm>
              <a:off x="3987569" y="1969307"/>
              <a:ext cx="223342" cy="323334"/>
            </a:xfrm>
            <a:custGeom>
              <a:avLst/>
              <a:gdLst/>
              <a:ahLst/>
              <a:cxnLst/>
              <a:rect l="l" t="t" r="r" b="b"/>
              <a:pathLst>
                <a:path w="12401" h="17953" extrusionOk="0">
                  <a:moveTo>
                    <a:pt x="4426" y="0"/>
                  </a:moveTo>
                  <a:lnTo>
                    <a:pt x="4426" y="0"/>
                  </a:lnTo>
                  <a:cubicBezTo>
                    <a:pt x="4265" y="400"/>
                    <a:pt x="4509" y="1450"/>
                    <a:pt x="4509" y="1450"/>
                  </a:cubicBezTo>
                  <a:lnTo>
                    <a:pt x="4509" y="6764"/>
                  </a:lnTo>
                  <a:lnTo>
                    <a:pt x="806" y="14893"/>
                  </a:lnTo>
                  <a:lnTo>
                    <a:pt x="1" y="14893"/>
                  </a:lnTo>
                  <a:cubicBezTo>
                    <a:pt x="400" y="16748"/>
                    <a:pt x="722" y="17952"/>
                    <a:pt x="722" y="17952"/>
                  </a:cubicBezTo>
                  <a:cubicBezTo>
                    <a:pt x="722" y="17952"/>
                    <a:pt x="6120" y="17952"/>
                    <a:pt x="12400" y="14654"/>
                  </a:cubicBezTo>
                  <a:cubicBezTo>
                    <a:pt x="12400" y="14654"/>
                    <a:pt x="10867" y="2738"/>
                    <a:pt x="4426" y="0"/>
                  </a:cubicBez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65"/>
            <p:cNvSpPr/>
            <p:nvPr/>
          </p:nvSpPr>
          <p:spPr>
            <a:xfrm>
              <a:off x="3597436" y="1909532"/>
              <a:ext cx="472744" cy="278921"/>
            </a:xfrm>
            <a:custGeom>
              <a:avLst/>
              <a:gdLst/>
              <a:ahLst/>
              <a:cxnLst/>
              <a:rect l="l" t="t" r="r" b="b"/>
              <a:pathLst>
                <a:path w="26249" h="15487" extrusionOk="0">
                  <a:moveTo>
                    <a:pt x="15828" y="1"/>
                  </a:moveTo>
                  <a:cubicBezTo>
                    <a:pt x="15733" y="1"/>
                    <a:pt x="15661" y="5"/>
                    <a:pt x="15621" y="15"/>
                  </a:cubicBezTo>
                  <a:cubicBezTo>
                    <a:pt x="15609" y="11"/>
                    <a:pt x="15592" y="9"/>
                    <a:pt x="15570" y="9"/>
                  </a:cubicBezTo>
                  <a:cubicBezTo>
                    <a:pt x="15161" y="9"/>
                    <a:pt x="13091" y="687"/>
                    <a:pt x="12400" y="1226"/>
                  </a:cubicBezTo>
                  <a:cubicBezTo>
                    <a:pt x="7653" y="4846"/>
                    <a:pt x="0" y="7584"/>
                    <a:pt x="483" y="12337"/>
                  </a:cubicBezTo>
                  <a:cubicBezTo>
                    <a:pt x="483" y="12337"/>
                    <a:pt x="861" y="15487"/>
                    <a:pt x="3273" y="15487"/>
                  </a:cubicBezTo>
                  <a:cubicBezTo>
                    <a:pt x="3360" y="15487"/>
                    <a:pt x="3450" y="15483"/>
                    <a:pt x="3543" y="15474"/>
                  </a:cubicBezTo>
                  <a:lnTo>
                    <a:pt x="16993" y="14186"/>
                  </a:lnTo>
                  <a:lnTo>
                    <a:pt x="23917" y="13542"/>
                  </a:lnTo>
                  <a:cubicBezTo>
                    <a:pt x="24239" y="11532"/>
                    <a:pt x="24638" y="9516"/>
                    <a:pt x="25205" y="7506"/>
                  </a:cubicBezTo>
                  <a:cubicBezTo>
                    <a:pt x="25527" y="6379"/>
                    <a:pt x="25849" y="4930"/>
                    <a:pt x="26249" y="3642"/>
                  </a:cubicBezTo>
                  <a:cubicBezTo>
                    <a:pt x="24239" y="2675"/>
                    <a:pt x="21663" y="1870"/>
                    <a:pt x="19086" y="582"/>
                  </a:cubicBezTo>
                  <a:cubicBezTo>
                    <a:pt x="18309" y="227"/>
                    <a:pt x="16490" y="1"/>
                    <a:pt x="15828" y="1"/>
                  </a:cubicBez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65"/>
            <p:cNvSpPr/>
            <p:nvPr/>
          </p:nvSpPr>
          <p:spPr>
            <a:xfrm>
              <a:off x="3825154" y="1776384"/>
              <a:ext cx="133436" cy="224891"/>
            </a:xfrm>
            <a:custGeom>
              <a:avLst/>
              <a:gdLst/>
              <a:ahLst/>
              <a:cxnLst/>
              <a:rect l="l" t="t" r="r" b="b"/>
              <a:pathLst>
                <a:path w="7409" h="12487" extrusionOk="0">
                  <a:moveTo>
                    <a:pt x="7086" y="1"/>
                  </a:moveTo>
                  <a:lnTo>
                    <a:pt x="1" y="162"/>
                  </a:lnTo>
                  <a:lnTo>
                    <a:pt x="239" y="9018"/>
                  </a:lnTo>
                  <a:cubicBezTo>
                    <a:pt x="321" y="10906"/>
                    <a:pt x="1859" y="12486"/>
                    <a:pt x="3804" y="12486"/>
                  </a:cubicBezTo>
                  <a:cubicBezTo>
                    <a:pt x="3850" y="12486"/>
                    <a:pt x="3896" y="12486"/>
                    <a:pt x="3943" y="12484"/>
                  </a:cubicBezTo>
                  <a:cubicBezTo>
                    <a:pt x="5875" y="12400"/>
                    <a:pt x="7408" y="10790"/>
                    <a:pt x="7324" y="8780"/>
                  </a:cubicBezTo>
                  <a:lnTo>
                    <a:pt x="7086" y="1"/>
                  </a:ln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65"/>
            <p:cNvSpPr/>
            <p:nvPr/>
          </p:nvSpPr>
          <p:spPr>
            <a:xfrm>
              <a:off x="3678643" y="1966407"/>
              <a:ext cx="539454" cy="752026"/>
            </a:xfrm>
            <a:custGeom>
              <a:avLst/>
              <a:gdLst/>
              <a:ahLst/>
              <a:cxnLst/>
              <a:rect l="l" t="t" r="r" b="b"/>
              <a:pathLst>
                <a:path w="29953" h="41756" extrusionOk="0">
                  <a:moveTo>
                    <a:pt x="20612" y="0"/>
                  </a:moveTo>
                  <a:lnTo>
                    <a:pt x="15865" y="10468"/>
                  </a:lnTo>
                  <a:lnTo>
                    <a:pt x="3144" y="1205"/>
                  </a:lnTo>
                  <a:lnTo>
                    <a:pt x="0" y="12239"/>
                  </a:lnTo>
                  <a:lnTo>
                    <a:pt x="7008" y="40903"/>
                  </a:lnTo>
                  <a:cubicBezTo>
                    <a:pt x="8542" y="41182"/>
                    <a:pt x="12629" y="41755"/>
                    <a:pt x="16863" y="41755"/>
                  </a:cubicBezTo>
                  <a:cubicBezTo>
                    <a:pt x="19958" y="41755"/>
                    <a:pt x="23131" y="41449"/>
                    <a:pt x="25443" y="40497"/>
                  </a:cubicBezTo>
                  <a:cubicBezTo>
                    <a:pt x="25044" y="36149"/>
                    <a:pt x="25044" y="23911"/>
                    <a:pt x="26815" y="21656"/>
                  </a:cubicBezTo>
                  <a:cubicBezTo>
                    <a:pt x="29952" y="17553"/>
                    <a:pt x="28104" y="13766"/>
                    <a:pt x="26332" y="11350"/>
                  </a:cubicBezTo>
                  <a:cubicBezTo>
                    <a:pt x="24960" y="9501"/>
                    <a:pt x="23917" y="7408"/>
                    <a:pt x="23189" y="5231"/>
                  </a:cubicBezTo>
                  <a:lnTo>
                    <a:pt x="20612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65"/>
            <p:cNvSpPr/>
            <p:nvPr/>
          </p:nvSpPr>
          <p:spPr>
            <a:xfrm>
              <a:off x="4029568" y="2368030"/>
              <a:ext cx="121820" cy="47979"/>
            </a:xfrm>
            <a:custGeom>
              <a:avLst/>
              <a:gdLst/>
              <a:ahLst/>
              <a:cxnLst/>
              <a:rect l="l" t="t" r="r" b="b"/>
              <a:pathLst>
                <a:path w="6764" h="2664" extrusionOk="0">
                  <a:moveTo>
                    <a:pt x="6764" y="0"/>
                  </a:moveTo>
                  <a:cubicBezTo>
                    <a:pt x="6763" y="0"/>
                    <a:pt x="5421" y="1401"/>
                    <a:pt x="2176" y="1401"/>
                  </a:cubicBezTo>
                  <a:cubicBezTo>
                    <a:pt x="1528" y="1401"/>
                    <a:pt x="804" y="1345"/>
                    <a:pt x="0" y="1211"/>
                  </a:cubicBezTo>
                  <a:lnTo>
                    <a:pt x="0" y="1211"/>
                  </a:lnTo>
                  <a:cubicBezTo>
                    <a:pt x="0" y="1211"/>
                    <a:pt x="1780" y="2664"/>
                    <a:pt x="4279" y="2664"/>
                  </a:cubicBezTo>
                  <a:cubicBezTo>
                    <a:pt x="4835" y="2664"/>
                    <a:pt x="5427" y="2592"/>
                    <a:pt x="6042" y="2416"/>
                  </a:cubicBezTo>
                  <a:lnTo>
                    <a:pt x="6764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65"/>
            <p:cNvSpPr/>
            <p:nvPr/>
          </p:nvSpPr>
          <p:spPr>
            <a:xfrm>
              <a:off x="3775861" y="2372443"/>
              <a:ext cx="179830" cy="50446"/>
            </a:xfrm>
            <a:custGeom>
              <a:avLst/>
              <a:gdLst/>
              <a:ahLst/>
              <a:cxnLst/>
              <a:rect l="l" t="t" r="r" b="b"/>
              <a:pathLst>
                <a:path w="9985" h="2801" extrusionOk="0">
                  <a:moveTo>
                    <a:pt x="0" y="0"/>
                  </a:moveTo>
                  <a:lnTo>
                    <a:pt x="1688" y="2738"/>
                  </a:lnTo>
                  <a:cubicBezTo>
                    <a:pt x="1688" y="2738"/>
                    <a:pt x="2187" y="2801"/>
                    <a:pt x="2971" y="2801"/>
                  </a:cubicBezTo>
                  <a:cubicBezTo>
                    <a:pt x="4688" y="2801"/>
                    <a:pt x="7773" y="2497"/>
                    <a:pt x="9984" y="560"/>
                  </a:cubicBezTo>
                  <a:lnTo>
                    <a:pt x="9984" y="560"/>
                  </a:lnTo>
                  <a:cubicBezTo>
                    <a:pt x="9984" y="560"/>
                    <a:pt x="7556" y="1381"/>
                    <a:pt x="4861" y="1381"/>
                  </a:cubicBezTo>
                  <a:cubicBezTo>
                    <a:pt x="3167" y="1381"/>
                    <a:pt x="1368" y="1057"/>
                    <a:pt x="0" y="0"/>
                  </a:cubicBez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65"/>
            <p:cNvSpPr/>
            <p:nvPr/>
          </p:nvSpPr>
          <p:spPr>
            <a:xfrm>
              <a:off x="3712052" y="2186814"/>
              <a:ext cx="129024" cy="522056"/>
            </a:xfrm>
            <a:custGeom>
              <a:avLst/>
              <a:gdLst/>
              <a:ahLst/>
              <a:cxnLst/>
              <a:rect l="l" t="t" r="r" b="b"/>
              <a:pathLst>
                <a:path w="7164" h="28987" extrusionOk="0">
                  <a:moveTo>
                    <a:pt x="1688" y="1"/>
                  </a:moveTo>
                  <a:lnTo>
                    <a:pt x="0" y="7486"/>
                  </a:lnTo>
                  <a:lnTo>
                    <a:pt x="5153" y="28665"/>
                  </a:lnTo>
                  <a:cubicBezTo>
                    <a:pt x="5553" y="28742"/>
                    <a:pt x="6281" y="28826"/>
                    <a:pt x="7163" y="28987"/>
                  </a:cubicBezTo>
                  <a:cubicBezTo>
                    <a:pt x="6841" y="26410"/>
                    <a:pt x="6680" y="15859"/>
                    <a:pt x="5875" y="13605"/>
                  </a:cubicBezTo>
                  <a:lnTo>
                    <a:pt x="5637" y="12884"/>
                  </a:lnTo>
                  <a:cubicBezTo>
                    <a:pt x="2255" y="9663"/>
                    <a:pt x="2577" y="4832"/>
                    <a:pt x="1688" y="1"/>
                  </a:cubicBez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65"/>
            <p:cNvSpPr/>
            <p:nvPr/>
          </p:nvSpPr>
          <p:spPr>
            <a:xfrm>
              <a:off x="3726550" y="1950396"/>
              <a:ext cx="348043" cy="274148"/>
            </a:xfrm>
            <a:custGeom>
              <a:avLst/>
              <a:gdLst/>
              <a:ahLst/>
              <a:cxnLst/>
              <a:rect l="l" t="t" r="r" b="b"/>
              <a:pathLst>
                <a:path w="19325" h="15222" extrusionOk="0">
                  <a:moveTo>
                    <a:pt x="15782" y="1"/>
                  </a:moveTo>
                  <a:cubicBezTo>
                    <a:pt x="15782" y="1"/>
                    <a:pt x="14410" y="9585"/>
                    <a:pt x="12960" y="10146"/>
                  </a:cubicBezTo>
                  <a:cubicBezTo>
                    <a:pt x="12922" y="10158"/>
                    <a:pt x="12878" y="10164"/>
                    <a:pt x="12829" y="10164"/>
                  </a:cubicBezTo>
                  <a:cubicBezTo>
                    <a:pt x="10933" y="10164"/>
                    <a:pt x="1366" y="1289"/>
                    <a:pt x="1366" y="1289"/>
                  </a:cubicBezTo>
                  <a:cubicBezTo>
                    <a:pt x="1366" y="1289"/>
                    <a:pt x="883" y="1611"/>
                    <a:pt x="400" y="2017"/>
                  </a:cubicBezTo>
                  <a:cubicBezTo>
                    <a:pt x="1" y="2339"/>
                    <a:pt x="162" y="7975"/>
                    <a:pt x="162" y="7975"/>
                  </a:cubicBezTo>
                  <a:cubicBezTo>
                    <a:pt x="162" y="7975"/>
                    <a:pt x="7408" y="15221"/>
                    <a:pt x="13366" y="15221"/>
                  </a:cubicBezTo>
                  <a:cubicBezTo>
                    <a:pt x="19325" y="15221"/>
                    <a:pt x="19080" y="2255"/>
                    <a:pt x="19080" y="2255"/>
                  </a:cubicBezTo>
                  <a:lnTo>
                    <a:pt x="15782" y="1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65"/>
            <p:cNvSpPr/>
            <p:nvPr/>
          </p:nvSpPr>
          <p:spPr>
            <a:xfrm>
              <a:off x="4010765" y="1950396"/>
              <a:ext cx="176930" cy="351177"/>
            </a:xfrm>
            <a:custGeom>
              <a:avLst/>
              <a:gdLst/>
              <a:ahLst/>
              <a:cxnLst/>
              <a:rect l="l" t="t" r="r" b="b"/>
              <a:pathLst>
                <a:path w="9824" h="19499" extrusionOk="0">
                  <a:moveTo>
                    <a:pt x="1" y="1"/>
                  </a:moveTo>
                  <a:lnTo>
                    <a:pt x="1" y="1"/>
                  </a:lnTo>
                  <a:cubicBezTo>
                    <a:pt x="78" y="323"/>
                    <a:pt x="2738" y="2017"/>
                    <a:pt x="2738" y="2017"/>
                  </a:cubicBezTo>
                  <a:lnTo>
                    <a:pt x="4748" y="7009"/>
                  </a:lnTo>
                  <a:lnTo>
                    <a:pt x="4265" y="15943"/>
                  </a:lnTo>
                  <a:lnTo>
                    <a:pt x="3544" y="16188"/>
                  </a:lnTo>
                  <a:cubicBezTo>
                    <a:pt x="4587" y="17798"/>
                    <a:pt x="5392" y="18764"/>
                    <a:pt x="5392" y="18764"/>
                  </a:cubicBezTo>
                  <a:cubicBezTo>
                    <a:pt x="5392" y="18764"/>
                    <a:pt x="5350" y="19499"/>
                    <a:pt x="5921" y="19499"/>
                  </a:cubicBezTo>
                  <a:cubicBezTo>
                    <a:pt x="6468" y="19499"/>
                    <a:pt x="7577" y="18825"/>
                    <a:pt x="9824" y="16188"/>
                  </a:cubicBezTo>
                  <a:cubicBezTo>
                    <a:pt x="9824" y="16188"/>
                    <a:pt x="7730" y="728"/>
                    <a:pt x="1" y="1"/>
                  </a:cubicBez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65"/>
            <p:cNvSpPr/>
            <p:nvPr/>
          </p:nvSpPr>
          <p:spPr>
            <a:xfrm>
              <a:off x="3793259" y="2695740"/>
              <a:ext cx="348043" cy="42233"/>
            </a:xfrm>
            <a:custGeom>
              <a:avLst/>
              <a:gdLst/>
              <a:ahLst/>
              <a:cxnLst/>
              <a:rect l="l" t="t" r="r" b="b"/>
              <a:pathLst>
                <a:path w="19325" h="2345" extrusionOk="0">
                  <a:moveTo>
                    <a:pt x="19079" y="1"/>
                  </a:moveTo>
                  <a:cubicBezTo>
                    <a:pt x="17402" y="698"/>
                    <a:pt x="14191" y="909"/>
                    <a:pt x="10913" y="909"/>
                  </a:cubicBezTo>
                  <a:cubicBezTo>
                    <a:pt x="5858" y="909"/>
                    <a:pt x="644" y="407"/>
                    <a:pt x="644" y="407"/>
                  </a:cubicBezTo>
                  <a:lnTo>
                    <a:pt x="0" y="967"/>
                  </a:lnTo>
                  <a:cubicBezTo>
                    <a:pt x="4145" y="1998"/>
                    <a:pt x="7650" y="2344"/>
                    <a:pt x="10488" y="2344"/>
                  </a:cubicBezTo>
                  <a:cubicBezTo>
                    <a:pt x="16305" y="2344"/>
                    <a:pt x="19324" y="890"/>
                    <a:pt x="19324" y="890"/>
                  </a:cubicBezTo>
                  <a:lnTo>
                    <a:pt x="19079" y="1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65"/>
            <p:cNvSpPr/>
            <p:nvPr/>
          </p:nvSpPr>
          <p:spPr>
            <a:xfrm>
              <a:off x="3704848" y="1345729"/>
              <a:ext cx="287025" cy="510493"/>
            </a:xfrm>
            <a:custGeom>
              <a:avLst/>
              <a:gdLst/>
              <a:ahLst/>
              <a:cxnLst/>
              <a:rect l="l" t="t" r="r" b="b"/>
              <a:pathLst>
                <a:path w="15937" h="28345" extrusionOk="0">
                  <a:moveTo>
                    <a:pt x="4800" y="1"/>
                  </a:moveTo>
                  <a:cubicBezTo>
                    <a:pt x="2341" y="1"/>
                    <a:pt x="0" y="2780"/>
                    <a:pt x="400" y="5477"/>
                  </a:cubicBezTo>
                  <a:lnTo>
                    <a:pt x="3943" y="21658"/>
                  </a:lnTo>
                  <a:cubicBezTo>
                    <a:pt x="4342" y="24479"/>
                    <a:pt x="6359" y="28099"/>
                    <a:pt x="12961" y="28344"/>
                  </a:cubicBezTo>
                  <a:cubicBezTo>
                    <a:pt x="12961" y="28344"/>
                    <a:pt x="15860" y="19404"/>
                    <a:pt x="15454" y="16666"/>
                  </a:cubicBezTo>
                  <a:lnTo>
                    <a:pt x="15937" y="5639"/>
                  </a:lnTo>
                  <a:cubicBezTo>
                    <a:pt x="15537" y="2901"/>
                    <a:pt x="13766" y="241"/>
                    <a:pt x="11190" y="163"/>
                  </a:cubicBezTo>
                  <a:lnTo>
                    <a:pt x="4909" y="2"/>
                  </a:lnTo>
                  <a:cubicBezTo>
                    <a:pt x="4873" y="1"/>
                    <a:pt x="4837" y="1"/>
                    <a:pt x="4800" y="1"/>
                  </a:cubicBez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65"/>
            <p:cNvSpPr/>
            <p:nvPr/>
          </p:nvSpPr>
          <p:spPr>
            <a:xfrm>
              <a:off x="3775861" y="1390664"/>
              <a:ext cx="307431" cy="465577"/>
            </a:xfrm>
            <a:custGeom>
              <a:avLst/>
              <a:gdLst/>
              <a:ahLst/>
              <a:cxnLst/>
              <a:rect l="l" t="t" r="r" b="b"/>
              <a:pathLst>
                <a:path w="17070" h="25851" extrusionOk="0">
                  <a:moveTo>
                    <a:pt x="2899" y="0"/>
                  </a:moveTo>
                  <a:cubicBezTo>
                    <a:pt x="1932" y="0"/>
                    <a:pt x="0" y="728"/>
                    <a:pt x="0" y="1694"/>
                  </a:cubicBezTo>
                  <a:lnTo>
                    <a:pt x="1044" y="16264"/>
                  </a:lnTo>
                  <a:cubicBezTo>
                    <a:pt x="883" y="21340"/>
                    <a:pt x="4026" y="25688"/>
                    <a:pt x="9095" y="25849"/>
                  </a:cubicBezTo>
                  <a:lnTo>
                    <a:pt x="9256" y="25849"/>
                  </a:lnTo>
                  <a:cubicBezTo>
                    <a:pt x="9302" y="25850"/>
                    <a:pt x="9348" y="25851"/>
                    <a:pt x="9394" y="25851"/>
                  </a:cubicBezTo>
                  <a:cubicBezTo>
                    <a:pt x="13033" y="25851"/>
                    <a:pt x="15943" y="22821"/>
                    <a:pt x="16020" y="19163"/>
                  </a:cubicBezTo>
                  <a:lnTo>
                    <a:pt x="16986" y="6364"/>
                  </a:lnTo>
                  <a:cubicBezTo>
                    <a:pt x="17070" y="3060"/>
                    <a:pt x="14493" y="245"/>
                    <a:pt x="11189" y="245"/>
                  </a:cubicBezTo>
                  <a:lnTo>
                    <a:pt x="2899" y="0"/>
                  </a:ln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65"/>
            <p:cNvSpPr/>
            <p:nvPr/>
          </p:nvSpPr>
          <p:spPr>
            <a:xfrm>
              <a:off x="3904849" y="139936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44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65"/>
            <p:cNvSpPr/>
            <p:nvPr/>
          </p:nvSpPr>
          <p:spPr>
            <a:xfrm>
              <a:off x="3906361" y="1741588"/>
              <a:ext cx="85511" cy="29014"/>
            </a:xfrm>
            <a:custGeom>
              <a:avLst/>
              <a:gdLst/>
              <a:ahLst/>
              <a:cxnLst/>
              <a:rect l="l" t="t" r="r" b="b"/>
              <a:pathLst>
                <a:path w="4748" h="1611" extrusionOk="0">
                  <a:moveTo>
                    <a:pt x="484" y="0"/>
                  </a:moveTo>
                  <a:lnTo>
                    <a:pt x="1" y="406"/>
                  </a:lnTo>
                  <a:cubicBezTo>
                    <a:pt x="1" y="483"/>
                    <a:pt x="806" y="1372"/>
                    <a:pt x="2171" y="1533"/>
                  </a:cubicBezTo>
                  <a:cubicBezTo>
                    <a:pt x="2577" y="1610"/>
                    <a:pt x="2976" y="1610"/>
                    <a:pt x="3382" y="1610"/>
                  </a:cubicBezTo>
                  <a:cubicBezTo>
                    <a:pt x="4104" y="1610"/>
                    <a:pt x="4748" y="1533"/>
                    <a:pt x="4748" y="1533"/>
                  </a:cubicBezTo>
                  <a:lnTo>
                    <a:pt x="4671" y="889"/>
                  </a:lnTo>
                  <a:cubicBezTo>
                    <a:pt x="4671" y="889"/>
                    <a:pt x="4098" y="961"/>
                    <a:pt x="3382" y="961"/>
                  </a:cubicBezTo>
                  <a:cubicBezTo>
                    <a:pt x="3024" y="961"/>
                    <a:pt x="2631" y="943"/>
                    <a:pt x="2255" y="889"/>
                  </a:cubicBezTo>
                  <a:cubicBezTo>
                    <a:pt x="1128" y="728"/>
                    <a:pt x="484" y="0"/>
                    <a:pt x="484" y="0"/>
                  </a:cubicBezTo>
                  <a:close/>
                </a:path>
              </a:pathLst>
            </a:custGeom>
            <a:solidFill>
              <a:srgbClr val="CFA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65"/>
            <p:cNvSpPr/>
            <p:nvPr/>
          </p:nvSpPr>
          <p:spPr>
            <a:xfrm>
              <a:off x="3936762" y="1635780"/>
              <a:ext cx="40613" cy="79712"/>
            </a:xfrm>
            <a:custGeom>
              <a:avLst/>
              <a:gdLst/>
              <a:ahLst/>
              <a:cxnLst/>
              <a:rect l="l" t="t" r="r" b="b"/>
              <a:pathLst>
                <a:path w="2255" h="4426" extrusionOk="0">
                  <a:moveTo>
                    <a:pt x="728" y="1"/>
                  </a:moveTo>
                  <a:lnTo>
                    <a:pt x="0" y="78"/>
                  </a:lnTo>
                  <a:lnTo>
                    <a:pt x="322" y="2816"/>
                  </a:lnTo>
                  <a:lnTo>
                    <a:pt x="567" y="2816"/>
                  </a:lnTo>
                  <a:cubicBezTo>
                    <a:pt x="805" y="2816"/>
                    <a:pt x="1450" y="2977"/>
                    <a:pt x="1450" y="3221"/>
                  </a:cubicBezTo>
                  <a:cubicBezTo>
                    <a:pt x="1450" y="3382"/>
                    <a:pt x="966" y="3621"/>
                    <a:pt x="483" y="3704"/>
                  </a:cubicBezTo>
                  <a:lnTo>
                    <a:pt x="567" y="4426"/>
                  </a:lnTo>
                  <a:cubicBezTo>
                    <a:pt x="805" y="4349"/>
                    <a:pt x="2255" y="4104"/>
                    <a:pt x="2094" y="3138"/>
                  </a:cubicBezTo>
                  <a:cubicBezTo>
                    <a:pt x="2016" y="2493"/>
                    <a:pt x="1372" y="2255"/>
                    <a:pt x="889" y="2171"/>
                  </a:cubicBezTo>
                  <a:lnTo>
                    <a:pt x="728" y="1"/>
                  </a:lnTo>
                  <a:close/>
                </a:path>
              </a:pathLst>
            </a:custGeom>
            <a:solidFill>
              <a:srgbClr val="CFA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65"/>
            <p:cNvSpPr/>
            <p:nvPr/>
          </p:nvSpPr>
          <p:spPr>
            <a:xfrm>
              <a:off x="3678643" y="1595005"/>
              <a:ext cx="117533" cy="119208"/>
            </a:xfrm>
            <a:custGeom>
              <a:avLst/>
              <a:gdLst/>
              <a:ahLst/>
              <a:cxnLst/>
              <a:rect l="l" t="t" r="r" b="b"/>
              <a:pathLst>
                <a:path w="6526" h="6619" extrusionOk="0">
                  <a:moveTo>
                    <a:pt x="2166" y="1"/>
                  </a:moveTo>
                  <a:cubicBezTo>
                    <a:pt x="1778" y="1"/>
                    <a:pt x="1422" y="107"/>
                    <a:pt x="1127" y="332"/>
                  </a:cubicBezTo>
                  <a:cubicBezTo>
                    <a:pt x="0" y="1054"/>
                    <a:pt x="161" y="3070"/>
                    <a:pt x="1289" y="4680"/>
                  </a:cubicBezTo>
                  <a:cubicBezTo>
                    <a:pt x="2164" y="5900"/>
                    <a:pt x="3373" y="6619"/>
                    <a:pt x="4372" y="6619"/>
                  </a:cubicBezTo>
                  <a:cubicBezTo>
                    <a:pt x="4755" y="6619"/>
                    <a:pt x="5107" y="6513"/>
                    <a:pt x="5398" y="6290"/>
                  </a:cubicBezTo>
                  <a:cubicBezTo>
                    <a:pt x="6525" y="5563"/>
                    <a:pt x="6442" y="3553"/>
                    <a:pt x="5237" y="1859"/>
                  </a:cubicBezTo>
                  <a:cubicBezTo>
                    <a:pt x="4365" y="700"/>
                    <a:pt x="3163" y="1"/>
                    <a:pt x="2166" y="1"/>
                  </a:cubicBez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65"/>
            <p:cNvSpPr/>
            <p:nvPr/>
          </p:nvSpPr>
          <p:spPr>
            <a:xfrm>
              <a:off x="3741048" y="1693790"/>
              <a:ext cx="30419" cy="29014"/>
            </a:xfrm>
            <a:custGeom>
              <a:avLst/>
              <a:gdLst/>
              <a:ahLst/>
              <a:cxnLst/>
              <a:rect l="l" t="t" r="r" b="b"/>
              <a:pathLst>
                <a:path w="1689" h="1611" extrusionOk="0">
                  <a:moveTo>
                    <a:pt x="806" y="0"/>
                  </a:moveTo>
                  <a:cubicBezTo>
                    <a:pt x="400" y="0"/>
                    <a:pt x="1" y="322"/>
                    <a:pt x="1" y="805"/>
                  </a:cubicBezTo>
                  <a:cubicBezTo>
                    <a:pt x="1" y="1289"/>
                    <a:pt x="400" y="1611"/>
                    <a:pt x="806" y="1611"/>
                  </a:cubicBezTo>
                  <a:cubicBezTo>
                    <a:pt x="1289" y="1611"/>
                    <a:pt x="1688" y="1289"/>
                    <a:pt x="1688" y="805"/>
                  </a:cubicBezTo>
                  <a:cubicBezTo>
                    <a:pt x="1688" y="322"/>
                    <a:pt x="1289" y="0"/>
                    <a:pt x="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65"/>
            <p:cNvSpPr/>
            <p:nvPr/>
          </p:nvSpPr>
          <p:spPr>
            <a:xfrm>
              <a:off x="3642443" y="2508742"/>
              <a:ext cx="551052" cy="246539"/>
            </a:xfrm>
            <a:custGeom>
              <a:avLst/>
              <a:gdLst/>
              <a:ahLst/>
              <a:cxnLst/>
              <a:rect l="l" t="t" r="r" b="b"/>
              <a:pathLst>
                <a:path w="30597" h="13689" extrusionOk="0">
                  <a:moveTo>
                    <a:pt x="4587" y="1"/>
                  </a:moveTo>
                  <a:lnTo>
                    <a:pt x="1" y="6358"/>
                  </a:lnTo>
                  <a:cubicBezTo>
                    <a:pt x="9502" y="8935"/>
                    <a:pt x="20207" y="11434"/>
                    <a:pt x="29386" y="13688"/>
                  </a:cubicBezTo>
                  <a:lnTo>
                    <a:pt x="30597" y="9418"/>
                  </a:lnTo>
                  <a:cubicBezTo>
                    <a:pt x="25360" y="6841"/>
                    <a:pt x="19325" y="4587"/>
                    <a:pt x="13849" y="2654"/>
                  </a:cubicBezTo>
                  <a:cubicBezTo>
                    <a:pt x="10545" y="1366"/>
                    <a:pt x="7891" y="883"/>
                    <a:pt x="4587" y="1"/>
                  </a:cubicBez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65"/>
            <p:cNvSpPr/>
            <p:nvPr/>
          </p:nvSpPr>
          <p:spPr>
            <a:xfrm>
              <a:off x="3620056" y="1311906"/>
              <a:ext cx="480633" cy="199191"/>
            </a:xfrm>
            <a:custGeom>
              <a:avLst/>
              <a:gdLst/>
              <a:ahLst/>
              <a:cxnLst/>
              <a:rect l="l" t="t" r="r" b="b"/>
              <a:pathLst>
                <a:path w="26687" h="11060" extrusionOk="0">
                  <a:moveTo>
                    <a:pt x="13842" y="1"/>
                  </a:moveTo>
                  <a:cubicBezTo>
                    <a:pt x="7096" y="1"/>
                    <a:pt x="1" y="3786"/>
                    <a:pt x="1727" y="11059"/>
                  </a:cubicBezTo>
                  <a:lnTo>
                    <a:pt x="25560" y="10576"/>
                  </a:lnTo>
                  <a:cubicBezTo>
                    <a:pt x="26442" y="7272"/>
                    <a:pt x="26687" y="3813"/>
                    <a:pt x="19679" y="1075"/>
                  </a:cubicBezTo>
                  <a:cubicBezTo>
                    <a:pt x="17942" y="356"/>
                    <a:pt x="15908" y="1"/>
                    <a:pt x="13842" y="1"/>
                  </a:cubicBezTo>
                  <a:close/>
                </a:path>
              </a:pathLst>
            </a:custGeom>
            <a:solidFill>
              <a:srgbClr val="6F49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65"/>
            <p:cNvSpPr/>
            <p:nvPr/>
          </p:nvSpPr>
          <p:spPr>
            <a:xfrm>
              <a:off x="3701840" y="1434158"/>
              <a:ext cx="382839" cy="216138"/>
            </a:xfrm>
            <a:custGeom>
              <a:avLst/>
              <a:gdLst/>
              <a:ahLst/>
              <a:cxnLst/>
              <a:rect l="l" t="t" r="r" b="b"/>
              <a:pathLst>
                <a:path w="21257" h="12001" extrusionOk="0">
                  <a:moveTo>
                    <a:pt x="20657" y="9753"/>
                  </a:moveTo>
                  <a:lnTo>
                    <a:pt x="20657" y="9753"/>
                  </a:lnTo>
                  <a:cubicBezTo>
                    <a:pt x="20588" y="10755"/>
                    <a:pt x="20543" y="11429"/>
                    <a:pt x="20547" y="11429"/>
                  </a:cubicBezTo>
                  <a:cubicBezTo>
                    <a:pt x="20550" y="11429"/>
                    <a:pt x="20570" y="11187"/>
                    <a:pt x="20613" y="10629"/>
                  </a:cubicBezTo>
                  <a:cubicBezTo>
                    <a:pt x="20636" y="10327"/>
                    <a:pt x="20650" y="10035"/>
                    <a:pt x="20657" y="9753"/>
                  </a:cubicBezTo>
                  <a:close/>
                  <a:moveTo>
                    <a:pt x="6204" y="1"/>
                  </a:moveTo>
                  <a:lnTo>
                    <a:pt x="484" y="645"/>
                  </a:lnTo>
                  <a:lnTo>
                    <a:pt x="1" y="2661"/>
                  </a:lnTo>
                  <a:lnTo>
                    <a:pt x="2178" y="9263"/>
                  </a:lnTo>
                  <a:cubicBezTo>
                    <a:pt x="3788" y="10951"/>
                    <a:pt x="4348" y="12001"/>
                    <a:pt x="4348" y="12001"/>
                  </a:cubicBezTo>
                  <a:cubicBezTo>
                    <a:pt x="4348" y="12001"/>
                    <a:pt x="4187" y="5560"/>
                    <a:pt x="7891" y="4832"/>
                  </a:cubicBezTo>
                  <a:cubicBezTo>
                    <a:pt x="8391" y="4736"/>
                    <a:pt x="8877" y="4699"/>
                    <a:pt x="9357" y="4699"/>
                  </a:cubicBezTo>
                  <a:cubicBezTo>
                    <a:pt x="11210" y="4699"/>
                    <a:pt x="12959" y="5262"/>
                    <a:pt x="14935" y="5262"/>
                  </a:cubicBezTo>
                  <a:cubicBezTo>
                    <a:pt x="16328" y="5262"/>
                    <a:pt x="17835" y="4982"/>
                    <a:pt x="19569" y="4026"/>
                  </a:cubicBezTo>
                  <a:cubicBezTo>
                    <a:pt x="19569" y="4026"/>
                    <a:pt x="20749" y="6046"/>
                    <a:pt x="20657" y="9753"/>
                  </a:cubicBezTo>
                  <a:lnTo>
                    <a:pt x="20657" y="9753"/>
                  </a:lnTo>
                  <a:cubicBezTo>
                    <a:pt x="20856" y="6854"/>
                    <a:pt x="21257" y="1212"/>
                    <a:pt x="21257" y="1212"/>
                  </a:cubicBezTo>
                  <a:cubicBezTo>
                    <a:pt x="21257" y="1212"/>
                    <a:pt x="19891" y="1"/>
                    <a:pt x="19247" y="1"/>
                  </a:cubicBezTo>
                  <a:close/>
                </a:path>
              </a:pathLst>
            </a:custGeom>
            <a:solidFill>
              <a:srgbClr val="6F49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65"/>
            <p:cNvSpPr/>
            <p:nvPr/>
          </p:nvSpPr>
          <p:spPr>
            <a:xfrm>
              <a:off x="4071675" y="2534839"/>
              <a:ext cx="359642" cy="491601"/>
            </a:xfrm>
            <a:custGeom>
              <a:avLst/>
              <a:gdLst/>
              <a:ahLst/>
              <a:cxnLst/>
              <a:rect l="l" t="t" r="r" b="b"/>
              <a:pathLst>
                <a:path w="19969" h="27296" extrusionOk="0">
                  <a:moveTo>
                    <a:pt x="17630" y="1"/>
                  </a:moveTo>
                  <a:lnTo>
                    <a:pt x="11833" y="4671"/>
                  </a:lnTo>
                  <a:lnTo>
                    <a:pt x="162" y="22945"/>
                  </a:lnTo>
                  <a:cubicBezTo>
                    <a:pt x="0" y="23267"/>
                    <a:pt x="78" y="23673"/>
                    <a:pt x="400" y="23834"/>
                  </a:cubicBezTo>
                  <a:lnTo>
                    <a:pt x="5637" y="27215"/>
                  </a:lnTo>
                  <a:cubicBezTo>
                    <a:pt x="5743" y="27269"/>
                    <a:pt x="5858" y="27295"/>
                    <a:pt x="5970" y="27295"/>
                  </a:cubicBezTo>
                  <a:cubicBezTo>
                    <a:pt x="6197" y="27295"/>
                    <a:pt x="6411" y="27186"/>
                    <a:pt x="6519" y="26971"/>
                  </a:cubicBezTo>
                  <a:lnTo>
                    <a:pt x="18197" y="8697"/>
                  </a:lnTo>
                  <a:lnTo>
                    <a:pt x="19969" y="1527"/>
                  </a:lnTo>
                  <a:lnTo>
                    <a:pt x="17630" y="1"/>
                  </a:ln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65"/>
            <p:cNvSpPr/>
            <p:nvPr/>
          </p:nvSpPr>
          <p:spPr>
            <a:xfrm>
              <a:off x="4379088" y="2508742"/>
              <a:ext cx="73931" cy="60928"/>
            </a:xfrm>
            <a:custGeom>
              <a:avLst/>
              <a:gdLst/>
              <a:ahLst/>
              <a:cxnLst/>
              <a:rect l="l" t="t" r="r" b="b"/>
              <a:pathLst>
                <a:path w="4105" h="3383" extrusionOk="0">
                  <a:moveTo>
                    <a:pt x="883" y="1"/>
                  </a:moveTo>
                  <a:lnTo>
                    <a:pt x="1" y="1366"/>
                  </a:lnTo>
                  <a:lnTo>
                    <a:pt x="3222" y="3382"/>
                  </a:lnTo>
                  <a:lnTo>
                    <a:pt x="4104" y="2010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65"/>
            <p:cNvSpPr/>
            <p:nvPr/>
          </p:nvSpPr>
          <p:spPr>
            <a:xfrm>
              <a:off x="4148470" y="2704817"/>
              <a:ext cx="184242" cy="219794"/>
            </a:xfrm>
            <a:custGeom>
              <a:avLst/>
              <a:gdLst/>
              <a:ahLst/>
              <a:cxnLst/>
              <a:rect l="l" t="t" r="r" b="b"/>
              <a:pathLst>
                <a:path w="10230" h="12204" extrusionOk="0">
                  <a:moveTo>
                    <a:pt x="7393" y="0"/>
                  </a:moveTo>
                  <a:cubicBezTo>
                    <a:pt x="6583" y="0"/>
                    <a:pt x="5783" y="412"/>
                    <a:pt x="5315" y="1191"/>
                  </a:cubicBezTo>
                  <a:lnTo>
                    <a:pt x="728" y="8438"/>
                  </a:lnTo>
                  <a:cubicBezTo>
                    <a:pt x="1" y="9565"/>
                    <a:pt x="323" y="11091"/>
                    <a:pt x="1450" y="11819"/>
                  </a:cubicBezTo>
                  <a:cubicBezTo>
                    <a:pt x="1856" y="12079"/>
                    <a:pt x="2315" y="12204"/>
                    <a:pt x="2770" y="12204"/>
                  </a:cubicBezTo>
                  <a:cubicBezTo>
                    <a:pt x="3577" y="12204"/>
                    <a:pt x="4370" y="11812"/>
                    <a:pt x="4832" y="11091"/>
                  </a:cubicBezTo>
                  <a:lnTo>
                    <a:pt x="9502" y="3768"/>
                  </a:lnTo>
                  <a:cubicBezTo>
                    <a:pt x="10229" y="2640"/>
                    <a:pt x="9907" y="1107"/>
                    <a:pt x="8696" y="386"/>
                  </a:cubicBezTo>
                  <a:cubicBezTo>
                    <a:pt x="8295" y="126"/>
                    <a:pt x="7842" y="0"/>
                    <a:pt x="7393" y="0"/>
                  </a:cubicBezTo>
                  <a:close/>
                </a:path>
              </a:pathLst>
            </a:custGeom>
            <a:solidFill>
              <a:srgbClr val="181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65"/>
            <p:cNvSpPr/>
            <p:nvPr/>
          </p:nvSpPr>
          <p:spPr>
            <a:xfrm>
              <a:off x="4144184" y="2660945"/>
              <a:ext cx="240740" cy="189393"/>
            </a:xfrm>
            <a:custGeom>
              <a:avLst/>
              <a:gdLst/>
              <a:ahLst/>
              <a:cxnLst/>
              <a:rect l="l" t="t" r="r" b="b"/>
              <a:pathLst>
                <a:path w="13367" h="10516" extrusionOk="0">
                  <a:moveTo>
                    <a:pt x="10306" y="1"/>
                  </a:moveTo>
                  <a:lnTo>
                    <a:pt x="7646" y="484"/>
                  </a:lnTo>
                  <a:lnTo>
                    <a:pt x="5636" y="806"/>
                  </a:lnTo>
                  <a:cubicBezTo>
                    <a:pt x="5534" y="795"/>
                    <a:pt x="5421" y="790"/>
                    <a:pt x="5300" y="790"/>
                  </a:cubicBezTo>
                  <a:cubicBezTo>
                    <a:pt x="3595" y="790"/>
                    <a:pt x="161" y="1772"/>
                    <a:pt x="161" y="1772"/>
                  </a:cubicBezTo>
                  <a:lnTo>
                    <a:pt x="0" y="3788"/>
                  </a:lnTo>
                  <a:lnTo>
                    <a:pt x="1289" y="4993"/>
                  </a:lnTo>
                  <a:cubicBezTo>
                    <a:pt x="1366" y="4993"/>
                    <a:pt x="1366" y="5076"/>
                    <a:pt x="1450" y="5154"/>
                  </a:cubicBezTo>
                  <a:lnTo>
                    <a:pt x="3704" y="7247"/>
                  </a:lnTo>
                  <a:lnTo>
                    <a:pt x="3781" y="7247"/>
                  </a:lnTo>
                  <a:lnTo>
                    <a:pt x="6841" y="10068"/>
                  </a:lnTo>
                  <a:cubicBezTo>
                    <a:pt x="7111" y="10282"/>
                    <a:pt x="7378" y="10460"/>
                    <a:pt x="7621" y="10460"/>
                  </a:cubicBezTo>
                  <a:cubicBezTo>
                    <a:pt x="7744" y="10460"/>
                    <a:pt x="7860" y="10415"/>
                    <a:pt x="7968" y="10307"/>
                  </a:cubicBezTo>
                  <a:lnTo>
                    <a:pt x="8052" y="10229"/>
                  </a:lnTo>
                  <a:cubicBezTo>
                    <a:pt x="8451" y="9824"/>
                    <a:pt x="8129" y="9502"/>
                    <a:pt x="7807" y="9102"/>
                  </a:cubicBezTo>
                  <a:lnTo>
                    <a:pt x="6519" y="7814"/>
                  </a:lnTo>
                  <a:lnTo>
                    <a:pt x="9095" y="10068"/>
                  </a:lnTo>
                  <a:cubicBezTo>
                    <a:pt x="9354" y="10323"/>
                    <a:pt x="9611" y="10515"/>
                    <a:pt x="9846" y="10515"/>
                  </a:cubicBezTo>
                  <a:cubicBezTo>
                    <a:pt x="9980" y="10515"/>
                    <a:pt x="10106" y="10453"/>
                    <a:pt x="10223" y="10307"/>
                  </a:cubicBezTo>
                  <a:lnTo>
                    <a:pt x="10306" y="10307"/>
                  </a:lnTo>
                  <a:cubicBezTo>
                    <a:pt x="10706" y="9907"/>
                    <a:pt x="10384" y="9502"/>
                    <a:pt x="10062" y="9179"/>
                  </a:cubicBezTo>
                  <a:lnTo>
                    <a:pt x="9823" y="8941"/>
                  </a:lnTo>
                  <a:lnTo>
                    <a:pt x="9823" y="8941"/>
                  </a:lnTo>
                  <a:lnTo>
                    <a:pt x="11273" y="10068"/>
                  </a:lnTo>
                  <a:cubicBezTo>
                    <a:pt x="11527" y="10323"/>
                    <a:pt x="11785" y="10515"/>
                    <a:pt x="12022" y="10515"/>
                  </a:cubicBezTo>
                  <a:cubicBezTo>
                    <a:pt x="12156" y="10515"/>
                    <a:pt x="12283" y="10453"/>
                    <a:pt x="12400" y="10307"/>
                  </a:cubicBezTo>
                  <a:lnTo>
                    <a:pt x="12477" y="10229"/>
                  </a:lnTo>
                  <a:cubicBezTo>
                    <a:pt x="12799" y="9824"/>
                    <a:pt x="12477" y="9502"/>
                    <a:pt x="12155" y="9102"/>
                  </a:cubicBezTo>
                  <a:lnTo>
                    <a:pt x="10223" y="7331"/>
                  </a:lnTo>
                  <a:lnTo>
                    <a:pt x="10223" y="7331"/>
                  </a:lnTo>
                  <a:lnTo>
                    <a:pt x="11833" y="8374"/>
                  </a:lnTo>
                  <a:cubicBezTo>
                    <a:pt x="12114" y="8561"/>
                    <a:pt x="12368" y="8694"/>
                    <a:pt x="12596" y="8694"/>
                  </a:cubicBezTo>
                  <a:cubicBezTo>
                    <a:pt x="12760" y="8694"/>
                    <a:pt x="12909" y="8625"/>
                    <a:pt x="13044" y="8458"/>
                  </a:cubicBezTo>
                  <a:lnTo>
                    <a:pt x="13044" y="8374"/>
                  </a:lnTo>
                  <a:cubicBezTo>
                    <a:pt x="13366" y="7975"/>
                    <a:pt x="13044" y="7653"/>
                    <a:pt x="12638" y="7331"/>
                  </a:cubicBezTo>
                  <a:lnTo>
                    <a:pt x="7569" y="3305"/>
                  </a:lnTo>
                  <a:cubicBezTo>
                    <a:pt x="7324" y="3060"/>
                    <a:pt x="7163" y="2661"/>
                    <a:pt x="7086" y="2416"/>
                  </a:cubicBezTo>
                  <a:cubicBezTo>
                    <a:pt x="7485" y="2178"/>
                    <a:pt x="8213" y="2017"/>
                    <a:pt x="8857" y="1856"/>
                  </a:cubicBezTo>
                  <a:cubicBezTo>
                    <a:pt x="11112" y="1128"/>
                    <a:pt x="10306" y="1"/>
                    <a:pt x="10306" y="1"/>
                  </a:cubicBezTo>
                  <a:close/>
                </a:path>
              </a:pathLst>
            </a:custGeom>
            <a:solidFill>
              <a:srgbClr val="F9C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65"/>
            <p:cNvSpPr/>
            <p:nvPr/>
          </p:nvSpPr>
          <p:spPr>
            <a:xfrm>
              <a:off x="3668539" y="3185882"/>
              <a:ext cx="952693" cy="1287715"/>
            </a:xfrm>
            <a:custGeom>
              <a:avLst/>
              <a:gdLst/>
              <a:ahLst/>
              <a:cxnLst/>
              <a:rect l="l" t="t" r="r" b="b"/>
              <a:pathLst>
                <a:path w="52898" h="71500" extrusionOk="0">
                  <a:moveTo>
                    <a:pt x="1" y="1"/>
                  </a:moveTo>
                  <a:lnTo>
                    <a:pt x="4587" y="71499"/>
                  </a:lnTo>
                  <a:lnTo>
                    <a:pt x="48311" y="71499"/>
                  </a:lnTo>
                  <a:lnTo>
                    <a:pt x="52897" y="1"/>
                  </a:ln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65"/>
            <p:cNvSpPr/>
            <p:nvPr/>
          </p:nvSpPr>
          <p:spPr>
            <a:xfrm>
              <a:off x="3674339" y="2863954"/>
              <a:ext cx="941077" cy="321947"/>
            </a:xfrm>
            <a:custGeom>
              <a:avLst/>
              <a:gdLst/>
              <a:ahLst/>
              <a:cxnLst/>
              <a:rect l="l" t="t" r="r" b="b"/>
              <a:pathLst>
                <a:path w="52253" h="17876" extrusionOk="0">
                  <a:moveTo>
                    <a:pt x="7731" y="1"/>
                  </a:moveTo>
                  <a:cubicBezTo>
                    <a:pt x="5553" y="1"/>
                    <a:pt x="3705" y="1450"/>
                    <a:pt x="3138" y="3466"/>
                  </a:cubicBezTo>
                  <a:lnTo>
                    <a:pt x="806" y="11917"/>
                  </a:lnTo>
                  <a:cubicBezTo>
                    <a:pt x="1" y="14977"/>
                    <a:pt x="2255" y="17876"/>
                    <a:pt x="5392" y="17876"/>
                  </a:cubicBezTo>
                  <a:lnTo>
                    <a:pt x="46862" y="17876"/>
                  </a:lnTo>
                  <a:cubicBezTo>
                    <a:pt x="49998" y="17876"/>
                    <a:pt x="52253" y="14977"/>
                    <a:pt x="51448" y="11917"/>
                  </a:cubicBezTo>
                  <a:lnTo>
                    <a:pt x="49193" y="3466"/>
                  </a:lnTo>
                  <a:cubicBezTo>
                    <a:pt x="48633" y="1450"/>
                    <a:pt x="46701" y="1"/>
                    <a:pt x="44607" y="1"/>
                  </a:cubicBezTo>
                  <a:close/>
                </a:path>
              </a:pathLst>
            </a:custGeom>
            <a:solidFill>
              <a:srgbClr val="C7D2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65"/>
            <p:cNvSpPr/>
            <p:nvPr/>
          </p:nvSpPr>
          <p:spPr>
            <a:xfrm>
              <a:off x="3607648" y="3107575"/>
              <a:ext cx="1075989" cy="179830"/>
            </a:xfrm>
            <a:custGeom>
              <a:avLst/>
              <a:gdLst/>
              <a:ahLst/>
              <a:cxnLst/>
              <a:rect l="l" t="t" r="r" b="b"/>
              <a:pathLst>
                <a:path w="59744" h="9985" extrusionOk="0">
                  <a:moveTo>
                    <a:pt x="561" y="1"/>
                  </a:moveTo>
                  <a:cubicBezTo>
                    <a:pt x="239" y="1"/>
                    <a:pt x="0" y="323"/>
                    <a:pt x="0" y="645"/>
                  </a:cubicBezTo>
                  <a:lnTo>
                    <a:pt x="0" y="9341"/>
                  </a:lnTo>
                  <a:cubicBezTo>
                    <a:pt x="0" y="9663"/>
                    <a:pt x="239" y="9985"/>
                    <a:pt x="561" y="9985"/>
                  </a:cubicBezTo>
                  <a:lnTo>
                    <a:pt x="59099" y="9985"/>
                  </a:lnTo>
                  <a:cubicBezTo>
                    <a:pt x="59421" y="9985"/>
                    <a:pt x="59743" y="9663"/>
                    <a:pt x="59743" y="9341"/>
                  </a:cubicBezTo>
                  <a:lnTo>
                    <a:pt x="59743" y="645"/>
                  </a:lnTo>
                  <a:cubicBezTo>
                    <a:pt x="59743" y="323"/>
                    <a:pt x="59421" y="1"/>
                    <a:pt x="59099" y="1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7" name="Google Shape;2647;p65"/>
            <p:cNvSpPr/>
            <p:nvPr/>
          </p:nvSpPr>
          <p:spPr>
            <a:xfrm>
              <a:off x="3916447" y="3915341"/>
              <a:ext cx="217543" cy="130518"/>
            </a:xfrm>
            <a:custGeom>
              <a:avLst/>
              <a:gdLst/>
              <a:ahLst/>
              <a:cxnLst/>
              <a:rect l="l" t="t" r="r" b="b"/>
              <a:pathLst>
                <a:path w="12079" h="7247" extrusionOk="0">
                  <a:moveTo>
                    <a:pt x="1" y="1"/>
                  </a:moveTo>
                  <a:lnTo>
                    <a:pt x="3866" y="7247"/>
                  </a:lnTo>
                  <a:lnTo>
                    <a:pt x="12078" y="7086"/>
                  </a:lnTo>
                  <a:lnTo>
                    <a:pt x="12001" y="323"/>
                  </a:lnTo>
                  <a:lnTo>
                    <a:pt x="890" y="484"/>
                  </a:lnTo>
                  <a:cubicBezTo>
                    <a:pt x="568" y="484"/>
                    <a:pt x="246" y="323"/>
                    <a:pt x="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65"/>
            <p:cNvSpPr/>
            <p:nvPr/>
          </p:nvSpPr>
          <p:spPr>
            <a:xfrm>
              <a:off x="3870053" y="3755827"/>
              <a:ext cx="197228" cy="155120"/>
            </a:xfrm>
            <a:custGeom>
              <a:avLst/>
              <a:gdLst/>
              <a:ahLst/>
              <a:cxnLst/>
              <a:rect l="l" t="t" r="r" b="b"/>
              <a:pathLst>
                <a:path w="10951" h="8613" extrusionOk="0">
                  <a:moveTo>
                    <a:pt x="7492" y="1"/>
                  </a:moveTo>
                  <a:lnTo>
                    <a:pt x="406" y="162"/>
                  </a:lnTo>
                  <a:lnTo>
                    <a:pt x="2577" y="1527"/>
                  </a:lnTo>
                  <a:lnTo>
                    <a:pt x="1289" y="3782"/>
                  </a:lnTo>
                  <a:cubicBezTo>
                    <a:pt x="1289" y="3782"/>
                    <a:pt x="0" y="7163"/>
                    <a:pt x="3382" y="8613"/>
                  </a:cubicBezTo>
                  <a:lnTo>
                    <a:pt x="6848" y="8535"/>
                  </a:lnTo>
                  <a:lnTo>
                    <a:pt x="8857" y="4993"/>
                  </a:lnTo>
                  <a:lnTo>
                    <a:pt x="10951" y="6036"/>
                  </a:lnTo>
                  <a:lnTo>
                    <a:pt x="10951" y="6036"/>
                  </a:lnTo>
                  <a:lnTo>
                    <a:pt x="7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65"/>
            <p:cNvSpPr/>
            <p:nvPr/>
          </p:nvSpPr>
          <p:spPr>
            <a:xfrm>
              <a:off x="3961472" y="3582391"/>
              <a:ext cx="178317" cy="183558"/>
            </a:xfrm>
            <a:custGeom>
              <a:avLst/>
              <a:gdLst/>
              <a:ahLst/>
              <a:cxnLst/>
              <a:rect l="l" t="t" r="r" b="b"/>
              <a:pathLst>
                <a:path w="9901" h="10192" extrusionOk="0">
                  <a:moveTo>
                    <a:pt x="5817" y="1"/>
                  </a:moveTo>
                  <a:cubicBezTo>
                    <a:pt x="4079" y="1"/>
                    <a:pt x="2976" y="1418"/>
                    <a:pt x="2976" y="1418"/>
                  </a:cubicBezTo>
                  <a:lnTo>
                    <a:pt x="0" y="6809"/>
                  </a:lnTo>
                  <a:lnTo>
                    <a:pt x="6197" y="10191"/>
                  </a:lnTo>
                  <a:lnTo>
                    <a:pt x="9901" y="3428"/>
                  </a:lnTo>
                  <a:lnTo>
                    <a:pt x="8374" y="1012"/>
                  </a:lnTo>
                  <a:cubicBezTo>
                    <a:pt x="7429" y="263"/>
                    <a:pt x="6564" y="1"/>
                    <a:pt x="5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65"/>
            <p:cNvSpPr/>
            <p:nvPr/>
          </p:nvSpPr>
          <p:spPr>
            <a:xfrm>
              <a:off x="4099177" y="3573115"/>
              <a:ext cx="237822" cy="162432"/>
            </a:xfrm>
            <a:custGeom>
              <a:avLst/>
              <a:gdLst/>
              <a:ahLst/>
              <a:cxnLst/>
              <a:rect l="l" t="t" r="r" b="b"/>
              <a:pathLst>
                <a:path w="13205" h="9019" extrusionOk="0">
                  <a:moveTo>
                    <a:pt x="8696" y="1"/>
                  </a:moveTo>
                  <a:lnTo>
                    <a:pt x="0" y="162"/>
                  </a:lnTo>
                  <a:cubicBezTo>
                    <a:pt x="966" y="722"/>
                    <a:pt x="1211" y="1128"/>
                    <a:pt x="1211" y="1128"/>
                  </a:cubicBezTo>
                  <a:lnTo>
                    <a:pt x="4992" y="7646"/>
                  </a:lnTo>
                  <a:lnTo>
                    <a:pt x="2982" y="9018"/>
                  </a:lnTo>
                  <a:lnTo>
                    <a:pt x="9984" y="9018"/>
                  </a:lnTo>
                  <a:lnTo>
                    <a:pt x="13205" y="2738"/>
                  </a:lnTo>
                  <a:lnTo>
                    <a:pt x="11034" y="3865"/>
                  </a:lnTo>
                  <a:lnTo>
                    <a:pt x="86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65"/>
            <p:cNvSpPr/>
            <p:nvPr/>
          </p:nvSpPr>
          <p:spPr>
            <a:xfrm>
              <a:off x="4236989" y="3723931"/>
              <a:ext cx="194328" cy="181217"/>
            </a:xfrm>
            <a:custGeom>
              <a:avLst/>
              <a:gdLst/>
              <a:ahLst/>
              <a:cxnLst/>
              <a:rect l="l" t="t" r="r" b="b"/>
              <a:pathLst>
                <a:path w="10790" h="10062" extrusionOk="0">
                  <a:moveTo>
                    <a:pt x="6036" y="0"/>
                  </a:moveTo>
                  <a:lnTo>
                    <a:pt x="0" y="3543"/>
                  </a:lnTo>
                  <a:lnTo>
                    <a:pt x="3942" y="10062"/>
                  </a:lnTo>
                  <a:lnTo>
                    <a:pt x="7569" y="9984"/>
                  </a:lnTo>
                  <a:cubicBezTo>
                    <a:pt x="10790" y="8451"/>
                    <a:pt x="9418" y="5553"/>
                    <a:pt x="9418" y="5553"/>
                  </a:cubicBezTo>
                  <a:lnTo>
                    <a:pt x="60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65"/>
            <p:cNvSpPr/>
            <p:nvPr/>
          </p:nvSpPr>
          <p:spPr>
            <a:xfrm>
              <a:off x="4160068" y="3871847"/>
              <a:ext cx="224855" cy="214625"/>
            </a:xfrm>
            <a:custGeom>
              <a:avLst/>
              <a:gdLst/>
              <a:ahLst/>
              <a:cxnLst/>
              <a:rect l="l" t="t" r="r" b="b"/>
              <a:pathLst>
                <a:path w="12485" h="11917" extrusionOk="0">
                  <a:moveTo>
                    <a:pt x="3705" y="0"/>
                  </a:moveTo>
                  <a:lnTo>
                    <a:pt x="1" y="6036"/>
                  </a:lnTo>
                  <a:lnTo>
                    <a:pt x="3949" y="11916"/>
                  </a:lnTo>
                  <a:lnTo>
                    <a:pt x="3866" y="9417"/>
                  </a:lnTo>
                  <a:lnTo>
                    <a:pt x="7730" y="9417"/>
                  </a:lnTo>
                  <a:cubicBezTo>
                    <a:pt x="8697" y="9179"/>
                    <a:pt x="8941" y="8535"/>
                    <a:pt x="8941" y="8535"/>
                  </a:cubicBezTo>
                  <a:lnTo>
                    <a:pt x="12484" y="1849"/>
                  </a:lnTo>
                  <a:lnTo>
                    <a:pt x="12484" y="1849"/>
                  </a:lnTo>
                  <a:cubicBezTo>
                    <a:pt x="12197" y="2136"/>
                    <a:pt x="11832" y="2178"/>
                    <a:pt x="11643" y="2178"/>
                  </a:cubicBezTo>
                  <a:cubicBezTo>
                    <a:pt x="11566" y="2178"/>
                    <a:pt x="11518" y="2171"/>
                    <a:pt x="11518" y="2171"/>
                  </a:cubicBezTo>
                  <a:lnTo>
                    <a:pt x="3705" y="2332"/>
                  </a:lnTo>
                  <a:lnTo>
                    <a:pt x="37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65"/>
            <p:cNvSpPr/>
            <p:nvPr/>
          </p:nvSpPr>
          <p:spPr>
            <a:xfrm>
              <a:off x="3610547" y="1980905"/>
              <a:ext cx="137722" cy="387395"/>
            </a:xfrm>
            <a:custGeom>
              <a:avLst/>
              <a:gdLst/>
              <a:ahLst/>
              <a:cxnLst/>
              <a:rect l="l" t="t" r="r" b="b"/>
              <a:pathLst>
                <a:path w="7647" h="21510" extrusionOk="0">
                  <a:moveTo>
                    <a:pt x="7247" y="1"/>
                  </a:moveTo>
                  <a:lnTo>
                    <a:pt x="5958" y="561"/>
                  </a:lnTo>
                  <a:lnTo>
                    <a:pt x="5070" y="1128"/>
                  </a:lnTo>
                  <a:cubicBezTo>
                    <a:pt x="5070" y="1128"/>
                    <a:pt x="483" y="5154"/>
                    <a:pt x="161" y="10384"/>
                  </a:cubicBezTo>
                  <a:cubicBezTo>
                    <a:pt x="0" y="13366"/>
                    <a:pt x="161" y="17791"/>
                    <a:pt x="322" y="21173"/>
                  </a:cubicBezTo>
                  <a:cubicBezTo>
                    <a:pt x="1118" y="21372"/>
                    <a:pt x="2067" y="21510"/>
                    <a:pt x="3266" y="21510"/>
                  </a:cubicBezTo>
                  <a:cubicBezTo>
                    <a:pt x="4007" y="21510"/>
                    <a:pt x="4843" y="21457"/>
                    <a:pt x="5797" y="21334"/>
                  </a:cubicBezTo>
                  <a:lnTo>
                    <a:pt x="5797" y="21012"/>
                  </a:lnTo>
                  <a:cubicBezTo>
                    <a:pt x="6280" y="18197"/>
                    <a:pt x="6764" y="15215"/>
                    <a:pt x="7247" y="12078"/>
                  </a:cubicBezTo>
                  <a:lnTo>
                    <a:pt x="7646" y="4832"/>
                  </a:lnTo>
                  <a:lnTo>
                    <a:pt x="7247" y="1"/>
                  </a:lnTo>
                  <a:close/>
                </a:path>
              </a:pathLst>
            </a:custGeom>
            <a:solidFill>
              <a:srgbClr val="0B5394"/>
            </a:solidFill>
            <a:ln w="9525" cap="flat" cmpd="sng">
              <a:solidFill>
                <a:srgbClr val="0B53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65"/>
            <p:cNvSpPr/>
            <p:nvPr/>
          </p:nvSpPr>
          <p:spPr>
            <a:xfrm>
              <a:off x="3559723" y="1989604"/>
              <a:ext cx="163945" cy="372645"/>
            </a:xfrm>
            <a:custGeom>
              <a:avLst/>
              <a:gdLst/>
              <a:ahLst/>
              <a:cxnLst/>
              <a:rect l="l" t="t" r="r" b="b"/>
              <a:pathLst>
                <a:path w="9103" h="20691" extrusionOk="0">
                  <a:moveTo>
                    <a:pt x="9102" y="1"/>
                  </a:moveTo>
                  <a:lnTo>
                    <a:pt x="4272" y="2577"/>
                  </a:lnTo>
                  <a:cubicBezTo>
                    <a:pt x="2178" y="4265"/>
                    <a:pt x="1" y="8130"/>
                    <a:pt x="85" y="10629"/>
                  </a:cubicBezTo>
                  <a:cubicBezTo>
                    <a:pt x="246" y="13444"/>
                    <a:pt x="246" y="16104"/>
                    <a:pt x="162" y="18680"/>
                  </a:cubicBezTo>
                  <a:lnTo>
                    <a:pt x="162" y="19325"/>
                  </a:lnTo>
                  <a:cubicBezTo>
                    <a:pt x="890" y="19808"/>
                    <a:pt x="1772" y="20368"/>
                    <a:pt x="3144" y="20690"/>
                  </a:cubicBezTo>
                  <a:cubicBezTo>
                    <a:pt x="2983" y="17308"/>
                    <a:pt x="2822" y="12883"/>
                    <a:pt x="2983" y="9901"/>
                  </a:cubicBezTo>
                  <a:cubicBezTo>
                    <a:pt x="3305" y="4671"/>
                    <a:pt x="9102" y="1"/>
                    <a:pt x="9102" y="1"/>
                  </a:cubicBezTo>
                  <a:close/>
                </a:path>
              </a:pathLst>
            </a:custGeom>
            <a:solidFill>
              <a:srgbClr val="0B5394"/>
            </a:solidFill>
            <a:ln w="9525" cap="flat" cmpd="sng">
              <a:solidFill>
                <a:srgbClr val="0B53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65"/>
            <p:cNvSpPr/>
            <p:nvPr/>
          </p:nvSpPr>
          <p:spPr>
            <a:xfrm>
              <a:off x="2344552" y="1544307"/>
              <a:ext cx="65322" cy="94462"/>
            </a:xfrm>
            <a:custGeom>
              <a:avLst/>
              <a:gdLst/>
              <a:ahLst/>
              <a:cxnLst/>
              <a:rect l="l" t="t" r="r" b="b"/>
              <a:pathLst>
                <a:path w="3627" h="5245" extrusionOk="0">
                  <a:moveTo>
                    <a:pt x="1697" y="0"/>
                  </a:moveTo>
                  <a:cubicBezTo>
                    <a:pt x="1668" y="0"/>
                    <a:pt x="1639" y="1"/>
                    <a:pt x="1610" y="4"/>
                  </a:cubicBezTo>
                  <a:cubicBezTo>
                    <a:pt x="644" y="88"/>
                    <a:pt x="0" y="1292"/>
                    <a:pt x="161" y="2741"/>
                  </a:cubicBezTo>
                  <a:cubicBezTo>
                    <a:pt x="242" y="4144"/>
                    <a:pt x="1071" y="5244"/>
                    <a:pt x="1930" y="5244"/>
                  </a:cubicBezTo>
                  <a:cubicBezTo>
                    <a:pt x="1958" y="5244"/>
                    <a:pt x="1987" y="5243"/>
                    <a:pt x="2016" y="5241"/>
                  </a:cubicBezTo>
                  <a:cubicBezTo>
                    <a:pt x="2982" y="5157"/>
                    <a:pt x="3627" y="3952"/>
                    <a:pt x="3465" y="2503"/>
                  </a:cubicBezTo>
                  <a:cubicBezTo>
                    <a:pt x="3384" y="1101"/>
                    <a:pt x="2556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65"/>
            <p:cNvSpPr/>
            <p:nvPr/>
          </p:nvSpPr>
          <p:spPr>
            <a:xfrm>
              <a:off x="2486651" y="1538508"/>
              <a:ext cx="63827" cy="94390"/>
            </a:xfrm>
            <a:custGeom>
              <a:avLst/>
              <a:gdLst/>
              <a:ahLst/>
              <a:cxnLst/>
              <a:rect l="l" t="t" r="r" b="b"/>
              <a:pathLst>
                <a:path w="3544" h="5241" extrusionOk="0">
                  <a:moveTo>
                    <a:pt x="1775" y="0"/>
                  </a:moveTo>
                  <a:cubicBezTo>
                    <a:pt x="1749" y="0"/>
                    <a:pt x="1722" y="1"/>
                    <a:pt x="1695" y="4"/>
                  </a:cubicBezTo>
                  <a:cubicBezTo>
                    <a:pt x="729" y="4"/>
                    <a:pt x="1" y="1215"/>
                    <a:pt x="84" y="2664"/>
                  </a:cubicBezTo>
                  <a:cubicBezTo>
                    <a:pt x="162" y="4113"/>
                    <a:pt x="967" y="5241"/>
                    <a:pt x="1856" y="5241"/>
                  </a:cubicBezTo>
                  <a:cubicBezTo>
                    <a:pt x="2822" y="5241"/>
                    <a:pt x="3543" y="4030"/>
                    <a:pt x="3466" y="2580"/>
                  </a:cubicBezTo>
                  <a:cubicBezTo>
                    <a:pt x="3385" y="1175"/>
                    <a:pt x="2626" y="0"/>
                    <a:pt x="17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65"/>
            <p:cNvSpPr/>
            <p:nvPr/>
          </p:nvSpPr>
          <p:spPr>
            <a:xfrm>
              <a:off x="2496863" y="1553060"/>
              <a:ext cx="53616" cy="79910"/>
            </a:xfrm>
            <a:custGeom>
              <a:avLst/>
              <a:gdLst/>
              <a:ahLst/>
              <a:cxnLst/>
              <a:rect l="l" t="t" r="r" b="b"/>
              <a:pathLst>
                <a:path w="2977" h="4437" extrusionOk="0">
                  <a:moveTo>
                    <a:pt x="1366" y="1"/>
                  </a:moveTo>
                  <a:cubicBezTo>
                    <a:pt x="645" y="1"/>
                    <a:pt x="0" y="1051"/>
                    <a:pt x="78" y="2255"/>
                  </a:cubicBezTo>
                  <a:cubicBezTo>
                    <a:pt x="78" y="3495"/>
                    <a:pt x="752" y="4437"/>
                    <a:pt x="1446" y="4437"/>
                  </a:cubicBezTo>
                  <a:cubicBezTo>
                    <a:pt x="1473" y="4437"/>
                    <a:pt x="1500" y="4436"/>
                    <a:pt x="1527" y="4433"/>
                  </a:cubicBezTo>
                  <a:cubicBezTo>
                    <a:pt x="2332" y="4433"/>
                    <a:pt x="2976" y="3383"/>
                    <a:pt x="2899" y="2178"/>
                  </a:cubicBezTo>
                  <a:cubicBezTo>
                    <a:pt x="2899" y="967"/>
                    <a:pt x="2171" y="1"/>
                    <a:pt x="1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65"/>
            <p:cNvSpPr/>
            <p:nvPr/>
          </p:nvSpPr>
          <p:spPr>
            <a:xfrm>
              <a:off x="2351846" y="1557472"/>
              <a:ext cx="55129" cy="81315"/>
            </a:xfrm>
            <a:custGeom>
              <a:avLst/>
              <a:gdLst/>
              <a:ahLst/>
              <a:cxnLst/>
              <a:rect l="l" t="t" r="r" b="b"/>
              <a:pathLst>
                <a:path w="3061" h="4515" extrusionOk="0">
                  <a:moveTo>
                    <a:pt x="1366" y="1"/>
                  </a:moveTo>
                  <a:cubicBezTo>
                    <a:pt x="561" y="78"/>
                    <a:pt x="1" y="1128"/>
                    <a:pt x="78" y="2416"/>
                  </a:cubicBezTo>
                  <a:cubicBezTo>
                    <a:pt x="233" y="3576"/>
                    <a:pt x="913" y="4514"/>
                    <a:pt x="1682" y="4514"/>
                  </a:cubicBezTo>
                  <a:cubicBezTo>
                    <a:pt x="1712" y="4514"/>
                    <a:pt x="1742" y="4513"/>
                    <a:pt x="1772" y="4510"/>
                  </a:cubicBezTo>
                  <a:cubicBezTo>
                    <a:pt x="2577" y="4426"/>
                    <a:pt x="3060" y="3382"/>
                    <a:pt x="2977" y="2171"/>
                  </a:cubicBezTo>
                  <a:cubicBezTo>
                    <a:pt x="2899" y="883"/>
                    <a:pt x="2172" y="1"/>
                    <a:pt x="1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65"/>
            <p:cNvSpPr/>
            <p:nvPr/>
          </p:nvSpPr>
          <p:spPr>
            <a:xfrm>
              <a:off x="3849756" y="1553060"/>
              <a:ext cx="62423" cy="94408"/>
            </a:xfrm>
            <a:custGeom>
              <a:avLst/>
              <a:gdLst/>
              <a:ahLst/>
              <a:cxnLst/>
              <a:rect l="l" t="t" r="r" b="b"/>
              <a:pathLst>
                <a:path w="3466" h="5242" extrusionOk="0">
                  <a:moveTo>
                    <a:pt x="1694" y="1"/>
                  </a:moveTo>
                  <a:cubicBezTo>
                    <a:pt x="728" y="1"/>
                    <a:pt x="0" y="1212"/>
                    <a:pt x="84" y="2661"/>
                  </a:cubicBezTo>
                  <a:cubicBezTo>
                    <a:pt x="84" y="4066"/>
                    <a:pt x="841" y="5241"/>
                    <a:pt x="1767" y="5241"/>
                  </a:cubicBezTo>
                  <a:cubicBezTo>
                    <a:pt x="1796" y="5241"/>
                    <a:pt x="1826" y="5240"/>
                    <a:pt x="1855" y="5238"/>
                  </a:cubicBezTo>
                  <a:cubicBezTo>
                    <a:pt x="2822" y="5238"/>
                    <a:pt x="3466" y="4027"/>
                    <a:pt x="3466" y="2578"/>
                  </a:cubicBezTo>
                  <a:cubicBezTo>
                    <a:pt x="3382" y="1128"/>
                    <a:pt x="2577" y="1"/>
                    <a:pt x="16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65"/>
            <p:cNvSpPr/>
            <p:nvPr/>
          </p:nvSpPr>
          <p:spPr>
            <a:xfrm>
              <a:off x="3859968" y="1567576"/>
              <a:ext cx="53598" cy="81225"/>
            </a:xfrm>
            <a:custGeom>
              <a:avLst/>
              <a:gdLst/>
              <a:ahLst/>
              <a:cxnLst/>
              <a:rect l="l" t="t" r="r" b="b"/>
              <a:pathLst>
                <a:path w="2976" h="4510" extrusionOk="0">
                  <a:moveTo>
                    <a:pt x="1366" y="0"/>
                  </a:moveTo>
                  <a:cubicBezTo>
                    <a:pt x="560" y="0"/>
                    <a:pt x="0" y="1050"/>
                    <a:pt x="0" y="2255"/>
                  </a:cubicBezTo>
                  <a:cubicBezTo>
                    <a:pt x="77" y="3543"/>
                    <a:pt x="721" y="4509"/>
                    <a:pt x="1527" y="4509"/>
                  </a:cubicBezTo>
                  <a:cubicBezTo>
                    <a:pt x="2332" y="4432"/>
                    <a:pt x="2976" y="3382"/>
                    <a:pt x="2899" y="2177"/>
                  </a:cubicBezTo>
                  <a:cubicBezTo>
                    <a:pt x="2815" y="966"/>
                    <a:pt x="2171" y="0"/>
                    <a:pt x="13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65"/>
            <p:cNvSpPr/>
            <p:nvPr/>
          </p:nvSpPr>
          <p:spPr>
            <a:xfrm>
              <a:off x="3970171" y="1547261"/>
              <a:ext cx="62315" cy="94408"/>
            </a:xfrm>
            <a:custGeom>
              <a:avLst/>
              <a:gdLst/>
              <a:ahLst/>
              <a:cxnLst/>
              <a:rect l="l" t="t" r="r" b="b"/>
              <a:pathLst>
                <a:path w="3460" h="5242" extrusionOk="0">
                  <a:moveTo>
                    <a:pt x="1611" y="1"/>
                  </a:moveTo>
                  <a:cubicBezTo>
                    <a:pt x="722" y="1"/>
                    <a:pt x="0" y="1212"/>
                    <a:pt x="0" y="2661"/>
                  </a:cubicBezTo>
                  <a:cubicBezTo>
                    <a:pt x="75" y="4066"/>
                    <a:pt x="834" y="5241"/>
                    <a:pt x="1761" y="5241"/>
                  </a:cubicBezTo>
                  <a:cubicBezTo>
                    <a:pt x="1790" y="5241"/>
                    <a:pt x="1819" y="5240"/>
                    <a:pt x="1849" y="5238"/>
                  </a:cubicBezTo>
                  <a:cubicBezTo>
                    <a:pt x="2738" y="5238"/>
                    <a:pt x="3459" y="4027"/>
                    <a:pt x="3382" y="2577"/>
                  </a:cubicBezTo>
                  <a:cubicBezTo>
                    <a:pt x="3382" y="1128"/>
                    <a:pt x="2577" y="1"/>
                    <a:pt x="16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65"/>
            <p:cNvSpPr/>
            <p:nvPr/>
          </p:nvSpPr>
          <p:spPr>
            <a:xfrm>
              <a:off x="3978870" y="1561777"/>
              <a:ext cx="53616" cy="81225"/>
            </a:xfrm>
            <a:custGeom>
              <a:avLst/>
              <a:gdLst/>
              <a:ahLst/>
              <a:cxnLst/>
              <a:rect l="l" t="t" r="r" b="b"/>
              <a:pathLst>
                <a:path w="2977" h="4510" extrusionOk="0">
                  <a:moveTo>
                    <a:pt x="1450" y="0"/>
                  </a:moveTo>
                  <a:cubicBezTo>
                    <a:pt x="645" y="0"/>
                    <a:pt x="0" y="1050"/>
                    <a:pt x="78" y="2255"/>
                  </a:cubicBezTo>
                  <a:cubicBezTo>
                    <a:pt x="161" y="3543"/>
                    <a:pt x="806" y="4509"/>
                    <a:pt x="1611" y="4509"/>
                  </a:cubicBezTo>
                  <a:cubicBezTo>
                    <a:pt x="2416" y="4432"/>
                    <a:pt x="2976" y="3382"/>
                    <a:pt x="2976" y="2177"/>
                  </a:cubicBezTo>
                  <a:cubicBezTo>
                    <a:pt x="2899" y="966"/>
                    <a:pt x="2255" y="0"/>
                    <a:pt x="14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65"/>
            <p:cNvSpPr/>
            <p:nvPr/>
          </p:nvSpPr>
          <p:spPr>
            <a:xfrm rot="585939">
              <a:off x="1965746" y="2169402"/>
              <a:ext cx="567094" cy="623072"/>
            </a:xfrm>
            <a:custGeom>
              <a:avLst/>
              <a:gdLst/>
              <a:ahLst/>
              <a:cxnLst/>
              <a:rect l="l" t="t" r="r" b="b"/>
              <a:pathLst>
                <a:path w="31486" h="34594" extrusionOk="0">
                  <a:moveTo>
                    <a:pt x="3465" y="1"/>
                  </a:moveTo>
                  <a:cubicBezTo>
                    <a:pt x="2338" y="2010"/>
                    <a:pt x="644" y="8613"/>
                    <a:pt x="322" y="11917"/>
                  </a:cubicBezTo>
                  <a:cubicBezTo>
                    <a:pt x="245" y="11994"/>
                    <a:pt x="0" y="14249"/>
                    <a:pt x="0" y="14333"/>
                  </a:cubicBezTo>
                  <a:lnTo>
                    <a:pt x="84" y="14333"/>
                  </a:lnTo>
                  <a:cubicBezTo>
                    <a:pt x="7491" y="19241"/>
                    <a:pt x="12722" y="22623"/>
                    <a:pt x="19807" y="27054"/>
                  </a:cubicBezTo>
                  <a:cubicBezTo>
                    <a:pt x="19891" y="27132"/>
                    <a:pt x="20213" y="27376"/>
                    <a:pt x="20213" y="27454"/>
                  </a:cubicBezTo>
                  <a:lnTo>
                    <a:pt x="22145" y="29953"/>
                  </a:lnTo>
                  <a:lnTo>
                    <a:pt x="24722" y="33251"/>
                  </a:lnTo>
                  <a:cubicBezTo>
                    <a:pt x="24952" y="33541"/>
                    <a:pt x="25182" y="33788"/>
                    <a:pt x="25440" y="33788"/>
                  </a:cubicBezTo>
                  <a:cubicBezTo>
                    <a:pt x="25544" y="33788"/>
                    <a:pt x="25651" y="33749"/>
                    <a:pt x="25765" y="33657"/>
                  </a:cubicBezTo>
                  <a:lnTo>
                    <a:pt x="25849" y="33657"/>
                  </a:lnTo>
                  <a:cubicBezTo>
                    <a:pt x="26332" y="33335"/>
                    <a:pt x="26087" y="32929"/>
                    <a:pt x="25765" y="32446"/>
                  </a:cubicBezTo>
                  <a:lnTo>
                    <a:pt x="24799" y="30996"/>
                  </a:lnTo>
                  <a:lnTo>
                    <a:pt x="24799" y="30996"/>
                  </a:lnTo>
                  <a:lnTo>
                    <a:pt x="26893" y="33657"/>
                  </a:lnTo>
                  <a:cubicBezTo>
                    <a:pt x="27128" y="34011"/>
                    <a:pt x="27409" y="34233"/>
                    <a:pt x="27700" y="34233"/>
                  </a:cubicBezTo>
                  <a:cubicBezTo>
                    <a:pt x="27806" y="34233"/>
                    <a:pt x="27913" y="34203"/>
                    <a:pt x="28020" y="34140"/>
                  </a:cubicBezTo>
                  <a:lnTo>
                    <a:pt x="28103" y="34056"/>
                  </a:lnTo>
                  <a:cubicBezTo>
                    <a:pt x="28503" y="33734"/>
                    <a:pt x="28265" y="33335"/>
                    <a:pt x="28020" y="32929"/>
                  </a:cubicBezTo>
                  <a:lnTo>
                    <a:pt x="27781" y="32607"/>
                  </a:lnTo>
                  <a:lnTo>
                    <a:pt x="27781" y="32607"/>
                  </a:lnTo>
                  <a:lnTo>
                    <a:pt x="29070" y="34056"/>
                  </a:lnTo>
                  <a:cubicBezTo>
                    <a:pt x="29300" y="34346"/>
                    <a:pt x="29530" y="34593"/>
                    <a:pt x="29788" y="34593"/>
                  </a:cubicBezTo>
                  <a:cubicBezTo>
                    <a:pt x="29891" y="34593"/>
                    <a:pt x="29999" y="34554"/>
                    <a:pt x="30113" y="34462"/>
                  </a:cubicBezTo>
                  <a:lnTo>
                    <a:pt x="30197" y="34378"/>
                  </a:lnTo>
                  <a:cubicBezTo>
                    <a:pt x="30596" y="34056"/>
                    <a:pt x="30358" y="33657"/>
                    <a:pt x="30036" y="33251"/>
                  </a:cubicBezTo>
                  <a:lnTo>
                    <a:pt x="28587" y="31157"/>
                  </a:lnTo>
                  <a:lnTo>
                    <a:pt x="29952" y="32446"/>
                  </a:lnTo>
                  <a:cubicBezTo>
                    <a:pt x="30170" y="32720"/>
                    <a:pt x="30426" y="32918"/>
                    <a:pt x="30692" y="32918"/>
                  </a:cubicBezTo>
                  <a:cubicBezTo>
                    <a:pt x="30820" y="32918"/>
                    <a:pt x="30950" y="32872"/>
                    <a:pt x="31079" y="32768"/>
                  </a:cubicBezTo>
                  <a:lnTo>
                    <a:pt x="31163" y="32690"/>
                  </a:lnTo>
                  <a:cubicBezTo>
                    <a:pt x="31485" y="32285"/>
                    <a:pt x="31240" y="31963"/>
                    <a:pt x="30841" y="31563"/>
                  </a:cubicBezTo>
                  <a:lnTo>
                    <a:pt x="26570" y="26732"/>
                  </a:lnTo>
                  <a:cubicBezTo>
                    <a:pt x="26409" y="26410"/>
                    <a:pt x="26332" y="26088"/>
                    <a:pt x="26248" y="25682"/>
                  </a:cubicBezTo>
                  <a:cubicBezTo>
                    <a:pt x="26731" y="25605"/>
                    <a:pt x="27459" y="25605"/>
                    <a:pt x="28181" y="25521"/>
                  </a:cubicBezTo>
                  <a:cubicBezTo>
                    <a:pt x="30435" y="25199"/>
                    <a:pt x="29875" y="23911"/>
                    <a:pt x="29875" y="23911"/>
                  </a:cubicBezTo>
                  <a:lnTo>
                    <a:pt x="25121" y="23911"/>
                  </a:lnTo>
                  <a:cubicBezTo>
                    <a:pt x="24776" y="23818"/>
                    <a:pt x="24345" y="23786"/>
                    <a:pt x="23885" y="23786"/>
                  </a:cubicBezTo>
                  <a:cubicBezTo>
                    <a:pt x="23167" y="23786"/>
                    <a:pt x="22379" y="23864"/>
                    <a:pt x="21739" y="23911"/>
                  </a:cubicBezTo>
                  <a:cubicBezTo>
                    <a:pt x="18197" y="20452"/>
                    <a:pt x="14332" y="17309"/>
                    <a:pt x="10467" y="14249"/>
                  </a:cubicBezTo>
                  <a:cubicBezTo>
                    <a:pt x="9340" y="13283"/>
                    <a:pt x="8213" y="12478"/>
                    <a:pt x="7008" y="11672"/>
                  </a:cubicBezTo>
                  <a:cubicBezTo>
                    <a:pt x="8296" y="8213"/>
                    <a:pt x="9585" y="4748"/>
                    <a:pt x="10789" y="1205"/>
                  </a:cubicBezTo>
                  <a:cubicBezTo>
                    <a:pt x="10199" y="1044"/>
                    <a:pt x="9600" y="1008"/>
                    <a:pt x="8998" y="1008"/>
                  </a:cubicBezTo>
                  <a:cubicBezTo>
                    <a:pt x="8516" y="1008"/>
                    <a:pt x="8033" y="1031"/>
                    <a:pt x="7551" y="1031"/>
                  </a:cubicBezTo>
                  <a:cubicBezTo>
                    <a:pt x="6827" y="1031"/>
                    <a:pt x="6106" y="980"/>
                    <a:pt x="5398" y="722"/>
                  </a:cubicBezTo>
                  <a:cubicBezTo>
                    <a:pt x="5071" y="722"/>
                    <a:pt x="4902" y="827"/>
                    <a:pt x="4596" y="827"/>
                  </a:cubicBezTo>
                  <a:cubicBezTo>
                    <a:pt x="4523" y="827"/>
                    <a:pt x="4441" y="821"/>
                    <a:pt x="4348" y="806"/>
                  </a:cubicBezTo>
                  <a:cubicBezTo>
                    <a:pt x="3949" y="722"/>
                    <a:pt x="3949" y="162"/>
                    <a:pt x="3465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65"/>
            <p:cNvSpPr/>
            <p:nvPr/>
          </p:nvSpPr>
          <p:spPr>
            <a:xfrm>
              <a:off x="2032835" y="1914196"/>
              <a:ext cx="764164" cy="652106"/>
            </a:xfrm>
            <a:custGeom>
              <a:avLst/>
              <a:gdLst/>
              <a:ahLst/>
              <a:cxnLst/>
              <a:rect l="l" t="t" r="r" b="b"/>
              <a:pathLst>
                <a:path w="42430" h="36208" extrusionOk="0">
                  <a:moveTo>
                    <a:pt x="23910" y="1"/>
                  </a:moveTo>
                  <a:cubicBezTo>
                    <a:pt x="23812" y="4523"/>
                    <a:pt x="22656" y="6107"/>
                    <a:pt x="21133" y="6107"/>
                  </a:cubicBezTo>
                  <a:cubicBezTo>
                    <a:pt x="18969" y="6107"/>
                    <a:pt x="16066" y="2907"/>
                    <a:pt x="14409" y="400"/>
                  </a:cubicBezTo>
                  <a:cubicBezTo>
                    <a:pt x="14409" y="400"/>
                    <a:pt x="14332" y="400"/>
                    <a:pt x="14332" y="484"/>
                  </a:cubicBezTo>
                  <a:cubicBezTo>
                    <a:pt x="12883" y="883"/>
                    <a:pt x="10950" y="1366"/>
                    <a:pt x="9501" y="1933"/>
                  </a:cubicBezTo>
                  <a:cubicBezTo>
                    <a:pt x="6680" y="2977"/>
                    <a:pt x="4187" y="5392"/>
                    <a:pt x="3060" y="7969"/>
                  </a:cubicBezTo>
                  <a:cubicBezTo>
                    <a:pt x="1933" y="10790"/>
                    <a:pt x="1366" y="12961"/>
                    <a:pt x="239" y="15621"/>
                  </a:cubicBezTo>
                  <a:cubicBezTo>
                    <a:pt x="161" y="15859"/>
                    <a:pt x="77" y="15943"/>
                    <a:pt x="0" y="16181"/>
                  </a:cubicBezTo>
                  <a:cubicBezTo>
                    <a:pt x="561" y="17070"/>
                    <a:pt x="1205" y="17875"/>
                    <a:pt x="2094" y="18436"/>
                  </a:cubicBezTo>
                  <a:cubicBezTo>
                    <a:pt x="3543" y="19563"/>
                    <a:pt x="5070" y="20046"/>
                    <a:pt x="6764" y="20529"/>
                  </a:cubicBezTo>
                  <a:cubicBezTo>
                    <a:pt x="6841" y="20452"/>
                    <a:pt x="6925" y="20291"/>
                    <a:pt x="6925" y="20207"/>
                  </a:cubicBezTo>
                  <a:cubicBezTo>
                    <a:pt x="7569" y="19241"/>
                    <a:pt x="8129" y="18198"/>
                    <a:pt x="8696" y="17148"/>
                  </a:cubicBezTo>
                  <a:lnTo>
                    <a:pt x="14654" y="35428"/>
                  </a:lnTo>
                  <a:cubicBezTo>
                    <a:pt x="16178" y="35657"/>
                    <a:pt x="20252" y="36207"/>
                    <a:pt x="24497" y="36207"/>
                  </a:cubicBezTo>
                  <a:cubicBezTo>
                    <a:pt x="27645" y="36207"/>
                    <a:pt x="30886" y="35905"/>
                    <a:pt x="33250" y="34945"/>
                  </a:cubicBezTo>
                  <a:cubicBezTo>
                    <a:pt x="32767" y="30597"/>
                    <a:pt x="32767" y="25682"/>
                    <a:pt x="34539" y="23512"/>
                  </a:cubicBezTo>
                  <a:cubicBezTo>
                    <a:pt x="35105" y="22706"/>
                    <a:pt x="35505" y="21979"/>
                    <a:pt x="35827" y="21257"/>
                  </a:cubicBezTo>
                  <a:cubicBezTo>
                    <a:pt x="37437" y="20774"/>
                    <a:pt x="38970" y="20291"/>
                    <a:pt x="40336" y="19241"/>
                  </a:cubicBezTo>
                  <a:cubicBezTo>
                    <a:pt x="41225" y="18681"/>
                    <a:pt x="41869" y="17792"/>
                    <a:pt x="42429" y="16987"/>
                  </a:cubicBezTo>
                  <a:cubicBezTo>
                    <a:pt x="42352" y="16748"/>
                    <a:pt x="42352" y="16587"/>
                    <a:pt x="42191" y="16426"/>
                  </a:cubicBezTo>
                  <a:cubicBezTo>
                    <a:pt x="41064" y="13766"/>
                    <a:pt x="40497" y="11595"/>
                    <a:pt x="39370" y="8774"/>
                  </a:cubicBezTo>
                  <a:cubicBezTo>
                    <a:pt x="38326" y="6197"/>
                    <a:pt x="35750" y="3782"/>
                    <a:pt x="32928" y="2655"/>
                  </a:cubicBezTo>
                  <a:cubicBezTo>
                    <a:pt x="31640" y="2172"/>
                    <a:pt x="29952" y="1772"/>
                    <a:pt x="28580" y="1366"/>
                  </a:cubicBezTo>
                  <a:lnTo>
                    <a:pt x="28580" y="1289"/>
                  </a:lnTo>
                  <a:cubicBezTo>
                    <a:pt x="27054" y="806"/>
                    <a:pt x="25521" y="561"/>
                    <a:pt x="23994" y="1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65"/>
            <p:cNvSpPr/>
            <p:nvPr/>
          </p:nvSpPr>
          <p:spPr>
            <a:xfrm>
              <a:off x="6415046" y="1624181"/>
              <a:ext cx="49311" cy="78325"/>
            </a:xfrm>
            <a:custGeom>
              <a:avLst/>
              <a:gdLst/>
              <a:ahLst/>
              <a:cxnLst/>
              <a:rect l="l" t="t" r="r" b="b"/>
              <a:pathLst>
                <a:path w="2738" h="4349" extrusionOk="0">
                  <a:moveTo>
                    <a:pt x="2255" y="1"/>
                  </a:moveTo>
                  <a:lnTo>
                    <a:pt x="1527" y="2094"/>
                  </a:lnTo>
                  <a:cubicBezTo>
                    <a:pt x="1127" y="2094"/>
                    <a:pt x="239" y="2171"/>
                    <a:pt x="0" y="2899"/>
                  </a:cubicBezTo>
                  <a:cubicBezTo>
                    <a:pt x="0" y="3060"/>
                    <a:pt x="0" y="3298"/>
                    <a:pt x="78" y="3460"/>
                  </a:cubicBezTo>
                  <a:cubicBezTo>
                    <a:pt x="400" y="4026"/>
                    <a:pt x="1366" y="4265"/>
                    <a:pt x="1450" y="4348"/>
                  </a:cubicBezTo>
                  <a:lnTo>
                    <a:pt x="1611" y="3782"/>
                  </a:lnTo>
                  <a:cubicBezTo>
                    <a:pt x="1366" y="3782"/>
                    <a:pt x="722" y="3543"/>
                    <a:pt x="561" y="3221"/>
                  </a:cubicBezTo>
                  <a:cubicBezTo>
                    <a:pt x="483" y="3137"/>
                    <a:pt x="483" y="3060"/>
                    <a:pt x="483" y="2976"/>
                  </a:cubicBezTo>
                  <a:cubicBezTo>
                    <a:pt x="603" y="2618"/>
                    <a:pt x="1209" y="2572"/>
                    <a:pt x="1513" y="2572"/>
                  </a:cubicBezTo>
                  <a:cubicBezTo>
                    <a:pt x="1619" y="2572"/>
                    <a:pt x="1688" y="2577"/>
                    <a:pt x="1688" y="2577"/>
                  </a:cubicBezTo>
                  <a:lnTo>
                    <a:pt x="1933" y="2577"/>
                  </a:lnTo>
                  <a:lnTo>
                    <a:pt x="2738" y="162"/>
                  </a:lnTo>
                  <a:lnTo>
                    <a:pt x="2255" y="1"/>
                  </a:lnTo>
                  <a:close/>
                </a:path>
              </a:pathLst>
            </a:custGeom>
            <a:solidFill>
              <a:srgbClr val="CFA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65"/>
            <p:cNvSpPr/>
            <p:nvPr/>
          </p:nvSpPr>
          <p:spPr>
            <a:xfrm>
              <a:off x="6290327" y="1297516"/>
              <a:ext cx="491547" cy="374482"/>
            </a:xfrm>
            <a:custGeom>
              <a:avLst/>
              <a:gdLst/>
              <a:ahLst/>
              <a:cxnLst/>
              <a:rect l="l" t="t" r="r" b="b"/>
              <a:pathLst>
                <a:path w="27293" h="20793" extrusionOk="0">
                  <a:moveTo>
                    <a:pt x="13317" y="1"/>
                  </a:moveTo>
                  <a:cubicBezTo>
                    <a:pt x="9307" y="1"/>
                    <a:pt x="5344" y="1492"/>
                    <a:pt x="3544" y="2918"/>
                  </a:cubicBezTo>
                  <a:cubicBezTo>
                    <a:pt x="1" y="5578"/>
                    <a:pt x="3866" y="9765"/>
                    <a:pt x="3866" y="9765"/>
                  </a:cubicBezTo>
                  <a:cubicBezTo>
                    <a:pt x="8638" y="11033"/>
                    <a:pt x="12250" y="11364"/>
                    <a:pt x="14721" y="11364"/>
                  </a:cubicBezTo>
                  <a:cubicBezTo>
                    <a:pt x="17420" y="11364"/>
                    <a:pt x="18758" y="10969"/>
                    <a:pt x="18758" y="10969"/>
                  </a:cubicBezTo>
                  <a:lnTo>
                    <a:pt x="18758" y="10969"/>
                  </a:lnTo>
                  <a:cubicBezTo>
                    <a:pt x="17231" y="14834"/>
                    <a:pt x="18597" y="18377"/>
                    <a:pt x="18597" y="18377"/>
                  </a:cubicBezTo>
                  <a:cubicBezTo>
                    <a:pt x="19080" y="19504"/>
                    <a:pt x="19647" y="20792"/>
                    <a:pt x="19647" y="20792"/>
                  </a:cubicBezTo>
                  <a:cubicBezTo>
                    <a:pt x="20690" y="19182"/>
                    <a:pt x="22062" y="19105"/>
                    <a:pt x="22062" y="19105"/>
                  </a:cubicBezTo>
                  <a:cubicBezTo>
                    <a:pt x="22062" y="19105"/>
                    <a:pt x="24478" y="16528"/>
                    <a:pt x="25843" y="13469"/>
                  </a:cubicBezTo>
                  <a:cubicBezTo>
                    <a:pt x="27293" y="10248"/>
                    <a:pt x="26571" y="5417"/>
                    <a:pt x="22867" y="5011"/>
                  </a:cubicBezTo>
                  <a:cubicBezTo>
                    <a:pt x="20743" y="1266"/>
                    <a:pt x="17010" y="1"/>
                    <a:pt x="13317" y="1"/>
                  </a:cubicBezTo>
                  <a:close/>
                </a:path>
              </a:pathLst>
            </a:custGeom>
            <a:solidFill>
              <a:srgbClr val="5C3B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65"/>
            <p:cNvSpPr/>
            <p:nvPr/>
          </p:nvSpPr>
          <p:spPr>
            <a:xfrm>
              <a:off x="6371534" y="1550106"/>
              <a:ext cx="62315" cy="94390"/>
            </a:xfrm>
            <a:custGeom>
              <a:avLst/>
              <a:gdLst/>
              <a:ahLst/>
              <a:cxnLst/>
              <a:rect l="l" t="t" r="r" b="b"/>
              <a:pathLst>
                <a:path w="3460" h="5241" extrusionOk="0">
                  <a:moveTo>
                    <a:pt x="1761" y="0"/>
                  </a:moveTo>
                  <a:cubicBezTo>
                    <a:pt x="835" y="0"/>
                    <a:pt x="78" y="1175"/>
                    <a:pt x="78" y="2580"/>
                  </a:cubicBezTo>
                  <a:cubicBezTo>
                    <a:pt x="1" y="4030"/>
                    <a:pt x="722" y="5241"/>
                    <a:pt x="1688" y="5241"/>
                  </a:cubicBezTo>
                  <a:cubicBezTo>
                    <a:pt x="2577" y="5241"/>
                    <a:pt x="3382" y="4114"/>
                    <a:pt x="3460" y="2664"/>
                  </a:cubicBezTo>
                  <a:cubicBezTo>
                    <a:pt x="3460" y="1215"/>
                    <a:pt x="2816" y="4"/>
                    <a:pt x="1849" y="4"/>
                  </a:cubicBezTo>
                  <a:cubicBezTo>
                    <a:pt x="1820" y="2"/>
                    <a:pt x="1791" y="0"/>
                    <a:pt x="1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65"/>
            <p:cNvSpPr/>
            <p:nvPr/>
          </p:nvSpPr>
          <p:spPr>
            <a:xfrm>
              <a:off x="6371534" y="1564604"/>
              <a:ext cx="53616" cy="79982"/>
            </a:xfrm>
            <a:custGeom>
              <a:avLst/>
              <a:gdLst/>
              <a:ahLst/>
              <a:cxnLst/>
              <a:rect l="l" t="t" r="r" b="b"/>
              <a:pathLst>
                <a:path w="2977" h="4441" extrusionOk="0">
                  <a:moveTo>
                    <a:pt x="1452" y="0"/>
                  </a:moveTo>
                  <a:cubicBezTo>
                    <a:pt x="756" y="0"/>
                    <a:pt x="78" y="1013"/>
                    <a:pt x="78" y="2181"/>
                  </a:cubicBezTo>
                  <a:cubicBezTo>
                    <a:pt x="1" y="3386"/>
                    <a:pt x="561" y="4436"/>
                    <a:pt x="1366" y="4436"/>
                  </a:cubicBezTo>
                  <a:cubicBezTo>
                    <a:pt x="1396" y="4439"/>
                    <a:pt x="1427" y="4440"/>
                    <a:pt x="1457" y="4440"/>
                  </a:cubicBezTo>
                  <a:cubicBezTo>
                    <a:pt x="2225" y="4440"/>
                    <a:pt x="2899" y="3499"/>
                    <a:pt x="2899" y="2259"/>
                  </a:cubicBezTo>
                  <a:cubicBezTo>
                    <a:pt x="2977" y="1054"/>
                    <a:pt x="2332" y="4"/>
                    <a:pt x="1527" y="4"/>
                  </a:cubicBezTo>
                  <a:cubicBezTo>
                    <a:pt x="1502" y="1"/>
                    <a:pt x="1477" y="0"/>
                    <a:pt x="14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65"/>
            <p:cNvSpPr/>
            <p:nvPr/>
          </p:nvSpPr>
          <p:spPr>
            <a:xfrm>
              <a:off x="6491841" y="1576275"/>
              <a:ext cx="62423" cy="95723"/>
            </a:xfrm>
            <a:custGeom>
              <a:avLst/>
              <a:gdLst/>
              <a:ahLst/>
              <a:cxnLst/>
              <a:rect l="l" t="t" r="r" b="b"/>
              <a:pathLst>
                <a:path w="3466" h="5315" extrusionOk="0">
                  <a:moveTo>
                    <a:pt x="1855" y="0"/>
                  </a:moveTo>
                  <a:cubicBezTo>
                    <a:pt x="889" y="0"/>
                    <a:pt x="84" y="1127"/>
                    <a:pt x="0" y="2577"/>
                  </a:cubicBezTo>
                  <a:cubicBezTo>
                    <a:pt x="0" y="4026"/>
                    <a:pt x="728" y="5237"/>
                    <a:pt x="1611" y="5314"/>
                  </a:cubicBezTo>
                  <a:cubicBezTo>
                    <a:pt x="2577" y="5314"/>
                    <a:pt x="3382" y="4187"/>
                    <a:pt x="3382" y="2738"/>
                  </a:cubicBezTo>
                  <a:cubicBezTo>
                    <a:pt x="3466" y="1289"/>
                    <a:pt x="2738" y="84"/>
                    <a:pt x="18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65"/>
            <p:cNvSpPr/>
            <p:nvPr/>
          </p:nvSpPr>
          <p:spPr>
            <a:xfrm>
              <a:off x="6491841" y="1590773"/>
              <a:ext cx="52211" cy="81225"/>
            </a:xfrm>
            <a:custGeom>
              <a:avLst/>
              <a:gdLst/>
              <a:ahLst/>
              <a:cxnLst/>
              <a:rect l="l" t="t" r="r" b="b"/>
              <a:pathLst>
                <a:path w="2899" h="4510" extrusionOk="0">
                  <a:moveTo>
                    <a:pt x="1533" y="0"/>
                  </a:moveTo>
                  <a:cubicBezTo>
                    <a:pt x="728" y="0"/>
                    <a:pt x="84" y="967"/>
                    <a:pt x="0" y="2255"/>
                  </a:cubicBezTo>
                  <a:cubicBezTo>
                    <a:pt x="0" y="3466"/>
                    <a:pt x="567" y="4509"/>
                    <a:pt x="1372" y="4509"/>
                  </a:cubicBezTo>
                  <a:cubicBezTo>
                    <a:pt x="2178" y="4509"/>
                    <a:pt x="2822" y="3543"/>
                    <a:pt x="2899" y="2339"/>
                  </a:cubicBezTo>
                  <a:cubicBezTo>
                    <a:pt x="2899" y="1128"/>
                    <a:pt x="2339" y="84"/>
                    <a:pt x="15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65"/>
            <p:cNvSpPr/>
            <p:nvPr/>
          </p:nvSpPr>
          <p:spPr>
            <a:xfrm>
              <a:off x="6387437" y="1748882"/>
              <a:ext cx="85620" cy="29032"/>
            </a:xfrm>
            <a:custGeom>
              <a:avLst/>
              <a:gdLst/>
              <a:ahLst/>
              <a:cxnLst/>
              <a:rect l="l" t="t" r="r" b="b"/>
              <a:pathLst>
                <a:path w="4754" h="1612" extrusionOk="0">
                  <a:moveTo>
                    <a:pt x="483" y="1"/>
                  </a:moveTo>
                  <a:lnTo>
                    <a:pt x="0" y="484"/>
                  </a:lnTo>
                  <a:cubicBezTo>
                    <a:pt x="0" y="484"/>
                    <a:pt x="805" y="1366"/>
                    <a:pt x="2177" y="1528"/>
                  </a:cubicBezTo>
                  <a:cubicBezTo>
                    <a:pt x="2577" y="1611"/>
                    <a:pt x="2983" y="1611"/>
                    <a:pt x="3382" y="1611"/>
                  </a:cubicBezTo>
                  <a:cubicBezTo>
                    <a:pt x="4110" y="1611"/>
                    <a:pt x="4754" y="1611"/>
                    <a:pt x="4754" y="1528"/>
                  </a:cubicBezTo>
                  <a:lnTo>
                    <a:pt x="4670" y="967"/>
                  </a:lnTo>
                  <a:cubicBezTo>
                    <a:pt x="4670" y="967"/>
                    <a:pt x="4098" y="1039"/>
                    <a:pt x="3382" y="1039"/>
                  </a:cubicBezTo>
                  <a:cubicBezTo>
                    <a:pt x="3024" y="1039"/>
                    <a:pt x="2630" y="1021"/>
                    <a:pt x="2255" y="967"/>
                  </a:cubicBezTo>
                  <a:cubicBezTo>
                    <a:pt x="1211" y="806"/>
                    <a:pt x="483" y="78"/>
                    <a:pt x="483" y="1"/>
                  </a:cubicBezTo>
                  <a:close/>
                </a:path>
              </a:pathLst>
            </a:custGeom>
            <a:solidFill>
              <a:srgbClr val="CFA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65"/>
            <p:cNvSpPr/>
            <p:nvPr/>
          </p:nvSpPr>
          <p:spPr>
            <a:xfrm rot="-391953" flipH="1">
              <a:off x="6332112" y="1895509"/>
              <a:ext cx="357563" cy="184279"/>
            </a:xfrm>
            <a:custGeom>
              <a:avLst/>
              <a:gdLst/>
              <a:ahLst/>
              <a:cxnLst/>
              <a:rect l="l" t="t" r="r" b="b"/>
              <a:pathLst>
                <a:path w="19325" h="15222" extrusionOk="0">
                  <a:moveTo>
                    <a:pt x="15782" y="1"/>
                  </a:moveTo>
                  <a:cubicBezTo>
                    <a:pt x="15782" y="1"/>
                    <a:pt x="14410" y="9585"/>
                    <a:pt x="12960" y="10146"/>
                  </a:cubicBezTo>
                  <a:cubicBezTo>
                    <a:pt x="12922" y="10158"/>
                    <a:pt x="12878" y="10164"/>
                    <a:pt x="12829" y="10164"/>
                  </a:cubicBezTo>
                  <a:cubicBezTo>
                    <a:pt x="10933" y="10164"/>
                    <a:pt x="1366" y="1289"/>
                    <a:pt x="1366" y="1289"/>
                  </a:cubicBezTo>
                  <a:cubicBezTo>
                    <a:pt x="1366" y="1289"/>
                    <a:pt x="883" y="1611"/>
                    <a:pt x="400" y="2017"/>
                  </a:cubicBezTo>
                  <a:cubicBezTo>
                    <a:pt x="1" y="2339"/>
                    <a:pt x="162" y="7975"/>
                    <a:pt x="162" y="7975"/>
                  </a:cubicBezTo>
                  <a:cubicBezTo>
                    <a:pt x="162" y="7975"/>
                    <a:pt x="7408" y="15221"/>
                    <a:pt x="13366" y="15221"/>
                  </a:cubicBezTo>
                  <a:cubicBezTo>
                    <a:pt x="19325" y="15221"/>
                    <a:pt x="19080" y="2255"/>
                    <a:pt x="19080" y="2255"/>
                  </a:cubicBezTo>
                  <a:lnTo>
                    <a:pt x="15782" y="1"/>
                  </a:lnTo>
                  <a:close/>
                </a:path>
              </a:pathLst>
            </a:custGeom>
            <a:solidFill>
              <a:srgbClr val="0B5394"/>
            </a:solidFill>
            <a:ln w="9525" cap="flat" cmpd="sng">
              <a:solidFill>
                <a:srgbClr val="0B53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65"/>
            <p:cNvSpPr/>
            <p:nvPr/>
          </p:nvSpPr>
          <p:spPr>
            <a:xfrm rot="2323267">
              <a:off x="6598772" y="1938839"/>
              <a:ext cx="306460" cy="132311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65"/>
            <p:cNvSpPr/>
            <p:nvPr/>
          </p:nvSpPr>
          <p:spPr>
            <a:xfrm rot="2323099">
              <a:off x="6545749" y="1982835"/>
              <a:ext cx="137652" cy="132311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65"/>
            <p:cNvSpPr/>
            <p:nvPr/>
          </p:nvSpPr>
          <p:spPr>
            <a:xfrm>
              <a:off x="6449119" y="1352458"/>
              <a:ext cx="147870" cy="44616"/>
            </a:xfrm>
            <a:custGeom>
              <a:avLst/>
              <a:gdLst/>
              <a:ahLst/>
              <a:cxnLst/>
              <a:rect l="l" t="t" r="r" b="b"/>
              <a:pathLst>
                <a:path w="12044" h="3634" extrusionOk="0">
                  <a:moveTo>
                    <a:pt x="2533" y="0"/>
                  </a:moveTo>
                  <a:cubicBezTo>
                    <a:pt x="1637" y="0"/>
                    <a:pt x="718" y="170"/>
                    <a:pt x="0" y="686"/>
                  </a:cubicBezTo>
                  <a:cubicBezTo>
                    <a:pt x="609" y="373"/>
                    <a:pt x="1273" y="268"/>
                    <a:pt x="1936" y="268"/>
                  </a:cubicBezTo>
                  <a:cubicBezTo>
                    <a:pt x="2323" y="268"/>
                    <a:pt x="2711" y="304"/>
                    <a:pt x="3087" y="356"/>
                  </a:cubicBezTo>
                  <a:cubicBezTo>
                    <a:pt x="4134" y="521"/>
                    <a:pt x="5155" y="768"/>
                    <a:pt x="6173" y="1127"/>
                  </a:cubicBezTo>
                  <a:cubicBezTo>
                    <a:pt x="7165" y="1458"/>
                    <a:pt x="8157" y="1870"/>
                    <a:pt x="9123" y="2285"/>
                  </a:cubicBezTo>
                  <a:cubicBezTo>
                    <a:pt x="10115" y="2697"/>
                    <a:pt x="11078" y="3138"/>
                    <a:pt x="12044" y="3634"/>
                  </a:cubicBezTo>
                  <a:cubicBezTo>
                    <a:pt x="10280" y="2395"/>
                    <a:pt x="8323" y="1429"/>
                    <a:pt x="6312" y="713"/>
                  </a:cubicBezTo>
                  <a:cubicBezTo>
                    <a:pt x="5291" y="382"/>
                    <a:pt x="4218" y="106"/>
                    <a:pt x="3142" y="25"/>
                  </a:cubicBezTo>
                  <a:cubicBezTo>
                    <a:pt x="2942" y="9"/>
                    <a:pt x="2738" y="0"/>
                    <a:pt x="2533" y="0"/>
                  </a:cubicBezTo>
                  <a:close/>
                </a:path>
              </a:pathLst>
            </a:custGeom>
            <a:solidFill>
              <a:srgbClr val="6F4928"/>
            </a:solidFill>
            <a:ln w="9525" cap="flat" cmpd="sng">
              <a:solidFill>
                <a:srgbClr val="6F49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65"/>
            <p:cNvSpPr/>
            <p:nvPr/>
          </p:nvSpPr>
          <p:spPr>
            <a:xfrm>
              <a:off x="6449119" y="1417933"/>
              <a:ext cx="147870" cy="44616"/>
            </a:xfrm>
            <a:custGeom>
              <a:avLst/>
              <a:gdLst/>
              <a:ahLst/>
              <a:cxnLst/>
              <a:rect l="l" t="t" r="r" b="b"/>
              <a:pathLst>
                <a:path w="12044" h="3634" extrusionOk="0">
                  <a:moveTo>
                    <a:pt x="2533" y="0"/>
                  </a:moveTo>
                  <a:cubicBezTo>
                    <a:pt x="1637" y="0"/>
                    <a:pt x="718" y="170"/>
                    <a:pt x="0" y="686"/>
                  </a:cubicBezTo>
                  <a:cubicBezTo>
                    <a:pt x="609" y="373"/>
                    <a:pt x="1273" y="268"/>
                    <a:pt x="1936" y="268"/>
                  </a:cubicBezTo>
                  <a:cubicBezTo>
                    <a:pt x="2323" y="268"/>
                    <a:pt x="2711" y="304"/>
                    <a:pt x="3087" y="356"/>
                  </a:cubicBezTo>
                  <a:cubicBezTo>
                    <a:pt x="4134" y="521"/>
                    <a:pt x="5155" y="768"/>
                    <a:pt x="6173" y="1127"/>
                  </a:cubicBezTo>
                  <a:cubicBezTo>
                    <a:pt x="7165" y="1458"/>
                    <a:pt x="8157" y="1870"/>
                    <a:pt x="9123" y="2285"/>
                  </a:cubicBezTo>
                  <a:cubicBezTo>
                    <a:pt x="10115" y="2697"/>
                    <a:pt x="11078" y="3138"/>
                    <a:pt x="12044" y="3634"/>
                  </a:cubicBezTo>
                  <a:cubicBezTo>
                    <a:pt x="10280" y="2395"/>
                    <a:pt x="8323" y="1429"/>
                    <a:pt x="6312" y="713"/>
                  </a:cubicBezTo>
                  <a:cubicBezTo>
                    <a:pt x="5291" y="382"/>
                    <a:pt x="4218" y="106"/>
                    <a:pt x="3142" y="25"/>
                  </a:cubicBezTo>
                  <a:cubicBezTo>
                    <a:pt x="2942" y="9"/>
                    <a:pt x="2738" y="0"/>
                    <a:pt x="2533" y="0"/>
                  </a:cubicBezTo>
                  <a:close/>
                </a:path>
              </a:pathLst>
            </a:custGeom>
            <a:solidFill>
              <a:srgbClr val="6F4928"/>
            </a:solidFill>
            <a:ln w="9525" cap="flat" cmpd="sng">
              <a:solidFill>
                <a:srgbClr val="6F49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65"/>
            <p:cNvSpPr/>
            <p:nvPr/>
          </p:nvSpPr>
          <p:spPr>
            <a:xfrm rot="3577711">
              <a:off x="6609320" y="1462457"/>
              <a:ext cx="147869" cy="44616"/>
            </a:xfrm>
            <a:custGeom>
              <a:avLst/>
              <a:gdLst/>
              <a:ahLst/>
              <a:cxnLst/>
              <a:rect l="l" t="t" r="r" b="b"/>
              <a:pathLst>
                <a:path w="12044" h="3634" extrusionOk="0">
                  <a:moveTo>
                    <a:pt x="2533" y="0"/>
                  </a:moveTo>
                  <a:cubicBezTo>
                    <a:pt x="1637" y="0"/>
                    <a:pt x="718" y="170"/>
                    <a:pt x="0" y="686"/>
                  </a:cubicBezTo>
                  <a:cubicBezTo>
                    <a:pt x="609" y="373"/>
                    <a:pt x="1273" y="268"/>
                    <a:pt x="1936" y="268"/>
                  </a:cubicBezTo>
                  <a:cubicBezTo>
                    <a:pt x="2323" y="268"/>
                    <a:pt x="2711" y="304"/>
                    <a:pt x="3087" y="356"/>
                  </a:cubicBezTo>
                  <a:cubicBezTo>
                    <a:pt x="4134" y="521"/>
                    <a:pt x="5155" y="768"/>
                    <a:pt x="6173" y="1127"/>
                  </a:cubicBezTo>
                  <a:cubicBezTo>
                    <a:pt x="7165" y="1458"/>
                    <a:pt x="8157" y="1870"/>
                    <a:pt x="9123" y="2285"/>
                  </a:cubicBezTo>
                  <a:cubicBezTo>
                    <a:pt x="10115" y="2697"/>
                    <a:pt x="11078" y="3138"/>
                    <a:pt x="12044" y="3634"/>
                  </a:cubicBezTo>
                  <a:cubicBezTo>
                    <a:pt x="10280" y="2395"/>
                    <a:pt x="8323" y="1429"/>
                    <a:pt x="6312" y="713"/>
                  </a:cubicBezTo>
                  <a:cubicBezTo>
                    <a:pt x="5291" y="382"/>
                    <a:pt x="4218" y="106"/>
                    <a:pt x="3142" y="25"/>
                  </a:cubicBezTo>
                  <a:cubicBezTo>
                    <a:pt x="2942" y="9"/>
                    <a:pt x="2738" y="0"/>
                    <a:pt x="2533" y="0"/>
                  </a:cubicBezTo>
                  <a:close/>
                </a:path>
              </a:pathLst>
            </a:custGeom>
            <a:solidFill>
              <a:srgbClr val="6F4928"/>
            </a:solidFill>
            <a:ln w="9525" cap="flat" cmpd="sng">
              <a:solidFill>
                <a:srgbClr val="6F49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65"/>
            <p:cNvSpPr/>
            <p:nvPr/>
          </p:nvSpPr>
          <p:spPr>
            <a:xfrm flipH="1">
              <a:off x="3819337" y="1351558"/>
              <a:ext cx="147870" cy="44616"/>
            </a:xfrm>
            <a:custGeom>
              <a:avLst/>
              <a:gdLst/>
              <a:ahLst/>
              <a:cxnLst/>
              <a:rect l="l" t="t" r="r" b="b"/>
              <a:pathLst>
                <a:path w="12044" h="3634" extrusionOk="0">
                  <a:moveTo>
                    <a:pt x="2533" y="0"/>
                  </a:moveTo>
                  <a:cubicBezTo>
                    <a:pt x="1637" y="0"/>
                    <a:pt x="718" y="170"/>
                    <a:pt x="0" y="686"/>
                  </a:cubicBezTo>
                  <a:cubicBezTo>
                    <a:pt x="609" y="373"/>
                    <a:pt x="1273" y="268"/>
                    <a:pt x="1936" y="268"/>
                  </a:cubicBezTo>
                  <a:cubicBezTo>
                    <a:pt x="2323" y="268"/>
                    <a:pt x="2711" y="304"/>
                    <a:pt x="3087" y="356"/>
                  </a:cubicBezTo>
                  <a:cubicBezTo>
                    <a:pt x="4134" y="521"/>
                    <a:pt x="5155" y="768"/>
                    <a:pt x="6173" y="1127"/>
                  </a:cubicBezTo>
                  <a:cubicBezTo>
                    <a:pt x="7165" y="1458"/>
                    <a:pt x="8157" y="1870"/>
                    <a:pt x="9123" y="2285"/>
                  </a:cubicBezTo>
                  <a:cubicBezTo>
                    <a:pt x="10115" y="2697"/>
                    <a:pt x="11078" y="3138"/>
                    <a:pt x="12044" y="3634"/>
                  </a:cubicBezTo>
                  <a:cubicBezTo>
                    <a:pt x="10280" y="2395"/>
                    <a:pt x="8323" y="1429"/>
                    <a:pt x="6312" y="713"/>
                  </a:cubicBezTo>
                  <a:cubicBezTo>
                    <a:pt x="5291" y="382"/>
                    <a:pt x="4218" y="106"/>
                    <a:pt x="3142" y="25"/>
                  </a:cubicBezTo>
                  <a:cubicBezTo>
                    <a:pt x="2942" y="9"/>
                    <a:pt x="2738" y="0"/>
                    <a:pt x="2533" y="0"/>
                  </a:cubicBezTo>
                  <a:close/>
                </a:path>
              </a:pathLst>
            </a:custGeom>
            <a:solidFill>
              <a:srgbClr val="8B6B53"/>
            </a:solidFill>
            <a:ln w="9525" cap="flat" cmpd="sng">
              <a:solidFill>
                <a:srgbClr val="8B6B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65"/>
            <p:cNvSpPr/>
            <p:nvPr/>
          </p:nvSpPr>
          <p:spPr>
            <a:xfrm rot="-3577711" flipH="1">
              <a:off x="3648338" y="1461170"/>
              <a:ext cx="147869" cy="44616"/>
            </a:xfrm>
            <a:custGeom>
              <a:avLst/>
              <a:gdLst/>
              <a:ahLst/>
              <a:cxnLst/>
              <a:rect l="l" t="t" r="r" b="b"/>
              <a:pathLst>
                <a:path w="12044" h="3634" extrusionOk="0">
                  <a:moveTo>
                    <a:pt x="2533" y="0"/>
                  </a:moveTo>
                  <a:cubicBezTo>
                    <a:pt x="1637" y="0"/>
                    <a:pt x="718" y="170"/>
                    <a:pt x="0" y="686"/>
                  </a:cubicBezTo>
                  <a:cubicBezTo>
                    <a:pt x="609" y="373"/>
                    <a:pt x="1273" y="268"/>
                    <a:pt x="1936" y="268"/>
                  </a:cubicBezTo>
                  <a:cubicBezTo>
                    <a:pt x="2323" y="268"/>
                    <a:pt x="2711" y="304"/>
                    <a:pt x="3087" y="356"/>
                  </a:cubicBezTo>
                  <a:cubicBezTo>
                    <a:pt x="4134" y="521"/>
                    <a:pt x="5155" y="768"/>
                    <a:pt x="6173" y="1127"/>
                  </a:cubicBezTo>
                  <a:cubicBezTo>
                    <a:pt x="7165" y="1458"/>
                    <a:pt x="8157" y="1870"/>
                    <a:pt x="9123" y="2285"/>
                  </a:cubicBezTo>
                  <a:cubicBezTo>
                    <a:pt x="10115" y="2697"/>
                    <a:pt x="11078" y="3138"/>
                    <a:pt x="12044" y="3634"/>
                  </a:cubicBezTo>
                  <a:cubicBezTo>
                    <a:pt x="10280" y="2395"/>
                    <a:pt x="8323" y="1429"/>
                    <a:pt x="6312" y="713"/>
                  </a:cubicBezTo>
                  <a:cubicBezTo>
                    <a:pt x="5291" y="382"/>
                    <a:pt x="4218" y="106"/>
                    <a:pt x="3142" y="25"/>
                  </a:cubicBezTo>
                  <a:cubicBezTo>
                    <a:pt x="2942" y="9"/>
                    <a:pt x="2738" y="0"/>
                    <a:pt x="2533" y="0"/>
                  </a:cubicBezTo>
                  <a:close/>
                </a:path>
              </a:pathLst>
            </a:custGeom>
            <a:solidFill>
              <a:srgbClr val="8B6B53"/>
            </a:solidFill>
            <a:ln w="9525" cap="flat" cmpd="sng">
              <a:solidFill>
                <a:srgbClr val="8B6B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65"/>
            <p:cNvSpPr/>
            <p:nvPr/>
          </p:nvSpPr>
          <p:spPr>
            <a:xfrm rot="-3577711" flipH="1">
              <a:off x="3682326" y="1479870"/>
              <a:ext cx="147869" cy="44616"/>
            </a:xfrm>
            <a:custGeom>
              <a:avLst/>
              <a:gdLst/>
              <a:ahLst/>
              <a:cxnLst/>
              <a:rect l="l" t="t" r="r" b="b"/>
              <a:pathLst>
                <a:path w="12044" h="3634" extrusionOk="0">
                  <a:moveTo>
                    <a:pt x="2533" y="0"/>
                  </a:moveTo>
                  <a:cubicBezTo>
                    <a:pt x="1637" y="0"/>
                    <a:pt x="718" y="170"/>
                    <a:pt x="0" y="686"/>
                  </a:cubicBezTo>
                  <a:cubicBezTo>
                    <a:pt x="609" y="373"/>
                    <a:pt x="1273" y="268"/>
                    <a:pt x="1936" y="268"/>
                  </a:cubicBezTo>
                  <a:cubicBezTo>
                    <a:pt x="2323" y="268"/>
                    <a:pt x="2711" y="304"/>
                    <a:pt x="3087" y="356"/>
                  </a:cubicBezTo>
                  <a:cubicBezTo>
                    <a:pt x="4134" y="521"/>
                    <a:pt x="5155" y="768"/>
                    <a:pt x="6173" y="1127"/>
                  </a:cubicBezTo>
                  <a:cubicBezTo>
                    <a:pt x="7165" y="1458"/>
                    <a:pt x="8157" y="1870"/>
                    <a:pt x="9123" y="2285"/>
                  </a:cubicBezTo>
                  <a:cubicBezTo>
                    <a:pt x="10115" y="2697"/>
                    <a:pt x="11078" y="3138"/>
                    <a:pt x="12044" y="3634"/>
                  </a:cubicBezTo>
                  <a:cubicBezTo>
                    <a:pt x="10280" y="2395"/>
                    <a:pt x="8323" y="1429"/>
                    <a:pt x="6312" y="713"/>
                  </a:cubicBezTo>
                  <a:cubicBezTo>
                    <a:pt x="5291" y="382"/>
                    <a:pt x="4218" y="106"/>
                    <a:pt x="3142" y="25"/>
                  </a:cubicBezTo>
                  <a:cubicBezTo>
                    <a:pt x="2942" y="9"/>
                    <a:pt x="2738" y="0"/>
                    <a:pt x="2533" y="0"/>
                  </a:cubicBezTo>
                  <a:close/>
                </a:path>
              </a:pathLst>
            </a:custGeom>
            <a:solidFill>
              <a:srgbClr val="8B6B53"/>
            </a:solidFill>
            <a:ln w="9525" cap="flat" cmpd="sng">
              <a:solidFill>
                <a:srgbClr val="8B6B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65"/>
            <p:cNvSpPr/>
            <p:nvPr/>
          </p:nvSpPr>
          <p:spPr>
            <a:xfrm flipH="1">
              <a:off x="3855649" y="1379995"/>
              <a:ext cx="147870" cy="44616"/>
            </a:xfrm>
            <a:custGeom>
              <a:avLst/>
              <a:gdLst/>
              <a:ahLst/>
              <a:cxnLst/>
              <a:rect l="l" t="t" r="r" b="b"/>
              <a:pathLst>
                <a:path w="12044" h="3634" extrusionOk="0">
                  <a:moveTo>
                    <a:pt x="2533" y="0"/>
                  </a:moveTo>
                  <a:cubicBezTo>
                    <a:pt x="1637" y="0"/>
                    <a:pt x="718" y="170"/>
                    <a:pt x="0" y="686"/>
                  </a:cubicBezTo>
                  <a:cubicBezTo>
                    <a:pt x="609" y="373"/>
                    <a:pt x="1273" y="268"/>
                    <a:pt x="1936" y="268"/>
                  </a:cubicBezTo>
                  <a:cubicBezTo>
                    <a:pt x="2323" y="268"/>
                    <a:pt x="2711" y="304"/>
                    <a:pt x="3087" y="356"/>
                  </a:cubicBezTo>
                  <a:cubicBezTo>
                    <a:pt x="4134" y="521"/>
                    <a:pt x="5155" y="768"/>
                    <a:pt x="6173" y="1127"/>
                  </a:cubicBezTo>
                  <a:cubicBezTo>
                    <a:pt x="7165" y="1458"/>
                    <a:pt x="8157" y="1870"/>
                    <a:pt x="9123" y="2285"/>
                  </a:cubicBezTo>
                  <a:cubicBezTo>
                    <a:pt x="10115" y="2697"/>
                    <a:pt x="11078" y="3138"/>
                    <a:pt x="12044" y="3634"/>
                  </a:cubicBezTo>
                  <a:cubicBezTo>
                    <a:pt x="10280" y="2395"/>
                    <a:pt x="8323" y="1429"/>
                    <a:pt x="6312" y="713"/>
                  </a:cubicBezTo>
                  <a:cubicBezTo>
                    <a:pt x="5291" y="382"/>
                    <a:pt x="4218" y="106"/>
                    <a:pt x="3142" y="25"/>
                  </a:cubicBezTo>
                  <a:cubicBezTo>
                    <a:pt x="2942" y="9"/>
                    <a:pt x="2738" y="0"/>
                    <a:pt x="2533" y="0"/>
                  </a:cubicBezTo>
                  <a:close/>
                </a:path>
              </a:pathLst>
            </a:custGeom>
            <a:solidFill>
              <a:srgbClr val="8B6B53"/>
            </a:solidFill>
            <a:ln w="9525" cap="flat" cmpd="sng">
              <a:solidFill>
                <a:srgbClr val="8B6B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65"/>
            <p:cNvSpPr/>
            <p:nvPr/>
          </p:nvSpPr>
          <p:spPr>
            <a:xfrm rot="-3577711" flipH="1">
              <a:off x="3550763" y="1780220"/>
              <a:ext cx="147869" cy="44616"/>
            </a:xfrm>
            <a:custGeom>
              <a:avLst/>
              <a:gdLst/>
              <a:ahLst/>
              <a:cxnLst/>
              <a:rect l="l" t="t" r="r" b="b"/>
              <a:pathLst>
                <a:path w="12044" h="3634" extrusionOk="0">
                  <a:moveTo>
                    <a:pt x="2533" y="0"/>
                  </a:moveTo>
                  <a:cubicBezTo>
                    <a:pt x="1637" y="0"/>
                    <a:pt x="718" y="170"/>
                    <a:pt x="0" y="686"/>
                  </a:cubicBezTo>
                  <a:cubicBezTo>
                    <a:pt x="609" y="373"/>
                    <a:pt x="1273" y="268"/>
                    <a:pt x="1936" y="268"/>
                  </a:cubicBezTo>
                  <a:cubicBezTo>
                    <a:pt x="2323" y="268"/>
                    <a:pt x="2711" y="304"/>
                    <a:pt x="3087" y="356"/>
                  </a:cubicBezTo>
                  <a:cubicBezTo>
                    <a:pt x="4134" y="521"/>
                    <a:pt x="5155" y="768"/>
                    <a:pt x="6173" y="1127"/>
                  </a:cubicBezTo>
                  <a:cubicBezTo>
                    <a:pt x="7165" y="1458"/>
                    <a:pt x="8157" y="1870"/>
                    <a:pt x="9123" y="2285"/>
                  </a:cubicBezTo>
                  <a:cubicBezTo>
                    <a:pt x="10115" y="2697"/>
                    <a:pt x="11078" y="3138"/>
                    <a:pt x="12044" y="3634"/>
                  </a:cubicBezTo>
                  <a:cubicBezTo>
                    <a:pt x="10280" y="2395"/>
                    <a:pt x="8323" y="1429"/>
                    <a:pt x="6312" y="713"/>
                  </a:cubicBezTo>
                  <a:cubicBezTo>
                    <a:pt x="5291" y="382"/>
                    <a:pt x="4218" y="106"/>
                    <a:pt x="3142" y="25"/>
                  </a:cubicBezTo>
                  <a:cubicBezTo>
                    <a:pt x="2942" y="9"/>
                    <a:pt x="2738" y="0"/>
                    <a:pt x="2533" y="0"/>
                  </a:cubicBezTo>
                  <a:close/>
                </a:path>
              </a:pathLst>
            </a:custGeom>
            <a:solidFill>
              <a:srgbClr val="8B6B53"/>
            </a:solidFill>
            <a:ln w="9525" cap="flat" cmpd="sng">
              <a:solidFill>
                <a:srgbClr val="8B6B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65"/>
            <p:cNvSpPr/>
            <p:nvPr/>
          </p:nvSpPr>
          <p:spPr>
            <a:xfrm rot="-3577711" flipH="1">
              <a:off x="3584751" y="1798920"/>
              <a:ext cx="147869" cy="44616"/>
            </a:xfrm>
            <a:custGeom>
              <a:avLst/>
              <a:gdLst/>
              <a:ahLst/>
              <a:cxnLst/>
              <a:rect l="l" t="t" r="r" b="b"/>
              <a:pathLst>
                <a:path w="12044" h="3634" extrusionOk="0">
                  <a:moveTo>
                    <a:pt x="2533" y="0"/>
                  </a:moveTo>
                  <a:cubicBezTo>
                    <a:pt x="1637" y="0"/>
                    <a:pt x="718" y="170"/>
                    <a:pt x="0" y="686"/>
                  </a:cubicBezTo>
                  <a:cubicBezTo>
                    <a:pt x="609" y="373"/>
                    <a:pt x="1273" y="268"/>
                    <a:pt x="1936" y="268"/>
                  </a:cubicBezTo>
                  <a:cubicBezTo>
                    <a:pt x="2323" y="268"/>
                    <a:pt x="2711" y="304"/>
                    <a:pt x="3087" y="356"/>
                  </a:cubicBezTo>
                  <a:cubicBezTo>
                    <a:pt x="4134" y="521"/>
                    <a:pt x="5155" y="768"/>
                    <a:pt x="6173" y="1127"/>
                  </a:cubicBezTo>
                  <a:cubicBezTo>
                    <a:pt x="7165" y="1458"/>
                    <a:pt x="8157" y="1870"/>
                    <a:pt x="9123" y="2285"/>
                  </a:cubicBezTo>
                  <a:cubicBezTo>
                    <a:pt x="10115" y="2697"/>
                    <a:pt x="11078" y="3138"/>
                    <a:pt x="12044" y="3634"/>
                  </a:cubicBezTo>
                  <a:cubicBezTo>
                    <a:pt x="10280" y="2395"/>
                    <a:pt x="8323" y="1429"/>
                    <a:pt x="6312" y="713"/>
                  </a:cubicBezTo>
                  <a:cubicBezTo>
                    <a:pt x="5291" y="382"/>
                    <a:pt x="4218" y="106"/>
                    <a:pt x="3142" y="25"/>
                  </a:cubicBezTo>
                  <a:cubicBezTo>
                    <a:pt x="2942" y="9"/>
                    <a:pt x="2738" y="0"/>
                    <a:pt x="2533" y="0"/>
                  </a:cubicBezTo>
                  <a:close/>
                </a:path>
              </a:pathLst>
            </a:custGeom>
            <a:solidFill>
              <a:srgbClr val="8B6B53"/>
            </a:solidFill>
            <a:ln w="9525" cap="flat" cmpd="sng">
              <a:solidFill>
                <a:srgbClr val="8B6B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65"/>
            <p:cNvSpPr/>
            <p:nvPr/>
          </p:nvSpPr>
          <p:spPr>
            <a:xfrm rot="-3577711" flipH="1">
              <a:off x="3625138" y="1841032"/>
              <a:ext cx="147869" cy="44616"/>
            </a:xfrm>
            <a:custGeom>
              <a:avLst/>
              <a:gdLst/>
              <a:ahLst/>
              <a:cxnLst/>
              <a:rect l="l" t="t" r="r" b="b"/>
              <a:pathLst>
                <a:path w="12044" h="3634" extrusionOk="0">
                  <a:moveTo>
                    <a:pt x="2533" y="0"/>
                  </a:moveTo>
                  <a:cubicBezTo>
                    <a:pt x="1637" y="0"/>
                    <a:pt x="718" y="170"/>
                    <a:pt x="0" y="686"/>
                  </a:cubicBezTo>
                  <a:cubicBezTo>
                    <a:pt x="609" y="373"/>
                    <a:pt x="1273" y="268"/>
                    <a:pt x="1936" y="268"/>
                  </a:cubicBezTo>
                  <a:cubicBezTo>
                    <a:pt x="2323" y="268"/>
                    <a:pt x="2711" y="304"/>
                    <a:pt x="3087" y="356"/>
                  </a:cubicBezTo>
                  <a:cubicBezTo>
                    <a:pt x="4134" y="521"/>
                    <a:pt x="5155" y="768"/>
                    <a:pt x="6173" y="1127"/>
                  </a:cubicBezTo>
                  <a:cubicBezTo>
                    <a:pt x="7165" y="1458"/>
                    <a:pt x="8157" y="1870"/>
                    <a:pt x="9123" y="2285"/>
                  </a:cubicBezTo>
                  <a:cubicBezTo>
                    <a:pt x="10115" y="2697"/>
                    <a:pt x="11078" y="3138"/>
                    <a:pt x="12044" y="3634"/>
                  </a:cubicBezTo>
                  <a:cubicBezTo>
                    <a:pt x="10280" y="2395"/>
                    <a:pt x="8323" y="1429"/>
                    <a:pt x="6312" y="713"/>
                  </a:cubicBezTo>
                  <a:cubicBezTo>
                    <a:pt x="5291" y="382"/>
                    <a:pt x="4218" y="106"/>
                    <a:pt x="3142" y="25"/>
                  </a:cubicBezTo>
                  <a:cubicBezTo>
                    <a:pt x="2942" y="9"/>
                    <a:pt x="2738" y="0"/>
                    <a:pt x="2533" y="0"/>
                  </a:cubicBezTo>
                  <a:close/>
                </a:path>
              </a:pathLst>
            </a:custGeom>
            <a:solidFill>
              <a:srgbClr val="8B6B53"/>
            </a:solidFill>
            <a:ln w="9525" cap="flat" cmpd="sng">
              <a:solidFill>
                <a:srgbClr val="8B6B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65"/>
            <p:cNvSpPr/>
            <p:nvPr/>
          </p:nvSpPr>
          <p:spPr>
            <a:xfrm rot="-3577711" flipH="1">
              <a:off x="3659126" y="1859732"/>
              <a:ext cx="147869" cy="44616"/>
            </a:xfrm>
            <a:custGeom>
              <a:avLst/>
              <a:gdLst/>
              <a:ahLst/>
              <a:cxnLst/>
              <a:rect l="l" t="t" r="r" b="b"/>
              <a:pathLst>
                <a:path w="12044" h="3634" extrusionOk="0">
                  <a:moveTo>
                    <a:pt x="2533" y="0"/>
                  </a:moveTo>
                  <a:cubicBezTo>
                    <a:pt x="1637" y="0"/>
                    <a:pt x="718" y="170"/>
                    <a:pt x="0" y="686"/>
                  </a:cubicBezTo>
                  <a:cubicBezTo>
                    <a:pt x="609" y="373"/>
                    <a:pt x="1273" y="268"/>
                    <a:pt x="1936" y="268"/>
                  </a:cubicBezTo>
                  <a:cubicBezTo>
                    <a:pt x="2323" y="268"/>
                    <a:pt x="2711" y="304"/>
                    <a:pt x="3087" y="356"/>
                  </a:cubicBezTo>
                  <a:cubicBezTo>
                    <a:pt x="4134" y="521"/>
                    <a:pt x="5155" y="768"/>
                    <a:pt x="6173" y="1127"/>
                  </a:cubicBezTo>
                  <a:cubicBezTo>
                    <a:pt x="7165" y="1458"/>
                    <a:pt x="8157" y="1870"/>
                    <a:pt x="9123" y="2285"/>
                  </a:cubicBezTo>
                  <a:cubicBezTo>
                    <a:pt x="10115" y="2697"/>
                    <a:pt x="11078" y="3138"/>
                    <a:pt x="12044" y="3634"/>
                  </a:cubicBezTo>
                  <a:cubicBezTo>
                    <a:pt x="10280" y="2395"/>
                    <a:pt x="8323" y="1429"/>
                    <a:pt x="6312" y="713"/>
                  </a:cubicBezTo>
                  <a:cubicBezTo>
                    <a:pt x="5291" y="382"/>
                    <a:pt x="4218" y="106"/>
                    <a:pt x="3142" y="25"/>
                  </a:cubicBezTo>
                  <a:cubicBezTo>
                    <a:pt x="2942" y="9"/>
                    <a:pt x="2738" y="0"/>
                    <a:pt x="2533" y="0"/>
                  </a:cubicBezTo>
                  <a:close/>
                </a:path>
              </a:pathLst>
            </a:custGeom>
            <a:solidFill>
              <a:srgbClr val="8B6B53"/>
            </a:solidFill>
            <a:ln w="9525" cap="flat" cmpd="sng">
              <a:solidFill>
                <a:srgbClr val="8B6B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65"/>
            <p:cNvSpPr/>
            <p:nvPr/>
          </p:nvSpPr>
          <p:spPr>
            <a:xfrm rot="-6086422" flipH="1">
              <a:off x="2089305" y="1632303"/>
              <a:ext cx="147857" cy="44612"/>
            </a:xfrm>
            <a:custGeom>
              <a:avLst/>
              <a:gdLst/>
              <a:ahLst/>
              <a:cxnLst/>
              <a:rect l="l" t="t" r="r" b="b"/>
              <a:pathLst>
                <a:path w="12044" h="3634" extrusionOk="0">
                  <a:moveTo>
                    <a:pt x="2533" y="0"/>
                  </a:moveTo>
                  <a:cubicBezTo>
                    <a:pt x="1637" y="0"/>
                    <a:pt x="718" y="170"/>
                    <a:pt x="0" y="686"/>
                  </a:cubicBezTo>
                  <a:cubicBezTo>
                    <a:pt x="609" y="373"/>
                    <a:pt x="1273" y="268"/>
                    <a:pt x="1936" y="268"/>
                  </a:cubicBezTo>
                  <a:cubicBezTo>
                    <a:pt x="2323" y="268"/>
                    <a:pt x="2711" y="304"/>
                    <a:pt x="3087" y="356"/>
                  </a:cubicBezTo>
                  <a:cubicBezTo>
                    <a:pt x="4134" y="521"/>
                    <a:pt x="5155" y="768"/>
                    <a:pt x="6173" y="1127"/>
                  </a:cubicBezTo>
                  <a:cubicBezTo>
                    <a:pt x="7165" y="1458"/>
                    <a:pt x="8157" y="1870"/>
                    <a:pt x="9123" y="2285"/>
                  </a:cubicBezTo>
                  <a:cubicBezTo>
                    <a:pt x="10115" y="2697"/>
                    <a:pt x="11078" y="3138"/>
                    <a:pt x="12044" y="3634"/>
                  </a:cubicBezTo>
                  <a:cubicBezTo>
                    <a:pt x="10280" y="2395"/>
                    <a:pt x="8323" y="1429"/>
                    <a:pt x="6312" y="713"/>
                  </a:cubicBezTo>
                  <a:cubicBezTo>
                    <a:pt x="5291" y="382"/>
                    <a:pt x="4218" y="106"/>
                    <a:pt x="3142" y="25"/>
                  </a:cubicBezTo>
                  <a:cubicBezTo>
                    <a:pt x="2942" y="9"/>
                    <a:pt x="2738" y="0"/>
                    <a:pt x="2533" y="0"/>
                  </a:cubicBezTo>
                  <a:close/>
                </a:path>
              </a:pathLst>
            </a:custGeom>
            <a:solidFill>
              <a:srgbClr val="8B6B53"/>
            </a:solidFill>
            <a:ln w="9525" cap="flat" cmpd="sng">
              <a:solidFill>
                <a:srgbClr val="8B6B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65"/>
            <p:cNvSpPr/>
            <p:nvPr/>
          </p:nvSpPr>
          <p:spPr>
            <a:xfrm rot="-6086422" flipH="1">
              <a:off x="2097930" y="1549616"/>
              <a:ext cx="147857" cy="44612"/>
            </a:xfrm>
            <a:custGeom>
              <a:avLst/>
              <a:gdLst/>
              <a:ahLst/>
              <a:cxnLst/>
              <a:rect l="l" t="t" r="r" b="b"/>
              <a:pathLst>
                <a:path w="12044" h="3634" extrusionOk="0">
                  <a:moveTo>
                    <a:pt x="2533" y="0"/>
                  </a:moveTo>
                  <a:cubicBezTo>
                    <a:pt x="1637" y="0"/>
                    <a:pt x="718" y="170"/>
                    <a:pt x="0" y="686"/>
                  </a:cubicBezTo>
                  <a:cubicBezTo>
                    <a:pt x="609" y="373"/>
                    <a:pt x="1273" y="268"/>
                    <a:pt x="1936" y="268"/>
                  </a:cubicBezTo>
                  <a:cubicBezTo>
                    <a:pt x="2323" y="268"/>
                    <a:pt x="2711" y="304"/>
                    <a:pt x="3087" y="356"/>
                  </a:cubicBezTo>
                  <a:cubicBezTo>
                    <a:pt x="4134" y="521"/>
                    <a:pt x="5155" y="768"/>
                    <a:pt x="6173" y="1127"/>
                  </a:cubicBezTo>
                  <a:cubicBezTo>
                    <a:pt x="7165" y="1458"/>
                    <a:pt x="8157" y="1870"/>
                    <a:pt x="9123" y="2285"/>
                  </a:cubicBezTo>
                  <a:cubicBezTo>
                    <a:pt x="10115" y="2697"/>
                    <a:pt x="11078" y="3138"/>
                    <a:pt x="12044" y="3634"/>
                  </a:cubicBezTo>
                  <a:cubicBezTo>
                    <a:pt x="10280" y="2395"/>
                    <a:pt x="8323" y="1429"/>
                    <a:pt x="6312" y="713"/>
                  </a:cubicBezTo>
                  <a:cubicBezTo>
                    <a:pt x="5291" y="382"/>
                    <a:pt x="4218" y="106"/>
                    <a:pt x="3142" y="25"/>
                  </a:cubicBezTo>
                  <a:cubicBezTo>
                    <a:pt x="2942" y="9"/>
                    <a:pt x="2738" y="0"/>
                    <a:pt x="2533" y="0"/>
                  </a:cubicBezTo>
                  <a:close/>
                </a:path>
              </a:pathLst>
            </a:custGeom>
            <a:solidFill>
              <a:srgbClr val="8B6B53"/>
            </a:solidFill>
            <a:ln w="9525" cap="flat" cmpd="sng">
              <a:solidFill>
                <a:srgbClr val="8B6B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65"/>
            <p:cNvSpPr/>
            <p:nvPr/>
          </p:nvSpPr>
          <p:spPr>
            <a:xfrm rot="2038100" flipH="1">
              <a:off x="2402638" y="1353900"/>
              <a:ext cx="147873" cy="44617"/>
            </a:xfrm>
            <a:custGeom>
              <a:avLst/>
              <a:gdLst/>
              <a:ahLst/>
              <a:cxnLst/>
              <a:rect l="l" t="t" r="r" b="b"/>
              <a:pathLst>
                <a:path w="12044" h="3634" extrusionOk="0">
                  <a:moveTo>
                    <a:pt x="2533" y="0"/>
                  </a:moveTo>
                  <a:cubicBezTo>
                    <a:pt x="1637" y="0"/>
                    <a:pt x="718" y="170"/>
                    <a:pt x="0" y="686"/>
                  </a:cubicBezTo>
                  <a:cubicBezTo>
                    <a:pt x="609" y="373"/>
                    <a:pt x="1273" y="268"/>
                    <a:pt x="1936" y="268"/>
                  </a:cubicBezTo>
                  <a:cubicBezTo>
                    <a:pt x="2323" y="268"/>
                    <a:pt x="2711" y="304"/>
                    <a:pt x="3087" y="356"/>
                  </a:cubicBezTo>
                  <a:cubicBezTo>
                    <a:pt x="4134" y="521"/>
                    <a:pt x="5155" y="768"/>
                    <a:pt x="6173" y="1127"/>
                  </a:cubicBezTo>
                  <a:cubicBezTo>
                    <a:pt x="7165" y="1458"/>
                    <a:pt x="8157" y="1870"/>
                    <a:pt x="9123" y="2285"/>
                  </a:cubicBezTo>
                  <a:cubicBezTo>
                    <a:pt x="10115" y="2697"/>
                    <a:pt x="11078" y="3138"/>
                    <a:pt x="12044" y="3634"/>
                  </a:cubicBezTo>
                  <a:cubicBezTo>
                    <a:pt x="10280" y="2395"/>
                    <a:pt x="8323" y="1429"/>
                    <a:pt x="6312" y="713"/>
                  </a:cubicBezTo>
                  <a:cubicBezTo>
                    <a:pt x="5291" y="382"/>
                    <a:pt x="4218" y="106"/>
                    <a:pt x="3142" y="25"/>
                  </a:cubicBezTo>
                  <a:cubicBezTo>
                    <a:pt x="2942" y="9"/>
                    <a:pt x="2738" y="0"/>
                    <a:pt x="2533" y="0"/>
                  </a:cubicBezTo>
                  <a:close/>
                </a:path>
              </a:pathLst>
            </a:custGeom>
            <a:solidFill>
              <a:srgbClr val="8B6B53"/>
            </a:solidFill>
            <a:ln w="9525" cap="flat" cmpd="sng">
              <a:solidFill>
                <a:srgbClr val="8B6B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65"/>
            <p:cNvSpPr/>
            <p:nvPr/>
          </p:nvSpPr>
          <p:spPr>
            <a:xfrm rot="2038100" flipH="1">
              <a:off x="2364926" y="1382575"/>
              <a:ext cx="147873" cy="44617"/>
            </a:xfrm>
            <a:custGeom>
              <a:avLst/>
              <a:gdLst/>
              <a:ahLst/>
              <a:cxnLst/>
              <a:rect l="l" t="t" r="r" b="b"/>
              <a:pathLst>
                <a:path w="12044" h="3634" extrusionOk="0">
                  <a:moveTo>
                    <a:pt x="2533" y="0"/>
                  </a:moveTo>
                  <a:cubicBezTo>
                    <a:pt x="1637" y="0"/>
                    <a:pt x="718" y="170"/>
                    <a:pt x="0" y="686"/>
                  </a:cubicBezTo>
                  <a:cubicBezTo>
                    <a:pt x="609" y="373"/>
                    <a:pt x="1273" y="268"/>
                    <a:pt x="1936" y="268"/>
                  </a:cubicBezTo>
                  <a:cubicBezTo>
                    <a:pt x="2323" y="268"/>
                    <a:pt x="2711" y="304"/>
                    <a:pt x="3087" y="356"/>
                  </a:cubicBezTo>
                  <a:cubicBezTo>
                    <a:pt x="4134" y="521"/>
                    <a:pt x="5155" y="768"/>
                    <a:pt x="6173" y="1127"/>
                  </a:cubicBezTo>
                  <a:cubicBezTo>
                    <a:pt x="7165" y="1458"/>
                    <a:pt x="8157" y="1870"/>
                    <a:pt x="9123" y="2285"/>
                  </a:cubicBezTo>
                  <a:cubicBezTo>
                    <a:pt x="10115" y="2697"/>
                    <a:pt x="11078" y="3138"/>
                    <a:pt x="12044" y="3634"/>
                  </a:cubicBezTo>
                  <a:cubicBezTo>
                    <a:pt x="10280" y="2395"/>
                    <a:pt x="8323" y="1429"/>
                    <a:pt x="6312" y="713"/>
                  </a:cubicBezTo>
                  <a:cubicBezTo>
                    <a:pt x="5291" y="382"/>
                    <a:pt x="4218" y="106"/>
                    <a:pt x="3142" y="25"/>
                  </a:cubicBezTo>
                  <a:cubicBezTo>
                    <a:pt x="2942" y="9"/>
                    <a:pt x="2738" y="0"/>
                    <a:pt x="2533" y="0"/>
                  </a:cubicBezTo>
                  <a:close/>
                </a:path>
              </a:pathLst>
            </a:custGeom>
            <a:solidFill>
              <a:srgbClr val="8B6B53"/>
            </a:solidFill>
            <a:ln w="9525" cap="flat" cmpd="sng">
              <a:solidFill>
                <a:srgbClr val="8B6B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65"/>
            <p:cNvSpPr/>
            <p:nvPr/>
          </p:nvSpPr>
          <p:spPr>
            <a:xfrm rot="2038100" flipH="1">
              <a:off x="2305476" y="1437225"/>
              <a:ext cx="147873" cy="44617"/>
            </a:xfrm>
            <a:custGeom>
              <a:avLst/>
              <a:gdLst/>
              <a:ahLst/>
              <a:cxnLst/>
              <a:rect l="l" t="t" r="r" b="b"/>
              <a:pathLst>
                <a:path w="12044" h="3634" extrusionOk="0">
                  <a:moveTo>
                    <a:pt x="2533" y="0"/>
                  </a:moveTo>
                  <a:cubicBezTo>
                    <a:pt x="1637" y="0"/>
                    <a:pt x="718" y="170"/>
                    <a:pt x="0" y="686"/>
                  </a:cubicBezTo>
                  <a:cubicBezTo>
                    <a:pt x="609" y="373"/>
                    <a:pt x="1273" y="268"/>
                    <a:pt x="1936" y="268"/>
                  </a:cubicBezTo>
                  <a:cubicBezTo>
                    <a:pt x="2323" y="268"/>
                    <a:pt x="2711" y="304"/>
                    <a:pt x="3087" y="356"/>
                  </a:cubicBezTo>
                  <a:cubicBezTo>
                    <a:pt x="4134" y="521"/>
                    <a:pt x="5155" y="768"/>
                    <a:pt x="6173" y="1127"/>
                  </a:cubicBezTo>
                  <a:cubicBezTo>
                    <a:pt x="7165" y="1458"/>
                    <a:pt x="8157" y="1870"/>
                    <a:pt x="9123" y="2285"/>
                  </a:cubicBezTo>
                  <a:cubicBezTo>
                    <a:pt x="10115" y="2697"/>
                    <a:pt x="11078" y="3138"/>
                    <a:pt x="12044" y="3634"/>
                  </a:cubicBezTo>
                  <a:cubicBezTo>
                    <a:pt x="10280" y="2395"/>
                    <a:pt x="8323" y="1429"/>
                    <a:pt x="6312" y="713"/>
                  </a:cubicBezTo>
                  <a:cubicBezTo>
                    <a:pt x="5291" y="382"/>
                    <a:pt x="4218" y="106"/>
                    <a:pt x="3142" y="25"/>
                  </a:cubicBezTo>
                  <a:cubicBezTo>
                    <a:pt x="2942" y="9"/>
                    <a:pt x="2738" y="0"/>
                    <a:pt x="2533" y="0"/>
                  </a:cubicBezTo>
                  <a:close/>
                </a:path>
              </a:pathLst>
            </a:custGeom>
            <a:solidFill>
              <a:srgbClr val="8B6B53"/>
            </a:solidFill>
            <a:ln w="9525" cap="flat" cmpd="sng">
              <a:solidFill>
                <a:srgbClr val="8B6B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65"/>
            <p:cNvSpPr/>
            <p:nvPr/>
          </p:nvSpPr>
          <p:spPr>
            <a:xfrm rot="-6086422" flipH="1">
              <a:off x="2135630" y="2209416"/>
              <a:ext cx="147857" cy="44612"/>
            </a:xfrm>
            <a:custGeom>
              <a:avLst/>
              <a:gdLst/>
              <a:ahLst/>
              <a:cxnLst/>
              <a:rect l="l" t="t" r="r" b="b"/>
              <a:pathLst>
                <a:path w="12044" h="3634" extrusionOk="0">
                  <a:moveTo>
                    <a:pt x="2533" y="0"/>
                  </a:moveTo>
                  <a:cubicBezTo>
                    <a:pt x="1637" y="0"/>
                    <a:pt x="718" y="170"/>
                    <a:pt x="0" y="686"/>
                  </a:cubicBezTo>
                  <a:cubicBezTo>
                    <a:pt x="609" y="373"/>
                    <a:pt x="1273" y="268"/>
                    <a:pt x="1936" y="268"/>
                  </a:cubicBezTo>
                  <a:cubicBezTo>
                    <a:pt x="2323" y="268"/>
                    <a:pt x="2711" y="304"/>
                    <a:pt x="3087" y="356"/>
                  </a:cubicBezTo>
                  <a:cubicBezTo>
                    <a:pt x="4134" y="521"/>
                    <a:pt x="5155" y="768"/>
                    <a:pt x="6173" y="1127"/>
                  </a:cubicBezTo>
                  <a:cubicBezTo>
                    <a:pt x="7165" y="1458"/>
                    <a:pt x="8157" y="1870"/>
                    <a:pt x="9123" y="2285"/>
                  </a:cubicBezTo>
                  <a:cubicBezTo>
                    <a:pt x="10115" y="2697"/>
                    <a:pt x="11078" y="3138"/>
                    <a:pt x="12044" y="3634"/>
                  </a:cubicBezTo>
                  <a:cubicBezTo>
                    <a:pt x="10280" y="2395"/>
                    <a:pt x="8323" y="1429"/>
                    <a:pt x="6312" y="713"/>
                  </a:cubicBezTo>
                  <a:cubicBezTo>
                    <a:pt x="5291" y="382"/>
                    <a:pt x="4218" y="106"/>
                    <a:pt x="3142" y="25"/>
                  </a:cubicBezTo>
                  <a:cubicBezTo>
                    <a:pt x="2942" y="9"/>
                    <a:pt x="2738" y="0"/>
                    <a:pt x="2533" y="0"/>
                  </a:cubicBezTo>
                  <a:close/>
                </a:path>
              </a:pathLst>
            </a:custGeom>
            <a:solidFill>
              <a:srgbClr val="0B5394"/>
            </a:solidFill>
            <a:ln w="9525" cap="flat" cmpd="sng">
              <a:solidFill>
                <a:srgbClr val="0B53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65"/>
            <p:cNvSpPr/>
            <p:nvPr/>
          </p:nvSpPr>
          <p:spPr>
            <a:xfrm rot="5946329">
              <a:off x="2579100" y="2275443"/>
              <a:ext cx="147836" cy="44606"/>
            </a:xfrm>
            <a:custGeom>
              <a:avLst/>
              <a:gdLst/>
              <a:ahLst/>
              <a:cxnLst/>
              <a:rect l="l" t="t" r="r" b="b"/>
              <a:pathLst>
                <a:path w="12044" h="3634" extrusionOk="0">
                  <a:moveTo>
                    <a:pt x="2533" y="0"/>
                  </a:moveTo>
                  <a:cubicBezTo>
                    <a:pt x="1637" y="0"/>
                    <a:pt x="718" y="170"/>
                    <a:pt x="0" y="686"/>
                  </a:cubicBezTo>
                  <a:cubicBezTo>
                    <a:pt x="609" y="373"/>
                    <a:pt x="1273" y="268"/>
                    <a:pt x="1936" y="268"/>
                  </a:cubicBezTo>
                  <a:cubicBezTo>
                    <a:pt x="2323" y="268"/>
                    <a:pt x="2711" y="304"/>
                    <a:pt x="3087" y="356"/>
                  </a:cubicBezTo>
                  <a:cubicBezTo>
                    <a:pt x="4134" y="521"/>
                    <a:pt x="5155" y="768"/>
                    <a:pt x="6173" y="1127"/>
                  </a:cubicBezTo>
                  <a:cubicBezTo>
                    <a:pt x="7165" y="1458"/>
                    <a:pt x="8157" y="1870"/>
                    <a:pt x="9123" y="2285"/>
                  </a:cubicBezTo>
                  <a:cubicBezTo>
                    <a:pt x="10115" y="2697"/>
                    <a:pt x="11078" y="3138"/>
                    <a:pt x="12044" y="3634"/>
                  </a:cubicBezTo>
                  <a:cubicBezTo>
                    <a:pt x="10280" y="2395"/>
                    <a:pt x="8323" y="1429"/>
                    <a:pt x="6312" y="713"/>
                  </a:cubicBezTo>
                  <a:cubicBezTo>
                    <a:pt x="5291" y="382"/>
                    <a:pt x="4218" y="106"/>
                    <a:pt x="3142" y="25"/>
                  </a:cubicBezTo>
                  <a:cubicBezTo>
                    <a:pt x="2942" y="9"/>
                    <a:pt x="2738" y="0"/>
                    <a:pt x="2533" y="0"/>
                  </a:cubicBezTo>
                  <a:close/>
                </a:path>
              </a:pathLst>
            </a:custGeom>
            <a:solidFill>
              <a:srgbClr val="0B5394"/>
            </a:solidFill>
            <a:ln w="9525" cap="flat" cmpd="sng">
              <a:solidFill>
                <a:srgbClr val="0B53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65"/>
            <p:cNvSpPr/>
            <p:nvPr/>
          </p:nvSpPr>
          <p:spPr>
            <a:xfrm rot="-6086422" flipH="1">
              <a:off x="3732392" y="2304116"/>
              <a:ext cx="147857" cy="44612"/>
            </a:xfrm>
            <a:custGeom>
              <a:avLst/>
              <a:gdLst/>
              <a:ahLst/>
              <a:cxnLst/>
              <a:rect l="l" t="t" r="r" b="b"/>
              <a:pathLst>
                <a:path w="12044" h="3634" extrusionOk="0">
                  <a:moveTo>
                    <a:pt x="2533" y="0"/>
                  </a:moveTo>
                  <a:cubicBezTo>
                    <a:pt x="1637" y="0"/>
                    <a:pt x="718" y="170"/>
                    <a:pt x="0" y="686"/>
                  </a:cubicBezTo>
                  <a:cubicBezTo>
                    <a:pt x="609" y="373"/>
                    <a:pt x="1273" y="268"/>
                    <a:pt x="1936" y="268"/>
                  </a:cubicBezTo>
                  <a:cubicBezTo>
                    <a:pt x="2323" y="268"/>
                    <a:pt x="2711" y="304"/>
                    <a:pt x="3087" y="356"/>
                  </a:cubicBezTo>
                  <a:cubicBezTo>
                    <a:pt x="4134" y="521"/>
                    <a:pt x="5155" y="768"/>
                    <a:pt x="6173" y="1127"/>
                  </a:cubicBezTo>
                  <a:cubicBezTo>
                    <a:pt x="7165" y="1458"/>
                    <a:pt x="8157" y="1870"/>
                    <a:pt x="9123" y="2285"/>
                  </a:cubicBezTo>
                  <a:cubicBezTo>
                    <a:pt x="10115" y="2697"/>
                    <a:pt x="11078" y="3138"/>
                    <a:pt x="12044" y="3634"/>
                  </a:cubicBezTo>
                  <a:cubicBezTo>
                    <a:pt x="10280" y="2395"/>
                    <a:pt x="8323" y="1429"/>
                    <a:pt x="6312" y="713"/>
                  </a:cubicBezTo>
                  <a:cubicBezTo>
                    <a:pt x="5291" y="382"/>
                    <a:pt x="4218" y="106"/>
                    <a:pt x="3142" y="25"/>
                  </a:cubicBezTo>
                  <a:cubicBezTo>
                    <a:pt x="2942" y="9"/>
                    <a:pt x="2738" y="0"/>
                    <a:pt x="2533" y="0"/>
                  </a:cubicBezTo>
                  <a:close/>
                </a:path>
              </a:pathLst>
            </a:custGeom>
            <a:solidFill>
              <a:srgbClr val="073763"/>
            </a:solidFill>
            <a:ln w="9525" cap="flat" cmpd="sng">
              <a:solidFill>
                <a:srgbClr val="0737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65"/>
            <p:cNvSpPr/>
            <p:nvPr/>
          </p:nvSpPr>
          <p:spPr>
            <a:xfrm rot="5400000">
              <a:off x="4080337" y="2303834"/>
              <a:ext cx="147870" cy="44616"/>
            </a:xfrm>
            <a:custGeom>
              <a:avLst/>
              <a:gdLst/>
              <a:ahLst/>
              <a:cxnLst/>
              <a:rect l="l" t="t" r="r" b="b"/>
              <a:pathLst>
                <a:path w="12044" h="3634" extrusionOk="0">
                  <a:moveTo>
                    <a:pt x="2533" y="0"/>
                  </a:moveTo>
                  <a:cubicBezTo>
                    <a:pt x="1637" y="0"/>
                    <a:pt x="718" y="170"/>
                    <a:pt x="0" y="686"/>
                  </a:cubicBezTo>
                  <a:cubicBezTo>
                    <a:pt x="609" y="373"/>
                    <a:pt x="1273" y="268"/>
                    <a:pt x="1936" y="268"/>
                  </a:cubicBezTo>
                  <a:cubicBezTo>
                    <a:pt x="2323" y="268"/>
                    <a:pt x="2711" y="304"/>
                    <a:pt x="3087" y="356"/>
                  </a:cubicBezTo>
                  <a:cubicBezTo>
                    <a:pt x="4134" y="521"/>
                    <a:pt x="5155" y="768"/>
                    <a:pt x="6173" y="1127"/>
                  </a:cubicBezTo>
                  <a:cubicBezTo>
                    <a:pt x="7165" y="1458"/>
                    <a:pt x="8157" y="1870"/>
                    <a:pt x="9123" y="2285"/>
                  </a:cubicBezTo>
                  <a:cubicBezTo>
                    <a:pt x="10115" y="2697"/>
                    <a:pt x="11078" y="3138"/>
                    <a:pt x="12044" y="3634"/>
                  </a:cubicBezTo>
                  <a:cubicBezTo>
                    <a:pt x="10280" y="2395"/>
                    <a:pt x="8323" y="1429"/>
                    <a:pt x="6312" y="713"/>
                  </a:cubicBezTo>
                  <a:cubicBezTo>
                    <a:pt x="5291" y="382"/>
                    <a:pt x="4218" y="106"/>
                    <a:pt x="3142" y="25"/>
                  </a:cubicBezTo>
                  <a:cubicBezTo>
                    <a:pt x="2942" y="9"/>
                    <a:pt x="2738" y="0"/>
                    <a:pt x="2533" y="0"/>
                  </a:cubicBezTo>
                  <a:close/>
                </a:path>
              </a:pathLst>
            </a:custGeom>
            <a:solidFill>
              <a:srgbClr val="073763"/>
            </a:solidFill>
            <a:ln w="9525" cap="flat" cmpd="sng">
              <a:solidFill>
                <a:srgbClr val="0737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65"/>
            <p:cNvSpPr/>
            <p:nvPr/>
          </p:nvSpPr>
          <p:spPr>
            <a:xfrm rot="-5127592">
              <a:off x="6109073" y="2339236"/>
              <a:ext cx="276917" cy="44611"/>
            </a:xfrm>
            <a:custGeom>
              <a:avLst/>
              <a:gdLst/>
              <a:ahLst/>
              <a:cxnLst/>
              <a:rect l="l" t="t" r="r" b="b"/>
              <a:pathLst>
                <a:path w="12044" h="3634" extrusionOk="0">
                  <a:moveTo>
                    <a:pt x="2533" y="0"/>
                  </a:moveTo>
                  <a:cubicBezTo>
                    <a:pt x="1637" y="0"/>
                    <a:pt x="718" y="170"/>
                    <a:pt x="0" y="686"/>
                  </a:cubicBezTo>
                  <a:cubicBezTo>
                    <a:pt x="609" y="373"/>
                    <a:pt x="1273" y="268"/>
                    <a:pt x="1936" y="268"/>
                  </a:cubicBezTo>
                  <a:cubicBezTo>
                    <a:pt x="2323" y="268"/>
                    <a:pt x="2711" y="304"/>
                    <a:pt x="3087" y="356"/>
                  </a:cubicBezTo>
                  <a:cubicBezTo>
                    <a:pt x="4134" y="521"/>
                    <a:pt x="5155" y="768"/>
                    <a:pt x="6173" y="1127"/>
                  </a:cubicBezTo>
                  <a:cubicBezTo>
                    <a:pt x="7165" y="1458"/>
                    <a:pt x="8157" y="1870"/>
                    <a:pt x="9123" y="2285"/>
                  </a:cubicBezTo>
                  <a:cubicBezTo>
                    <a:pt x="10115" y="2697"/>
                    <a:pt x="11078" y="3138"/>
                    <a:pt x="12044" y="3634"/>
                  </a:cubicBezTo>
                  <a:cubicBezTo>
                    <a:pt x="10280" y="2395"/>
                    <a:pt x="8323" y="1429"/>
                    <a:pt x="6312" y="713"/>
                  </a:cubicBezTo>
                  <a:cubicBezTo>
                    <a:pt x="5291" y="382"/>
                    <a:pt x="4218" y="106"/>
                    <a:pt x="3142" y="25"/>
                  </a:cubicBezTo>
                  <a:cubicBezTo>
                    <a:pt x="2942" y="9"/>
                    <a:pt x="2738" y="0"/>
                    <a:pt x="2533" y="0"/>
                  </a:cubicBezTo>
                  <a:close/>
                </a:path>
              </a:pathLst>
            </a:custGeom>
            <a:solidFill>
              <a:srgbClr val="073763"/>
            </a:solidFill>
            <a:ln w="9525" cap="flat" cmpd="sng">
              <a:solidFill>
                <a:srgbClr val="0737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65"/>
            <p:cNvSpPr/>
            <p:nvPr/>
          </p:nvSpPr>
          <p:spPr>
            <a:xfrm rot="4641321">
              <a:off x="6589586" y="2443471"/>
              <a:ext cx="321452" cy="44617"/>
            </a:xfrm>
            <a:custGeom>
              <a:avLst/>
              <a:gdLst/>
              <a:ahLst/>
              <a:cxnLst/>
              <a:rect l="l" t="t" r="r" b="b"/>
              <a:pathLst>
                <a:path w="12044" h="3634" extrusionOk="0">
                  <a:moveTo>
                    <a:pt x="2533" y="0"/>
                  </a:moveTo>
                  <a:cubicBezTo>
                    <a:pt x="1637" y="0"/>
                    <a:pt x="718" y="170"/>
                    <a:pt x="0" y="686"/>
                  </a:cubicBezTo>
                  <a:cubicBezTo>
                    <a:pt x="609" y="373"/>
                    <a:pt x="1273" y="268"/>
                    <a:pt x="1936" y="268"/>
                  </a:cubicBezTo>
                  <a:cubicBezTo>
                    <a:pt x="2323" y="268"/>
                    <a:pt x="2711" y="304"/>
                    <a:pt x="3087" y="356"/>
                  </a:cubicBezTo>
                  <a:cubicBezTo>
                    <a:pt x="4134" y="521"/>
                    <a:pt x="5155" y="768"/>
                    <a:pt x="6173" y="1127"/>
                  </a:cubicBezTo>
                  <a:cubicBezTo>
                    <a:pt x="7165" y="1458"/>
                    <a:pt x="8157" y="1870"/>
                    <a:pt x="9123" y="2285"/>
                  </a:cubicBezTo>
                  <a:cubicBezTo>
                    <a:pt x="10115" y="2697"/>
                    <a:pt x="11078" y="3138"/>
                    <a:pt x="12044" y="3634"/>
                  </a:cubicBezTo>
                  <a:cubicBezTo>
                    <a:pt x="10280" y="2395"/>
                    <a:pt x="8323" y="1429"/>
                    <a:pt x="6312" y="713"/>
                  </a:cubicBezTo>
                  <a:cubicBezTo>
                    <a:pt x="5291" y="382"/>
                    <a:pt x="4218" y="106"/>
                    <a:pt x="3142" y="25"/>
                  </a:cubicBezTo>
                  <a:cubicBezTo>
                    <a:pt x="2942" y="9"/>
                    <a:pt x="2738" y="0"/>
                    <a:pt x="2533" y="0"/>
                  </a:cubicBezTo>
                  <a:close/>
                </a:path>
              </a:pathLst>
            </a:custGeom>
            <a:solidFill>
              <a:srgbClr val="073763"/>
            </a:solidFill>
            <a:ln w="9525" cap="flat" cmpd="sng">
              <a:solidFill>
                <a:srgbClr val="0737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18F713C7-6DAB-EA4A-806C-8864BFAB0ACF}"/>
              </a:ext>
            </a:extLst>
          </p:cNvPr>
          <p:cNvSpPr txBox="1"/>
          <p:nvPr/>
        </p:nvSpPr>
        <p:spPr>
          <a:xfrm>
            <a:off x="3287485" y="1276140"/>
            <a:ext cx="436328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tx1"/>
                </a:solidFill>
              </a:rPr>
              <a:t>It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is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an</a:t>
            </a:r>
            <a:r>
              <a:rPr lang="es-ES" dirty="0">
                <a:solidFill>
                  <a:schemeClr val="tx1"/>
                </a:solidFill>
              </a:rPr>
              <a:t> "</a:t>
            </a:r>
            <a:r>
              <a:rPr lang="es-ES" dirty="0" err="1">
                <a:solidFill>
                  <a:schemeClr val="tx1"/>
                </a:solidFill>
              </a:rPr>
              <a:t>international</a:t>
            </a:r>
            <a:r>
              <a:rPr lang="es-ES" dirty="0">
                <a:solidFill>
                  <a:schemeClr val="tx1"/>
                </a:solidFill>
              </a:rPr>
              <a:t>, </a:t>
            </a:r>
            <a:r>
              <a:rPr lang="es-ES" dirty="0" err="1">
                <a:solidFill>
                  <a:schemeClr val="tx1"/>
                </a:solidFill>
              </a:rPr>
              <a:t>economically</a:t>
            </a:r>
            <a:r>
              <a:rPr lang="es-ES" dirty="0">
                <a:solidFill>
                  <a:schemeClr val="tx1"/>
                </a:solidFill>
              </a:rPr>
              <a:t> and </a:t>
            </a:r>
            <a:r>
              <a:rPr lang="es-ES" dirty="0" err="1">
                <a:solidFill>
                  <a:schemeClr val="tx1"/>
                </a:solidFill>
              </a:rPr>
              <a:t>politically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independent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environmental</a:t>
            </a:r>
            <a:r>
              <a:rPr lang="es-ES" dirty="0">
                <a:solidFill>
                  <a:schemeClr val="tx1"/>
                </a:solidFill>
              </a:rPr>
              <a:t> and </a:t>
            </a:r>
            <a:r>
              <a:rPr lang="es-ES" dirty="0" err="1">
                <a:solidFill>
                  <a:schemeClr val="tx1"/>
                </a:solidFill>
              </a:rPr>
              <a:t>pacifist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organization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that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does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not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accept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donations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or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pressure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from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governments</a:t>
            </a:r>
            <a:r>
              <a:rPr lang="es-ES" dirty="0">
                <a:solidFill>
                  <a:schemeClr val="tx1"/>
                </a:solidFill>
              </a:rPr>
              <a:t>, </a:t>
            </a:r>
            <a:r>
              <a:rPr lang="es-ES" dirty="0" err="1">
                <a:solidFill>
                  <a:schemeClr val="tx1"/>
                </a:solidFill>
              </a:rPr>
              <a:t>political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parties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or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companies</a:t>
            </a:r>
            <a:r>
              <a:rPr lang="es-ES" dirty="0">
                <a:solidFill>
                  <a:schemeClr val="tx1"/>
                </a:solidFill>
              </a:rPr>
              <a:t>.”</a:t>
            </a:r>
          </a:p>
          <a:p>
            <a:endParaRPr lang="es-ES" dirty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  <a:p>
            <a:r>
              <a:rPr lang="es-ES" dirty="0" err="1">
                <a:solidFill>
                  <a:schemeClr val="tx1"/>
                </a:solidFill>
              </a:rPr>
              <a:t>They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work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for</a:t>
            </a:r>
            <a:endParaRPr lang="es-ES" dirty="0">
              <a:solidFill>
                <a:schemeClr val="tx1"/>
              </a:solidFill>
            </a:endParaRPr>
          </a:p>
          <a:p>
            <a:r>
              <a:rPr lang="es-ES" dirty="0">
                <a:solidFill>
                  <a:schemeClr val="tx1"/>
                </a:solidFill>
              </a:rPr>
              <a:t>-Stop </a:t>
            </a:r>
            <a:r>
              <a:rPr lang="es-ES" dirty="0" err="1">
                <a:solidFill>
                  <a:schemeClr val="tx1"/>
                </a:solidFill>
              </a:rPr>
              <a:t>climate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change</a:t>
            </a:r>
            <a:r>
              <a:rPr lang="es-ES" dirty="0">
                <a:solidFill>
                  <a:schemeClr val="tx1"/>
                </a:solidFill>
              </a:rPr>
              <a:t>.</a:t>
            </a:r>
          </a:p>
          <a:p>
            <a:r>
              <a:rPr lang="es-ES" dirty="0">
                <a:solidFill>
                  <a:schemeClr val="tx1"/>
                </a:solidFill>
              </a:rPr>
              <a:t>-</a:t>
            </a:r>
            <a:r>
              <a:rPr lang="es-ES" dirty="0" err="1">
                <a:solidFill>
                  <a:schemeClr val="tx1"/>
                </a:solidFill>
              </a:rPr>
              <a:t>Protect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biodiversity</a:t>
            </a:r>
            <a:r>
              <a:rPr lang="es-ES" dirty="0">
                <a:solidFill>
                  <a:schemeClr val="tx1"/>
                </a:solidFill>
              </a:rPr>
              <a:t> in </a:t>
            </a:r>
            <a:r>
              <a:rPr lang="es-ES" dirty="0" err="1">
                <a:solidFill>
                  <a:schemeClr val="tx1"/>
                </a:solidFill>
              </a:rPr>
              <a:t>all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its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forms</a:t>
            </a:r>
            <a:r>
              <a:rPr lang="es-ES" dirty="0">
                <a:solidFill>
                  <a:schemeClr val="tx1"/>
                </a:solidFill>
              </a:rPr>
              <a:t>.</a:t>
            </a:r>
          </a:p>
          <a:p>
            <a:r>
              <a:rPr lang="es-ES" dirty="0">
                <a:solidFill>
                  <a:schemeClr val="tx1"/>
                </a:solidFill>
              </a:rPr>
              <a:t>-</a:t>
            </a:r>
            <a:r>
              <a:rPr lang="es-ES" dirty="0" err="1">
                <a:solidFill>
                  <a:schemeClr val="tx1"/>
                </a:solidFill>
              </a:rPr>
              <a:t>Prevent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pollution</a:t>
            </a:r>
            <a:r>
              <a:rPr lang="es-ES" dirty="0">
                <a:solidFill>
                  <a:schemeClr val="tx1"/>
                </a:solidFill>
              </a:rPr>
              <a:t> and abuse of </a:t>
            </a:r>
            <a:r>
              <a:rPr lang="es-ES" dirty="0" err="1">
                <a:solidFill>
                  <a:schemeClr val="tx1"/>
                </a:solidFill>
              </a:rPr>
              <a:t>the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oceans</a:t>
            </a:r>
            <a:r>
              <a:rPr lang="es-ES" dirty="0">
                <a:solidFill>
                  <a:schemeClr val="tx1"/>
                </a:solidFill>
              </a:rPr>
              <a:t>, </a:t>
            </a:r>
            <a:r>
              <a:rPr lang="es-ES" dirty="0" err="1">
                <a:solidFill>
                  <a:schemeClr val="tx1"/>
                </a:solidFill>
              </a:rPr>
              <a:t>land</a:t>
            </a:r>
            <a:r>
              <a:rPr lang="es-ES" dirty="0">
                <a:solidFill>
                  <a:schemeClr val="tx1"/>
                </a:solidFill>
              </a:rPr>
              <a:t>, air, and </a:t>
            </a:r>
            <a:r>
              <a:rPr lang="es-ES" dirty="0" err="1">
                <a:solidFill>
                  <a:schemeClr val="tx1"/>
                </a:solidFill>
              </a:rPr>
              <a:t>fresh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water</a:t>
            </a:r>
            <a:r>
              <a:rPr lang="es-ES" dirty="0">
                <a:solidFill>
                  <a:schemeClr val="tx1"/>
                </a:solidFill>
              </a:rPr>
              <a:t>.</a:t>
            </a:r>
          </a:p>
          <a:p>
            <a:r>
              <a:rPr lang="es-ES" dirty="0">
                <a:solidFill>
                  <a:schemeClr val="tx1"/>
                </a:solidFill>
              </a:rPr>
              <a:t>-</a:t>
            </a:r>
            <a:r>
              <a:rPr lang="es-ES" dirty="0" err="1">
                <a:solidFill>
                  <a:schemeClr val="tx1"/>
                </a:solidFill>
              </a:rPr>
              <a:t>Promote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peace</a:t>
            </a:r>
            <a:r>
              <a:rPr lang="es-ES" dirty="0">
                <a:solidFill>
                  <a:schemeClr val="tx1"/>
                </a:solidFill>
              </a:rPr>
              <a:t>, </a:t>
            </a:r>
            <a:r>
              <a:rPr lang="es-ES" dirty="0" err="1">
                <a:solidFill>
                  <a:schemeClr val="tx1"/>
                </a:solidFill>
              </a:rPr>
              <a:t>world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disarmament</a:t>
            </a:r>
            <a:r>
              <a:rPr lang="es-ES" dirty="0">
                <a:solidFill>
                  <a:schemeClr val="tx1"/>
                </a:solidFill>
              </a:rPr>
              <a:t> and non-</a:t>
            </a:r>
            <a:r>
              <a:rPr lang="es-ES" dirty="0" err="1">
                <a:solidFill>
                  <a:schemeClr val="tx1"/>
                </a:solidFill>
              </a:rPr>
              <a:t>violence</a:t>
            </a:r>
            <a:r>
              <a:rPr lang="es-ES" dirty="0">
                <a:solidFill>
                  <a:schemeClr val="tx1"/>
                </a:solidFill>
              </a:rPr>
              <a:t>.</a:t>
            </a:r>
          </a:p>
          <a:p>
            <a:endParaRPr lang="es-ES" dirty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92" name="Imagen 191">
            <a:extLst>
              <a:ext uri="{FF2B5EF4-FFF2-40B4-BE49-F238E27FC236}">
                <a16:creationId xmlns:a16="http://schemas.microsoft.com/office/drawing/2014/main" id="{54B919B9-7F94-864F-8158-C4AA16779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20" y="1010114"/>
            <a:ext cx="2782765" cy="15616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728EBEF-AD7A-464C-A6DD-B35AEB218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30" y="3063630"/>
            <a:ext cx="2222143" cy="147550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6DD92D3-D297-1942-9AC8-243AEDBEDF08}"/>
              </a:ext>
            </a:extLst>
          </p:cNvPr>
          <p:cNvSpPr txBox="1"/>
          <p:nvPr/>
        </p:nvSpPr>
        <p:spPr>
          <a:xfrm>
            <a:off x="1493227" y="2405110"/>
            <a:ext cx="6743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THANKS FOR WATCHING AND LISTEN </a:t>
            </a:r>
            <a:r>
              <a:rPr lang="en-US" sz="1600" dirty="0"/>
              <a:t>TO </a:t>
            </a:r>
            <a:r>
              <a:rPr lang="es-ES" sz="1600" dirty="0"/>
              <a:t>OUR PRESENTATION!!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25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2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25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9" grpId="0"/>
      <p:bldP spid="2509" grpId="1"/>
      <p:bldP spid="3" grpId="0"/>
      <p:bldP spid="3" grpId="1"/>
      <p:bldP spid="7" grpId="0"/>
    </p:bldLst>
  </p:timing>
</p:sld>
</file>

<file path=ppt/theme/theme1.xml><?xml version="1.0" encoding="utf-8"?>
<a:theme xmlns:a="http://schemas.openxmlformats.org/drawingml/2006/main" name="Ecology World by Slidesgo">
  <a:themeElements>
    <a:clrScheme name="Simple Light">
      <a:dk1>
        <a:srgbClr val="FFFFFF"/>
      </a:dk1>
      <a:lt1>
        <a:srgbClr val="2C7EA8"/>
      </a:lt1>
      <a:dk2>
        <a:srgbClr val="2B779D"/>
      </a:dk2>
      <a:lt2>
        <a:srgbClr val="297090"/>
      </a:lt2>
      <a:accent1>
        <a:srgbClr val="76D0ED"/>
      </a:accent1>
      <a:accent2>
        <a:srgbClr val="97BE6D"/>
      </a:accent2>
      <a:accent3>
        <a:srgbClr val="80AD5A"/>
      </a:accent3>
      <a:accent4>
        <a:srgbClr val="3994B7"/>
      </a:accent4>
      <a:accent5>
        <a:srgbClr val="CCAB8B"/>
      </a:accent5>
      <a:accent6>
        <a:srgbClr val="AA896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482</Words>
  <Application>Microsoft Office PowerPoint</Application>
  <PresentationFormat>Presentación en pantalla (16:9)</PresentationFormat>
  <Paragraphs>44</Paragraphs>
  <Slides>6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Staatliches</vt:lpstr>
      <vt:lpstr>Montserrat</vt:lpstr>
      <vt:lpstr>Arial</vt:lpstr>
      <vt:lpstr>Ecology World by Slidesgo</vt:lpstr>
      <vt:lpstr>ReducING the use of plastics</vt:lpstr>
      <vt:lpstr>LAWS</vt:lpstr>
      <vt:lpstr>THE INICIATIVES LAUNCHED IN THE SCHOOL</vt:lpstr>
      <vt:lpstr>THE INICIATIVES LAUNCHED IN THE SCHOOL</vt:lpstr>
      <vt:lpstr>ASSOCIATIONS THAT WORK TO PROMOTE THE REDUCTION OS PLASTIC</vt:lpstr>
      <vt:lpstr>ASSOCIATIONS THAT WORK TO PROMOTE THE REDUCTION Of PLASTIC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ECOLOGY WORLD</dc:title>
  <cp:lastModifiedBy>MIGUEL HERRERO AINSE</cp:lastModifiedBy>
  <cp:revision>6</cp:revision>
  <dcterms:modified xsi:type="dcterms:W3CDTF">2021-10-01T10:24:20Z</dcterms:modified>
</cp:coreProperties>
</file>