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100" d="100"/>
          <a:sy n="100" d="100"/>
        </p:scale>
        <p:origin x="-17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Kliknutím 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 ponu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lebo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12/7/2019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12/7/2019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12/7/2019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14" y="0"/>
            <a:ext cx="97017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7672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lokTextu 5"/>
          <p:cNvSpPr txBox="1"/>
          <p:nvPr/>
        </p:nvSpPr>
        <p:spPr>
          <a:xfrm>
            <a:off x="5581729" y="6488668"/>
            <a:ext cx="6610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Janka </a:t>
            </a:r>
            <a:r>
              <a:rPr lang="sk-SK" dirty="0" err="1" smtClean="0"/>
              <a:t>Lastičová</a:t>
            </a:r>
            <a:r>
              <a:rPr lang="sk-SK" dirty="0" smtClean="0"/>
              <a:t>, Cirkevná spojená škola Dolný Kubín, Slovakia</a:t>
            </a:r>
            <a:endParaRPr lang="sk-SK" dirty="0"/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5" y="114871"/>
            <a:ext cx="5551714" cy="5274128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405" y="3579223"/>
            <a:ext cx="5155163" cy="2909445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806" y="98184"/>
            <a:ext cx="5438057" cy="367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2454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287" y="499114"/>
            <a:ext cx="7554931" cy="5822147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2766" y="165463"/>
            <a:ext cx="4624252" cy="3429000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5581729" y="6488668"/>
            <a:ext cx="6610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Janka </a:t>
            </a:r>
            <a:r>
              <a:rPr lang="sk-SK" dirty="0" err="1" smtClean="0"/>
              <a:t>Lastičová</a:t>
            </a:r>
            <a:r>
              <a:rPr lang="sk-SK" dirty="0" smtClean="0"/>
              <a:t>, Cirkevná spojená škola Dolný Kubín, Slovakia</a:t>
            </a:r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0696" y="3410188"/>
            <a:ext cx="4556538" cy="307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6657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54" y="237164"/>
            <a:ext cx="6246005" cy="6906432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8592">
            <a:off x="6316370" y="684921"/>
            <a:ext cx="5516350" cy="4197531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5581729" y="6488668"/>
            <a:ext cx="6610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Janka </a:t>
            </a:r>
            <a:r>
              <a:rPr lang="sk-SK" dirty="0" err="1" smtClean="0"/>
              <a:t>Lastičová</a:t>
            </a:r>
            <a:r>
              <a:rPr lang="sk-SK" dirty="0" smtClean="0"/>
              <a:t>, Cirkevná spojená škola Dolný Kubín, Slovakia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9980838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lokTextu 5"/>
          <p:cNvSpPr txBox="1"/>
          <p:nvPr/>
        </p:nvSpPr>
        <p:spPr>
          <a:xfrm>
            <a:off x="5581729" y="6488668"/>
            <a:ext cx="6610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Janka </a:t>
            </a:r>
            <a:r>
              <a:rPr lang="sk-SK" dirty="0" err="1" smtClean="0"/>
              <a:t>Lastičová</a:t>
            </a:r>
            <a:r>
              <a:rPr lang="sk-SK" dirty="0" smtClean="0"/>
              <a:t>, Cirkevná spojená škola Dolný Kubín, Slovakia</a:t>
            </a:r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079" y="209005"/>
            <a:ext cx="4607052" cy="6428445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68801" y="91440"/>
            <a:ext cx="6342491" cy="6296297"/>
          </a:xfrm>
          <a:prstGeom prst="rect">
            <a:avLst/>
          </a:prstGeom>
        </p:spPr>
      </p:pic>
      <p:sp>
        <p:nvSpPr>
          <p:cNvPr id="7" name="BlokTextu 6"/>
          <p:cNvSpPr txBox="1"/>
          <p:nvPr/>
        </p:nvSpPr>
        <p:spPr>
          <a:xfrm>
            <a:off x="4858707" y="209005"/>
            <a:ext cx="671018" cy="6279663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sk-SK" sz="2800" dirty="0" err="1" smtClean="0"/>
              <a:t>herbs</a:t>
            </a:r>
            <a:r>
              <a:rPr lang="sk-SK" sz="2800" dirty="0" smtClean="0"/>
              <a:t>  </a:t>
            </a:r>
            <a:r>
              <a:rPr lang="sk-SK" sz="2800" dirty="0" err="1" smtClean="0"/>
              <a:t>today</a:t>
            </a:r>
            <a:endParaRPr lang="sk-SK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4322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lokTextu 5"/>
          <p:cNvSpPr txBox="1"/>
          <p:nvPr/>
        </p:nvSpPr>
        <p:spPr>
          <a:xfrm>
            <a:off x="5581729" y="6488668"/>
            <a:ext cx="6610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Janka </a:t>
            </a:r>
            <a:r>
              <a:rPr lang="sk-SK" dirty="0" err="1" smtClean="0"/>
              <a:t>Lastičová</a:t>
            </a:r>
            <a:r>
              <a:rPr lang="sk-SK" dirty="0" smtClean="0"/>
              <a:t>, Cirkevná spojená škola Dolný Kubín, Slovakia</a:t>
            </a:r>
            <a:endParaRPr lang="sk-SK" dirty="0"/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068" y="267923"/>
            <a:ext cx="7262949" cy="6220745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546"/>
          <a:stretch/>
        </p:blipFill>
        <p:spPr>
          <a:xfrm>
            <a:off x="7147354" y="718457"/>
            <a:ext cx="4756588" cy="551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195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lokTextu 5"/>
          <p:cNvSpPr txBox="1"/>
          <p:nvPr/>
        </p:nvSpPr>
        <p:spPr>
          <a:xfrm>
            <a:off x="1075044" y="6488668"/>
            <a:ext cx="6610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Janka </a:t>
            </a:r>
            <a:r>
              <a:rPr lang="sk-SK" dirty="0" err="1" smtClean="0"/>
              <a:t>Lastičová</a:t>
            </a:r>
            <a:r>
              <a:rPr lang="sk-SK" dirty="0" smtClean="0"/>
              <a:t>, Cirkevná spojená škola Dolný Kubín, Slovakia</a:t>
            </a:r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944" y="117564"/>
            <a:ext cx="9219813" cy="6371104"/>
          </a:xfrm>
          <a:prstGeom prst="rect">
            <a:avLst/>
          </a:prstGeom>
        </p:spPr>
      </p:pic>
      <p:pic>
        <p:nvPicPr>
          <p:cNvPr id="2" name="Obrázok 1" descr="Free illustration: The Sun, Sweetheart, Yellow, Summer ...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8082" y="-251768"/>
            <a:ext cx="4301599" cy="3866606"/>
          </a:xfrm>
          <a:prstGeom prst="rect">
            <a:avLst/>
          </a:prstGeom>
        </p:spPr>
      </p:pic>
      <p:pic>
        <p:nvPicPr>
          <p:cNvPr id="5" name="Obrázok 4" descr="A Pastor's Thoughts | Looking at the Contemplatives and ...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2698" y="3851140"/>
            <a:ext cx="4219302" cy="319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158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143692" y="169817"/>
            <a:ext cx="689718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 err="1" smtClean="0">
                <a:solidFill>
                  <a:schemeClr val="accent2">
                    <a:lumMod val="75000"/>
                  </a:schemeClr>
                </a:solidFill>
              </a:rPr>
              <a:t>First</a:t>
            </a:r>
            <a:r>
              <a:rPr lang="sk-SK" sz="20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sk-SK" sz="2000" dirty="0" err="1" smtClean="0">
                <a:solidFill>
                  <a:schemeClr val="accent2">
                    <a:lumMod val="75000"/>
                  </a:schemeClr>
                </a:solidFill>
              </a:rPr>
              <a:t>herbs</a:t>
            </a:r>
            <a:endParaRPr lang="sk-SK" sz="20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sk-SK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846" y="1099240"/>
            <a:ext cx="9405257" cy="5308092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>
            <a:off x="5581729" y="6488668"/>
            <a:ext cx="6610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Janka </a:t>
            </a:r>
            <a:r>
              <a:rPr lang="sk-SK" dirty="0" err="1" smtClean="0"/>
              <a:t>Lastičová</a:t>
            </a:r>
            <a:r>
              <a:rPr lang="sk-SK" dirty="0" smtClean="0"/>
              <a:t>, Cirkevná spojená škola Dolný Kubín, Slovakia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7011137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6065645" y="549274"/>
            <a:ext cx="5126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sz="2000" dirty="0" err="1" smtClean="0"/>
              <a:t>The</a:t>
            </a:r>
            <a:r>
              <a:rPr lang="sk-SK" sz="2000" dirty="0" smtClean="0"/>
              <a:t> </a:t>
            </a:r>
            <a:r>
              <a:rPr lang="sk-SK" sz="2000" dirty="0" err="1"/>
              <a:t>other</a:t>
            </a:r>
            <a:r>
              <a:rPr lang="sk-SK" sz="2000" dirty="0"/>
              <a:t> </a:t>
            </a:r>
            <a:r>
              <a:rPr lang="sk-SK" sz="2000" dirty="0" err="1"/>
              <a:t>of</a:t>
            </a:r>
            <a:r>
              <a:rPr lang="sk-SK" sz="2000" dirty="0"/>
              <a:t> </a:t>
            </a:r>
            <a:r>
              <a:rPr lang="sk-SK" sz="2000" dirty="0" err="1"/>
              <a:t>us</a:t>
            </a:r>
            <a:r>
              <a:rPr lang="sk-SK" sz="2000" dirty="0"/>
              <a:t> </a:t>
            </a:r>
            <a:r>
              <a:rPr lang="sk-SK" sz="2000" dirty="0" err="1"/>
              <a:t>were</a:t>
            </a:r>
            <a:r>
              <a:rPr lang="sk-SK" sz="2000" dirty="0"/>
              <a:t> </a:t>
            </a:r>
            <a:r>
              <a:rPr lang="sk-SK" sz="2000" dirty="0" err="1"/>
              <a:t>suprised</a:t>
            </a:r>
            <a:r>
              <a:rPr lang="sk-SK" sz="2000" dirty="0"/>
              <a:t> </a:t>
            </a:r>
            <a:endParaRPr lang="sk-SK" sz="2000" dirty="0" smtClean="0"/>
          </a:p>
          <a:p>
            <a:pPr lvl="0"/>
            <a:r>
              <a:rPr lang="sk-SK" sz="2000" dirty="0" err="1" smtClean="0"/>
              <a:t>why</a:t>
            </a:r>
            <a:r>
              <a:rPr lang="sk-SK" sz="2000" dirty="0" smtClean="0"/>
              <a:t> </a:t>
            </a:r>
            <a:r>
              <a:rPr lang="sk-SK" sz="2000" dirty="0" err="1"/>
              <a:t>our</a:t>
            </a:r>
            <a:r>
              <a:rPr lang="sk-SK" sz="2000" dirty="0"/>
              <a:t> </a:t>
            </a:r>
            <a:r>
              <a:rPr lang="sk-SK" sz="2000" dirty="0" err="1"/>
              <a:t>herbs</a:t>
            </a:r>
            <a:r>
              <a:rPr lang="sk-SK" sz="2000" dirty="0"/>
              <a:t> </a:t>
            </a:r>
            <a:r>
              <a:rPr lang="sk-SK" sz="2000" dirty="0" err="1"/>
              <a:t>couldn´t</a:t>
            </a:r>
            <a:r>
              <a:rPr lang="sk-SK" sz="2000" dirty="0"/>
              <a:t> </a:t>
            </a:r>
            <a:r>
              <a:rPr lang="sk-SK" sz="2000" dirty="0" err="1"/>
              <a:t>be</a:t>
            </a:r>
            <a:r>
              <a:rPr lang="sk-SK" sz="2000" dirty="0"/>
              <a:t> </a:t>
            </a:r>
            <a:r>
              <a:rPr lang="sk-SK" sz="2000" dirty="0" err="1"/>
              <a:t>seen</a:t>
            </a:r>
            <a:r>
              <a:rPr lang="sk-SK" sz="2000" dirty="0"/>
              <a:t> </a:t>
            </a:r>
            <a:r>
              <a:rPr lang="sk-SK" sz="2000" dirty="0" err="1"/>
              <a:t>yet</a:t>
            </a:r>
            <a:r>
              <a:rPr lang="sk-SK" sz="2000" dirty="0"/>
              <a:t>.</a:t>
            </a:r>
          </a:p>
        </p:txBody>
      </p:sp>
      <p:sp>
        <p:nvSpPr>
          <p:cNvPr id="6" name="BlokTextu 5"/>
          <p:cNvSpPr txBox="1"/>
          <p:nvPr/>
        </p:nvSpPr>
        <p:spPr>
          <a:xfrm>
            <a:off x="5581729" y="6488668"/>
            <a:ext cx="6610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Janka </a:t>
            </a:r>
            <a:r>
              <a:rPr lang="sk-SK" dirty="0" err="1" smtClean="0"/>
              <a:t>Lastičová</a:t>
            </a:r>
            <a:r>
              <a:rPr lang="sk-SK" dirty="0" smtClean="0"/>
              <a:t>, Cirkevná spojená škola Dolný Kubín, Slovakia</a:t>
            </a:r>
            <a:endParaRPr lang="sk-SK" dirty="0"/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0175" y="1409700"/>
            <a:ext cx="6163676" cy="5843562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691" y="1323975"/>
            <a:ext cx="4720701" cy="5378611"/>
          </a:xfrm>
          <a:prstGeom prst="rect">
            <a:avLst/>
          </a:prstGeom>
        </p:spPr>
      </p:pic>
      <p:sp>
        <p:nvSpPr>
          <p:cNvPr id="7" name="Obdĺžnik 6"/>
          <p:cNvSpPr/>
          <p:nvPr/>
        </p:nvSpPr>
        <p:spPr>
          <a:xfrm>
            <a:off x="143692" y="569927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sk-SK" dirty="0"/>
              <a:t>To </a:t>
            </a:r>
            <a:r>
              <a:rPr lang="sk-SK" dirty="0" err="1"/>
              <a:t>our</a:t>
            </a:r>
            <a:r>
              <a:rPr lang="sk-SK" dirty="0"/>
              <a:t> </a:t>
            </a:r>
            <a:r>
              <a:rPr lang="sk-SK" dirty="0" err="1"/>
              <a:t>suprise</a:t>
            </a:r>
            <a:r>
              <a:rPr lang="sk-SK" dirty="0"/>
              <a:t>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first</a:t>
            </a:r>
            <a:r>
              <a:rPr lang="sk-SK" dirty="0"/>
              <a:t> </a:t>
            </a:r>
            <a:r>
              <a:rPr lang="sk-SK" dirty="0" err="1"/>
              <a:t>sprouts</a:t>
            </a:r>
            <a:r>
              <a:rPr lang="sk-SK" dirty="0"/>
              <a:t> </a:t>
            </a:r>
            <a:r>
              <a:rPr lang="sk-SK" dirty="0" err="1"/>
              <a:t>have</a:t>
            </a:r>
            <a:r>
              <a:rPr lang="sk-SK" dirty="0"/>
              <a:t> </a:t>
            </a:r>
            <a:r>
              <a:rPr lang="sk-SK" dirty="0" err="1"/>
              <a:t>already</a:t>
            </a:r>
            <a:r>
              <a:rPr lang="sk-SK" dirty="0"/>
              <a:t> </a:t>
            </a:r>
            <a:endParaRPr lang="sk-SK" dirty="0" smtClean="0"/>
          </a:p>
          <a:p>
            <a:pPr lvl="0"/>
            <a:r>
              <a:rPr lang="sk-SK" dirty="0" err="1" smtClean="0"/>
              <a:t>been</a:t>
            </a:r>
            <a:r>
              <a:rPr lang="sk-SK" dirty="0" smtClean="0"/>
              <a:t> </a:t>
            </a:r>
            <a:r>
              <a:rPr lang="sk-SK" dirty="0" err="1"/>
              <a:t>seen</a:t>
            </a:r>
            <a:r>
              <a:rPr lang="sk-SK" dirty="0"/>
              <a:t> </a:t>
            </a:r>
            <a:r>
              <a:rPr lang="sk-SK" dirty="0" err="1"/>
              <a:t>after</a:t>
            </a:r>
            <a:r>
              <a:rPr lang="sk-SK" dirty="0"/>
              <a:t> </a:t>
            </a:r>
            <a:r>
              <a:rPr lang="sk-SK" dirty="0" err="1"/>
              <a:t>two</a:t>
            </a:r>
            <a:r>
              <a:rPr lang="sk-SK" dirty="0"/>
              <a:t> </a:t>
            </a:r>
            <a:r>
              <a:rPr lang="sk-SK" dirty="0" err="1"/>
              <a:t>days</a:t>
            </a:r>
            <a:r>
              <a:rPr lang="sk-SK" dirty="0"/>
              <a:t>. </a:t>
            </a:r>
          </a:p>
          <a:p>
            <a:pPr lvl="0"/>
            <a:endParaRPr lang="sk-SK" dirty="0"/>
          </a:p>
        </p:txBody>
      </p:sp>
      <p:sp>
        <p:nvSpPr>
          <p:cNvPr id="8" name="Obdĺžnik 7"/>
          <p:cNvSpPr/>
          <p:nvPr/>
        </p:nvSpPr>
        <p:spPr>
          <a:xfrm>
            <a:off x="143692" y="200595"/>
            <a:ext cx="12795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 err="1">
                <a:solidFill>
                  <a:schemeClr val="accent2">
                    <a:lumMod val="75000"/>
                  </a:schemeClr>
                </a:solidFill>
              </a:rPr>
              <a:t>First</a:t>
            </a:r>
            <a:r>
              <a:rPr lang="sk-SK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sk-SK" dirty="0" err="1">
                <a:solidFill>
                  <a:schemeClr val="accent2">
                    <a:lumMod val="75000"/>
                  </a:schemeClr>
                </a:solidFill>
              </a:rPr>
              <a:t>herbs</a:t>
            </a:r>
            <a:endParaRPr lang="sk-SK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15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143692" y="169817"/>
            <a:ext cx="6897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 err="1">
                <a:solidFill>
                  <a:schemeClr val="accent2">
                    <a:lumMod val="75000"/>
                  </a:schemeClr>
                </a:solidFill>
              </a:rPr>
              <a:t>First</a:t>
            </a:r>
            <a:r>
              <a:rPr lang="sk-SK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sk-SK" sz="2000" dirty="0" err="1">
                <a:solidFill>
                  <a:schemeClr val="accent2">
                    <a:lumMod val="75000"/>
                  </a:schemeClr>
                </a:solidFill>
              </a:rPr>
              <a:t>herbs</a:t>
            </a:r>
            <a:endParaRPr lang="sk-SK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5581729" y="6488668"/>
            <a:ext cx="6610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Janka </a:t>
            </a:r>
            <a:r>
              <a:rPr lang="sk-SK" dirty="0" err="1" smtClean="0"/>
              <a:t>Lastičová</a:t>
            </a:r>
            <a:r>
              <a:rPr lang="sk-SK" dirty="0" smtClean="0"/>
              <a:t>, Cirkevná spojená škola Dolný Kubín, Slovakia</a:t>
            </a:r>
            <a:endParaRPr lang="sk-SK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689" y="169817"/>
            <a:ext cx="6275479" cy="3344091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00" y="3873285"/>
            <a:ext cx="4961327" cy="2800049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383" y="1394579"/>
            <a:ext cx="7206887" cy="406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4944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143692" y="169817"/>
            <a:ext cx="6897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 err="1">
                <a:solidFill>
                  <a:schemeClr val="accent2">
                    <a:lumMod val="75000"/>
                  </a:schemeClr>
                </a:solidFill>
              </a:rPr>
              <a:t>First</a:t>
            </a:r>
            <a:r>
              <a:rPr lang="sk-SK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sk-SK" sz="2000" dirty="0" err="1">
                <a:solidFill>
                  <a:schemeClr val="accent2">
                    <a:lumMod val="75000"/>
                  </a:schemeClr>
                </a:solidFill>
              </a:rPr>
              <a:t>herbs</a:t>
            </a:r>
            <a:endParaRPr lang="sk-SK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5581729" y="6488668"/>
            <a:ext cx="6610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Janka </a:t>
            </a:r>
            <a:r>
              <a:rPr lang="sk-SK" dirty="0" err="1" smtClean="0"/>
              <a:t>Lastičová</a:t>
            </a:r>
            <a:r>
              <a:rPr lang="sk-SK" dirty="0" smtClean="0"/>
              <a:t>, Cirkevná spojená škola Dolný Kubín, Slovakia</a:t>
            </a:r>
            <a:endParaRPr lang="sk-SK" dirty="0"/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91471" y="169817"/>
            <a:ext cx="3265932" cy="3425586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692" y="597252"/>
            <a:ext cx="7223451" cy="5598527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2320" y="3303496"/>
            <a:ext cx="3749039" cy="318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66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143692" y="169817"/>
            <a:ext cx="6897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 err="1" smtClean="0">
                <a:solidFill>
                  <a:schemeClr val="accent2">
                    <a:lumMod val="75000"/>
                  </a:schemeClr>
                </a:solidFill>
              </a:rPr>
              <a:t>First</a:t>
            </a:r>
            <a:r>
              <a:rPr lang="sk-SK" sz="20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sk-SK" sz="2000" dirty="0" err="1" smtClean="0">
                <a:solidFill>
                  <a:schemeClr val="accent2">
                    <a:lumMod val="75000"/>
                  </a:schemeClr>
                </a:solidFill>
              </a:rPr>
              <a:t>herbs</a:t>
            </a:r>
            <a:endParaRPr lang="sk-SK" dirty="0"/>
          </a:p>
        </p:txBody>
      </p:sp>
      <p:sp>
        <p:nvSpPr>
          <p:cNvPr id="6" name="BlokTextu 5"/>
          <p:cNvSpPr txBox="1"/>
          <p:nvPr/>
        </p:nvSpPr>
        <p:spPr>
          <a:xfrm>
            <a:off x="5581729" y="6488668"/>
            <a:ext cx="6610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Janka </a:t>
            </a:r>
            <a:r>
              <a:rPr lang="sk-SK" dirty="0" err="1" smtClean="0"/>
              <a:t>Lastičová</a:t>
            </a:r>
            <a:r>
              <a:rPr lang="sk-SK" dirty="0" smtClean="0"/>
              <a:t>, Cirkevná spojená škola Dolný Kubín, Slovakia</a:t>
            </a:r>
            <a:endParaRPr lang="sk-SK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691" y="621659"/>
            <a:ext cx="8155309" cy="5191311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00689" y="169817"/>
            <a:ext cx="3912285" cy="3553097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07921" y="3470629"/>
            <a:ext cx="3096131" cy="301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40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ok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0673" y="2007758"/>
            <a:ext cx="4559716" cy="4468523"/>
          </a:xfrm>
          <a:prstGeom prst="rect">
            <a:avLst/>
          </a:prstGeom>
        </p:spPr>
      </p:pic>
      <p:sp>
        <p:nvSpPr>
          <p:cNvPr id="4" name="BlokTextu 3"/>
          <p:cNvSpPr txBox="1"/>
          <p:nvPr/>
        </p:nvSpPr>
        <p:spPr>
          <a:xfrm>
            <a:off x="143692" y="169817"/>
            <a:ext cx="6897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 err="1">
                <a:solidFill>
                  <a:schemeClr val="accent2">
                    <a:lumMod val="75000"/>
                  </a:schemeClr>
                </a:solidFill>
              </a:rPr>
              <a:t>First</a:t>
            </a:r>
            <a:r>
              <a:rPr lang="sk-SK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sk-SK" sz="2000" dirty="0" err="1">
                <a:solidFill>
                  <a:schemeClr val="accent2">
                    <a:lumMod val="75000"/>
                  </a:schemeClr>
                </a:solidFill>
              </a:rPr>
              <a:t>herbs</a:t>
            </a:r>
            <a:endParaRPr lang="sk-SK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5581729" y="6488668"/>
            <a:ext cx="6610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Janka </a:t>
            </a:r>
            <a:r>
              <a:rPr lang="sk-SK" dirty="0" err="1" smtClean="0"/>
              <a:t>Lastičová</a:t>
            </a:r>
            <a:r>
              <a:rPr lang="sk-SK" dirty="0" smtClean="0"/>
              <a:t>, Cirkevná spojená škola Dolný Kubín, Slovakia</a:t>
            </a:r>
            <a:endParaRPr lang="sk-SK" dirty="0"/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13387" y="0"/>
            <a:ext cx="3823581" cy="3854681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692" y="169817"/>
            <a:ext cx="5839097" cy="480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03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143692" y="169817"/>
            <a:ext cx="6897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Most </a:t>
            </a:r>
            <a:r>
              <a:rPr lang="sk-SK" dirty="0" err="1"/>
              <a:t>plants</a:t>
            </a:r>
            <a:r>
              <a:rPr lang="sk-SK" dirty="0"/>
              <a:t> </a:t>
            </a:r>
            <a:r>
              <a:rPr lang="sk-SK" dirty="0" err="1"/>
              <a:t>have</a:t>
            </a:r>
            <a:r>
              <a:rPr lang="sk-SK" dirty="0"/>
              <a:t> </a:t>
            </a:r>
            <a:r>
              <a:rPr lang="sk-SK" dirty="0" err="1"/>
              <a:t>already</a:t>
            </a:r>
            <a:r>
              <a:rPr lang="sk-SK" dirty="0"/>
              <a:t> </a:t>
            </a:r>
            <a:r>
              <a:rPr lang="sk-SK" dirty="0" err="1"/>
              <a:t>started</a:t>
            </a:r>
            <a:r>
              <a:rPr lang="sk-SK" dirty="0"/>
              <a:t> to </a:t>
            </a:r>
            <a:r>
              <a:rPr lang="sk-SK" dirty="0" err="1"/>
              <a:t>sprout</a:t>
            </a:r>
            <a:r>
              <a:rPr lang="sk-SK" dirty="0"/>
              <a:t>.</a:t>
            </a:r>
            <a:endParaRPr lang="sk-SK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5581729" y="6488668"/>
            <a:ext cx="6610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Janka </a:t>
            </a:r>
            <a:r>
              <a:rPr lang="sk-SK" dirty="0" err="1" smtClean="0"/>
              <a:t>Lastičová</a:t>
            </a:r>
            <a:r>
              <a:rPr lang="sk-SK" dirty="0" smtClean="0"/>
              <a:t>, Cirkevná spojená škola Dolný Kubín, Slovakia</a:t>
            </a:r>
            <a:endParaRPr lang="sk-SK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3174" y="169817"/>
            <a:ext cx="11719751" cy="696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26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638174" y="656016"/>
            <a:ext cx="4657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Most </a:t>
            </a:r>
            <a:r>
              <a:rPr lang="sk-SK" dirty="0" err="1"/>
              <a:t>plants</a:t>
            </a:r>
            <a:r>
              <a:rPr lang="sk-SK" dirty="0"/>
              <a:t> </a:t>
            </a:r>
            <a:r>
              <a:rPr lang="sk-SK" dirty="0" err="1"/>
              <a:t>have</a:t>
            </a:r>
            <a:r>
              <a:rPr lang="sk-SK" dirty="0"/>
              <a:t> </a:t>
            </a:r>
            <a:r>
              <a:rPr lang="sk-SK" dirty="0" err="1"/>
              <a:t>already</a:t>
            </a:r>
            <a:r>
              <a:rPr lang="sk-SK" dirty="0"/>
              <a:t> </a:t>
            </a:r>
            <a:r>
              <a:rPr lang="sk-SK" dirty="0" err="1"/>
              <a:t>started</a:t>
            </a:r>
            <a:r>
              <a:rPr lang="sk-SK" dirty="0"/>
              <a:t> to </a:t>
            </a:r>
            <a:r>
              <a:rPr lang="sk-SK" dirty="0" err="1"/>
              <a:t>sprout</a:t>
            </a:r>
            <a:r>
              <a:rPr lang="sk-SK" dirty="0"/>
              <a:t>.</a:t>
            </a:r>
            <a:endParaRPr lang="sk-SK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5581729" y="6488668"/>
            <a:ext cx="6610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Janka </a:t>
            </a:r>
            <a:r>
              <a:rPr lang="sk-SK" dirty="0" err="1" smtClean="0"/>
              <a:t>Lastičová</a:t>
            </a:r>
            <a:r>
              <a:rPr lang="sk-SK" dirty="0" smtClean="0"/>
              <a:t>, Cirkevná spojená škola Dolný Kubín, Slovakia</a:t>
            </a:r>
            <a:endParaRPr lang="sk-SK" dirty="0"/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89638" y="169816"/>
            <a:ext cx="6031235" cy="5003075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692" y="1997966"/>
            <a:ext cx="6244045" cy="4505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431998"/>
      </p:ext>
    </p:extLst>
  </p:cSld>
  <p:clrMapOvr>
    <a:masterClrMapping/>
  </p:clrMapOvr>
</p:sld>
</file>

<file path=ppt/theme/theme1.xml><?xml version="1.0" encoding="utf-8"?>
<a:theme xmlns:a="http://schemas.openxmlformats.org/drawingml/2006/main" name="Faz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501</TotalTime>
  <Words>198</Words>
  <Application>Microsoft Office PowerPoint</Application>
  <PresentationFormat>Vlastná</PresentationFormat>
  <Paragraphs>27</Paragraphs>
  <Slides>15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15</vt:i4>
      </vt:variant>
    </vt:vector>
  </HeadingPairs>
  <TitlesOfParts>
    <vt:vector size="16" baseType="lpstr">
      <vt:lpstr>Fazeta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pc</dc:creator>
  <cp:lastModifiedBy>Používateľ systému Windows</cp:lastModifiedBy>
  <cp:revision>32</cp:revision>
  <dcterms:created xsi:type="dcterms:W3CDTF">2019-12-07T11:48:49Z</dcterms:created>
  <dcterms:modified xsi:type="dcterms:W3CDTF">2019-12-07T20:59:53Z</dcterms:modified>
</cp:coreProperties>
</file>