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57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53" d="100"/>
          <a:sy n="53" d="100"/>
        </p:scale>
        <p:origin x="53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61753-D462-4057-AB81-B69F645D0337}" type="datetimeFigureOut">
              <a:rPr lang="es-ES" smtClean="0"/>
              <a:t>25/10/2018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3A3BD068-6A16-4ABC-B1DB-22218957EFB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8609362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61753-D462-4057-AB81-B69F645D0337}" type="datetimeFigureOut">
              <a:rPr lang="es-ES" smtClean="0"/>
              <a:t>25/10/2018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BD068-6A16-4ABC-B1DB-22218957EFB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2146111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61753-D462-4057-AB81-B69F645D0337}" type="datetimeFigureOut">
              <a:rPr lang="es-ES" smtClean="0"/>
              <a:t>25/10/2018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BD068-6A16-4ABC-B1DB-22218957EFB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6784400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61753-D462-4057-AB81-B69F645D0337}" type="datetimeFigureOut">
              <a:rPr lang="es-ES" smtClean="0"/>
              <a:t>25/10/2018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BD068-6A16-4ABC-B1DB-22218957EFB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6513647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62461753-D462-4057-AB81-B69F645D0337}" type="datetimeFigureOut">
              <a:rPr lang="es-ES" smtClean="0"/>
              <a:t>25/10/2018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s-ES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3A3BD068-6A16-4ABC-B1DB-22218957EFB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12372782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61753-D462-4057-AB81-B69F645D0337}" type="datetimeFigureOut">
              <a:rPr lang="es-ES" smtClean="0"/>
              <a:t>25/10/2018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BD068-6A16-4ABC-B1DB-22218957EFB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6780654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61753-D462-4057-AB81-B69F645D0337}" type="datetimeFigureOut">
              <a:rPr lang="es-ES" smtClean="0"/>
              <a:t>25/10/2018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BD068-6A16-4ABC-B1DB-22218957EFB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41884774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61753-D462-4057-AB81-B69F645D0337}" type="datetimeFigureOut">
              <a:rPr lang="es-ES" smtClean="0"/>
              <a:t>25/10/2018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BD068-6A16-4ABC-B1DB-22218957EFB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68884852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61753-D462-4057-AB81-B69F645D0337}" type="datetimeFigureOut">
              <a:rPr lang="es-ES" smtClean="0"/>
              <a:t>25/10/2018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BD068-6A16-4ABC-B1DB-22218957EFB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82040025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61753-D462-4057-AB81-B69F645D0337}" type="datetimeFigureOut">
              <a:rPr lang="es-ES" smtClean="0"/>
              <a:t>25/10/2018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BD068-6A16-4ABC-B1DB-22218957EFB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3363484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61753-D462-4057-AB81-B69F645D0337}" type="datetimeFigureOut">
              <a:rPr lang="es-ES" smtClean="0"/>
              <a:t>25/10/2018</a:t>
            </a:fld>
            <a:endParaRPr lang="es-E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BD068-6A16-4ABC-B1DB-22218957EFB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2361840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62461753-D462-4057-AB81-B69F645D0337}" type="datetimeFigureOut">
              <a:rPr lang="es-ES" smtClean="0"/>
              <a:t>25/10/2018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s-ES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3A3BD068-6A16-4ABC-B1DB-22218957EFB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95880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education.francetv.fr/matiere/moyen-age/seconde/video/la-vie-quotidienne-dans-un-chateau-fort-c-est-pas-sorcier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40526" y="1907178"/>
            <a:ext cx="10189028" cy="1972492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 smtClean="0">
                <a:latin typeface="Palatino Linotype" panose="02040502050505030304" pitchFamily="18" charset="0"/>
              </a:rPr>
              <a:t>LES  CHÂTEAUX  </a:t>
            </a:r>
            <a:br>
              <a:rPr lang="es-ES" dirty="0" smtClean="0">
                <a:latin typeface="Palatino Linotype" panose="02040502050505030304" pitchFamily="18" charset="0"/>
              </a:rPr>
            </a:br>
            <a:r>
              <a:rPr lang="es-ES" dirty="0" smtClean="0">
                <a:latin typeface="Palatino Linotype" panose="02040502050505030304" pitchFamily="18" charset="0"/>
              </a:rPr>
              <a:t>AU  MOYEN-ÂGE</a:t>
            </a:r>
            <a:endParaRPr lang="es-ES" dirty="0">
              <a:latin typeface="Palatino Linotype" panose="02040502050505030304" pitchFamily="18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12673" t="11809" r="36987" b="33521"/>
          <a:stretch/>
        </p:blipFill>
        <p:spPr>
          <a:xfrm>
            <a:off x="535577" y="4374751"/>
            <a:ext cx="3409406" cy="249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6512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742243" y="-134387"/>
            <a:ext cx="10707513" cy="1879440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0" y="38983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800" dirty="0"/>
              <a:t>É</a:t>
            </a:r>
            <a:r>
              <a:rPr lang="es-ES" sz="4800" dirty="0" smtClean="0"/>
              <a:t>VOLUTION</a:t>
            </a:r>
            <a:endParaRPr lang="es-ES" sz="48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243" y="3232512"/>
            <a:ext cx="4543425" cy="31623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6335486" y="2383261"/>
            <a:ext cx="2811988" cy="2616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·</a:t>
            </a:r>
            <a:r>
              <a:rPr lang="es-ES" sz="2800" dirty="0" err="1" smtClean="0"/>
              <a:t>XIème</a:t>
            </a:r>
            <a:r>
              <a:rPr lang="es-ES" sz="2800" dirty="0" smtClean="0"/>
              <a:t>  </a:t>
            </a:r>
            <a:r>
              <a:rPr lang="fr-FR" sz="2800" dirty="0" smtClean="0"/>
              <a:t>siècle: </a:t>
            </a:r>
          </a:p>
          <a:p>
            <a:endParaRPr lang="fr-FR" sz="2800" dirty="0"/>
          </a:p>
          <a:p>
            <a:endParaRPr lang="fr-FR" sz="2800" dirty="0" smtClean="0"/>
          </a:p>
          <a:p>
            <a:endParaRPr lang="fr-FR" sz="2800" dirty="0"/>
          </a:p>
          <a:p>
            <a:r>
              <a:rPr lang="fr-FR" sz="2800" dirty="0" smtClean="0"/>
              <a:t>·XIIème  </a:t>
            </a:r>
            <a:r>
              <a:rPr lang="fr-FR" sz="2800" dirty="0" smtClean="0"/>
              <a:t>siècle:</a:t>
            </a:r>
          </a:p>
          <a:p>
            <a:endParaRPr lang="fr-FR" sz="2400" dirty="0"/>
          </a:p>
        </p:txBody>
      </p:sp>
      <p:sp>
        <p:nvSpPr>
          <p:cNvPr id="6" name="CuadroTexto 5"/>
          <p:cNvSpPr txBox="1"/>
          <p:nvPr/>
        </p:nvSpPr>
        <p:spPr>
          <a:xfrm>
            <a:off x="6701933" y="2269277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 smtClean="0"/>
              <a:t>  </a:t>
            </a:r>
            <a:endParaRPr lang="es-ES" dirty="0"/>
          </a:p>
        </p:txBody>
      </p:sp>
      <p:sp>
        <p:nvSpPr>
          <p:cNvPr id="7" name="CuadroTexto 6"/>
          <p:cNvSpPr txBox="1"/>
          <p:nvPr/>
        </p:nvSpPr>
        <p:spPr>
          <a:xfrm>
            <a:off x="6932124" y="2906481"/>
            <a:ext cx="1911805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-Bois</a:t>
            </a:r>
          </a:p>
          <a:p>
            <a:r>
              <a:rPr lang="fr-FR" sz="2800" dirty="0" smtClean="0"/>
              <a:t>-Fossé</a:t>
            </a:r>
          </a:p>
          <a:p>
            <a:r>
              <a:rPr lang="fr-FR" sz="2800" dirty="0" smtClean="0"/>
              <a:t> </a:t>
            </a:r>
          </a:p>
          <a:p>
            <a:endParaRPr lang="fr-FR" sz="2800" dirty="0"/>
          </a:p>
          <a:p>
            <a:r>
              <a:rPr lang="fr-FR" sz="2800" dirty="0" smtClean="0"/>
              <a:t>-Pierre </a:t>
            </a:r>
          </a:p>
          <a:p>
            <a:r>
              <a:rPr lang="fr-FR" sz="2800" dirty="0" smtClean="0"/>
              <a:t>-Pont-levis</a:t>
            </a:r>
            <a:endParaRPr lang="fr-FR" sz="2800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46751" y="2469332"/>
            <a:ext cx="1945249" cy="2593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9831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742243" y="-134387"/>
            <a:ext cx="10707513" cy="1879440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0" y="38983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800" dirty="0" smtClean="0"/>
              <a:t>ÉLÉMENTS</a:t>
            </a:r>
            <a:r>
              <a:rPr lang="fr-FR" sz="4800" dirty="0" smtClean="0"/>
              <a:t> CARACTÉRISTIQUES</a:t>
            </a:r>
            <a:r>
              <a:rPr lang="es-ES" sz="4800" dirty="0" smtClean="0"/>
              <a:t> </a:t>
            </a:r>
            <a:endParaRPr lang="es-ES" sz="4800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1387" y="2674225"/>
            <a:ext cx="6273133" cy="4183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CuadroTexto 9"/>
          <p:cNvSpPr txBox="1"/>
          <p:nvPr/>
        </p:nvSpPr>
        <p:spPr>
          <a:xfrm>
            <a:off x="742243" y="2674225"/>
            <a:ext cx="245471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 smtClean="0"/>
              <a:t>·</a:t>
            </a:r>
            <a:r>
              <a:rPr lang="es-ES" sz="2800" dirty="0" smtClean="0"/>
              <a:t>Des </a:t>
            </a:r>
            <a:r>
              <a:rPr lang="es-ES" sz="2800" dirty="0" err="1" smtClean="0"/>
              <a:t>douves</a:t>
            </a:r>
            <a:endParaRPr lang="es-ES" sz="2800" dirty="0" smtClean="0"/>
          </a:p>
          <a:p>
            <a:r>
              <a:rPr lang="es-ES" sz="2800" b="1" dirty="0" smtClean="0"/>
              <a:t>·</a:t>
            </a:r>
            <a:r>
              <a:rPr lang="es-ES" sz="2800" dirty="0" smtClean="0"/>
              <a:t>Un </a:t>
            </a:r>
            <a:r>
              <a:rPr lang="es-ES" sz="2800" dirty="0" err="1" smtClean="0"/>
              <a:t>pont-levis</a:t>
            </a:r>
            <a:endParaRPr lang="es-ES" sz="2800" dirty="0" smtClean="0"/>
          </a:p>
          <a:p>
            <a:r>
              <a:rPr lang="es-ES" sz="2800" b="1" dirty="0" smtClean="0"/>
              <a:t>·</a:t>
            </a:r>
            <a:r>
              <a:rPr lang="es-ES" sz="2800" dirty="0" smtClean="0"/>
              <a:t>Un </a:t>
            </a:r>
            <a:r>
              <a:rPr lang="es-ES" sz="2800" dirty="0" err="1" smtClean="0"/>
              <a:t>donjon</a:t>
            </a:r>
            <a:endParaRPr lang="es-ES" sz="2800" dirty="0" smtClean="0"/>
          </a:p>
          <a:p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88237067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744582" y="-130628"/>
            <a:ext cx="10707513" cy="187944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0" y="424371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dirty="0" smtClean="0"/>
              <a:t>LE CHÂTEAU DE     INCENNES</a:t>
            </a:r>
            <a:endParaRPr lang="es-ES" sz="4400" dirty="0"/>
          </a:p>
        </p:txBody>
      </p:sp>
      <p:sp>
        <p:nvSpPr>
          <p:cNvPr id="6" name="CuadroTexto 5"/>
          <p:cNvSpPr txBox="1"/>
          <p:nvPr/>
        </p:nvSpPr>
        <p:spPr>
          <a:xfrm>
            <a:off x="6648994" y="270482"/>
            <a:ext cx="6751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5400" dirty="0" smtClean="0"/>
              <a:t>V</a:t>
            </a:r>
            <a:endParaRPr lang="es-ES" sz="5400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/>
          <a:srcRect r="18612"/>
          <a:stretch/>
        </p:blipFill>
        <p:spPr>
          <a:xfrm>
            <a:off x="3505200" y="3305175"/>
            <a:ext cx="8682446" cy="355282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822" y="2155372"/>
            <a:ext cx="5255452" cy="3775166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70067871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744582" y="-130628"/>
            <a:ext cx="10707513" cy="187944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0" y="424371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dirty="0" smtClean="0"/>
              <a:t>LE CHÂTEAU D’    NGERS</a:t>
            </a:r>
            <a:endParaRPr lang="es-ES" sz="4400" dirty="0"/>
          </a:p>
        </p:txBody>
      </p:sp>
      <p:sp>
        <p:nvSpPr>
          <p:cNvPr id="6" name="CuadroTexto 5"/>
          <p:cNvSpPr txBox="1"/>
          <p:nvPr/>
        </p:nvSpPr>
        <p:spPr>
          <a:xfrm>
            <a:off x="6866039" y="1136854"/>
            <a:ext cx="668773" cy="56958"/>
          </a:xfrm>
          <a:prstGeom prst="rect">
            <a:avLst/>
          </a:prstGeom>
          <a:noFill/>
        </p:spPr>
        <p:txBody>
          <a:bodyPr wrap="none" rtlCol="0" anchor="b">
            <a:noAutofit/>
          </a:bodyPr>
          <a:lstStyle/>
          <a:p>
            <a:r>
              <a:rPr lang="es-ES" sz="5400" dirty="0"/>
              <a:t>A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2630" y="2199310"/>
            <a:ext cx="5669280" cy="3780702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858814"/>
            <a:ext cx="5991373" cy="3999186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92318644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742243" y="-130629"/>
            <a:ext cx="10707513" cy="187944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0" y="424371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dirty="0" smtClean="0"/>
              <a:t>LE CHÂTEAU DE    INTAGEL</a:t>
            </a:r>
            <a:endParaRPr lang="es-ES" sz="4400" dirty="0"/>
          </a:p>
        </p:txBody>
      </p:sp>
      <p:sp>
        <p:nvSpPr>
          <p:cNvPr id="6" name="CuadroTexto 5"/>
          <p:cNvSpPr txBox="1"/>
          <p:nvPr/>
        </p:nvSpPr>
        <p:spPr>
          <a:xfrm>
            <a:off x="6831873" y="270482"/>
            <a:ext cx="582211" cy="9233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s-ES" sz="5400" dirty="0"/>
              <a:t>T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2829260"/>
            <a:ext cx="5519219" cy="310456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84260"/>
            <a:ext cx="7589520" cy="3225546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6657781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hlinkClick r:id="rId2"/>
          </p:cNvPr>
          <p:cNvPicPr>
            <a:picLocks noChangeAspect="1"/>
          </p:cNvPicPr>
          <p:nvPr/>
        </p:nvPicPr>
        <p:blipFill rotWithShape="1">
          <a:blip r:embed="rId3"/>
          <a:srcRect l="-3126" t="17847" r="-2705" b="11021"/>
          <a:stretch/>
        </p:blipFill>
        <p:spPr>
          <a:xfrm>
            <a:off x="2310593" y="2325010"/>
            <a:ext cx="7475019" cy="361859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2310593" y="5930537"/>
            <a:ext cx="123987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 smtClean="0">
                <a:hlinkClick r:id="rId2"/>
              </a:rPr>
              <a:t>https://education.francetv.fr/matiere/moyen-age/seconde/video/la-vie-quotidienne-dans-un-chateau-fort-c-est-pas-sorcier</a:t>
            </a:r>
            <a:r>
              <a:rPr lang="es-ES" sz="1000" dirty="0" smtClean="0"/>
              <a:t> </a:t>
            </a:r>
            <a:endParaRPr lang="es-ES" sz="1000" dirty="0"/>
          </a:p>
        </p:txBody>
      </p:sp>
    </p:spTree>
    <p:extLst>
      <p:ext uri="{BB962C8B-B14F-4D97-AF65-F5344CB8AC3E}">
        <p14:creationId xmlns:p14="http://schemas.microsoft.com/office/powerpoint/2010/main" val="39770555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ipo de madera">
  <a:themeElements>
    <a:clrScheme name="Tipo de madera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Tipo de madera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ipo de madera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TM03090434[[fn=Madera]]</Template>
  <TotalTime>77</TotalTime>
  <Words>51</Words>
  <Application>Microsoft Office PowerPoint</Application>
  <PresentationFormat>Panorámica</PresentationFormat>
  <Paragraphs>25</Paragraphs>
  <Slides>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2" baseType="lpstr">
      <vt:lpstr>Palatino Linotype</vt:lpstr>
      <vt:lpstr>Rockwell</vt:lpstr>
      <vt:lpstr>Rockwell Condensed</vt:lpstr>
      <vt:lpstr>Wingdings</vt:lpstr>
      <vt:lpstr>Tipo de madera</vt:lpstr>
      <vt:lpstr>LES  CHÂTEAUX   AU  MOYEN-ÂGE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 CHÂTEAUX   AU  MOYEN-ÂGE</dc:title>
  <dc:creator>Sergio y Valeria</dc:creator>
  <cp:lastModifiedBy>Sergio y Valeria</cp:lastModifiedBy>
  <cp:revision>10</cp:revision>
  <dcterms:created xsi:type="dcterms:W3CDTF">2018-10-18T17:42:39Z</dcterms:created>
  <dcterms:modified xsi:type="dcterms:W3CDTF">2018-10-25T16:03:37Z</dcterms:modified>
</cp:coreProperties>
</file>