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76" r:id="rId5"/>
    <p:sldId id="274" r:id="rId6"/>
    <p:sldId id="261" r:id="rId7"/>
    <p:sldId id="273" r:id="rId8"/>
    <p:sldId id="272" r:id="rId9"/>
    <p:sldId id="271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43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2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17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47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96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23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77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8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49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5A69D-1B3A-4335-8A4D-2AB4B49ED71E}" type="datetimeFigureOut">
              <a:rPr lang="nl-NL" smtClean="0"/>
              <a:t>19-10-2021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s://www.zst-radom.edu.p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jTJxdYxNhw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eoblue.com/en/weather/week/warsaw_poland_756135" TargetMode="External"/><Relationship Id="rId2" Type="http://schemas.openxmlformats.org/officeDocument/2006/relationships/hyperlink" Target="https://www.meteoblue.com/en/weather/week/radom_poland_76077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089312"/>
            <a:ext cx="12191999" cy="1081010"/>
          </a:xfrm>
        </p:spPr>
        <p:txBody>
          <a:bodyPr>
            <a:normAutofit/>
          </a:bodyPr>
          <a:lstStyle/>
          <a:p>
            <a:r>
              <a:rPr lang="nl-NL" dirty="0"/>
              <a:t>Internationaal uitwisselingsproject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58" y="2379069"/>
            <a:ext cx="7219283" cy="401071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8" y="119828"/>
            <a:ext cx="1701412" cy="9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5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nl-NL" dirty="0"/>
              <a:t>Algemene info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20415" y="1806767"/>
            <a:ext cx="9951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Deelnemende landen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35D6DC7-9B29-49F7-B844-C25477D64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5" y="2725947"/>
            <a:ext cx="2615635" cy="174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0D4C74C-E17C-46BB-AF79-F798BF58B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2743452"/>
            <a:ext cx="2619375" cy="174307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CCC020D-7E37-41B0-A634-F80F83171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030" y="2743452"/>
            <a:ext cx="2619375" cy="17430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0298F2D-6055-4E54-A76F-6EF4C3018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69" y="4642557"/>
            <a:ext cx="2619375" cy="174307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C4AC82C-96FA-4FB6-A9FB-69D5DE0A67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56" y="46511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8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nl-NL" dirty="0"/>
              <a:t>Algemene info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20415" y="1806767"/>
            <a:ext cx="9951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Het uitwisselingsproject heeft als thema’s…</a:t>
            </a:r>
            <a:endParaRPr lang="pl-P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FF6A2A-C8C3-4CC2-AAC0-63215C2AE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72" y="2328621"/>
            <a:ext cx="5270470" cy="329404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E34B25A-3F47-4556-A887-645AC7A1F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20" y="2328621"/>
            <a:ext cx="3111002" cy="331840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5A28D94-D109-4767-9730-E3D8EA9A0D7A}"/>
              </a:ext>
            </a:extLst>
          </p:cNvPr>
          <p:cNvSpPr txBox="1"/>
          <p:nvPr/>
        </p:nvSpPr>
        <p:spPr>
          <a:xfrm>
            <a:off x="1222872" y="5768767"/>
            <a:ext cx="5270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b="1" dirty="0"/>
              <a:t>Digital </a:t>
            </a:r>
            <a:r>
              <a:rPr lang="nl-NL" b="1" dirty="0" err="1"/>
              <a:t>learning</a:t>
            </a:r>
            <a:endParaRPr lang="nl-NL" b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E98A65C-C244-426B-949A-9B88C0D62D4E}"/>
              </a:ext>
            </a:extLst>
          </p:cNvPr>
          <p:cNvSpPr txBox="1"/>
          <p:nvPr/>
        </p:nvSpPr>
        <p:spPr>
          <a:xfrm>
            <a:off x="7310220" y="5768767"/>
            <a:ext cx="3111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b="1" dirty="0"/>
              <a:t>International </a:t>
            </a:r>
            <a:r>
              <a:rPr lang="nl-NL" b="1" dirty="0" err="1"/>
              <a:t>collaboration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06430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nl-NL" dirty="0"/>
              <a:t>Uitwisseling (Polen)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20415" y="1806767"/>
            <a:ext cx="9951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hlinkClick r:id="rId4"/>
              </a:rPr>
              <a:t>ZST Radom – Zespół Szkół Technicznych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Hebben ervaring met Erasmus+ projecten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Bekend met het Farelcollege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5C0128-459B-4963-A7F1-0BD65455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987887"/>
            <a:ext cx="6667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521349DB-530A-4544-AB8F-1A05879CE5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35520" y="1704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7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nl-NL" dirty="0"/>
              <a:t>ZST </a:t>
            </a:r>
            <a:r>
              <a:rPr lang="nl-NL" dirty="0" err="1"/>
              <a:t>Radom</a:t>
            </a:r>
            <a:endParaRPr lang="nl-NL" dirty="0"/>
          </a:p>
        </p:txBody>
      </p:sp>
      <p:pic>
        <p:nvPicPr>
          <p:cNvPr id="4" name="Onlinemedia 1" title="ZST Radom - rekrutacja">
            <a:hlinkClick r:id="" action="ppaction://media"/>
            <a:extLst>
              <a:ext uri="{FF2B5EF4-FFF2-40B4-BE49-F238E27FC236}">
                <a16:creationId xmlns:a16="http://schemas.microsoft.com/office/drawing/2014/main" id="{18C7B5A0-DE29-47FD-B72F-6A7C01801F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4858" y="1377965"/>
            <a:ext cx="9402284" cy="531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1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9454392-D53D-412D-BCFA-26D44203B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046" y="1454227"/>
            <a:ext cx="7959907" cy="530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7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nl-NL" dirty="0" err="1"/>
              <a:t>Twinspace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120415" y="1806767"/>
            <a:ext cx="3268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</a:t>
            </a:r>
            <a:r>
              <a:rPr lang="nl-NL" sz="2000" dirty="0" err="1"/>
              <a:t>ogin</a:t>
            </a:r>
            <a:r>
              <a:rPr lang="nl-NL" sz="2000" dirty="0"/>
              <a:t> voor deelnemers</a:t>
            </a:r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Voor het uitwisselen van digitaal materiaal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3C1E011-A7AA-4A6C-9E39-9BE3AE77E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71" t="7948" r="50439" b="4673"/>
          <a:stretch/>
        </p:blipFill>
        <p:spPr>
          <a:xfrm>
            <a:off x="5249905" y="1454227"/>
            <a:ext cx="5821680" cy="53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8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nl-NL" dirty="0"/>
              <a:t>Praktische info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20415" y="1806767"/>
            <a:ext cx="75562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Begeleiders:</a:t>
            </a:r>
            <a:r>
              <a:rPr lang="nl-NL" sz="2000" dirty="0"/>
              <a:t>	</a:t>
            </a:r>
            <a:r>
              <a:rPr lang="nl-NL" sz="2000" dirty="0" err="1"/>
              <a:t>Daryl</a:t>
            </a:r>
            <a:r>
              <a:rPr lang="nl-NL" sz="2000" dirty="0"/>
              <a:t> Giesbers &amp; Joop van Hout (</a:t>
            </a:r>
            <a:r>
              <a:rPr lang="nl-NL" sz="2000" dirty="0">
                <a:sym typeface="Symbol" panose="05050102010706020507" pitchFamily="18" charset="2"/>
              </a:rPr>
              <a:t> </a:t>
            </a:r>
            <a:r>
              <a:rPr lang="nl-NL" sz="2000" dirty="0"/>
              <a:t>06 1170 2211)</a:t>
            </a:r>
          </a:p>
          <a:p>
            <a:endParaRPr lang="nl-NL" sz="2000" dirty="0"/>
          </a:p>
          <a:p>
            <a:r>
              <a:rPr lang="nl-NL" sz="2000" b="1" dirty="0"/>
              <a:t>Vertrek:</a:t>
            </a:r>
            <a:r>
              <a:rPr lang="nl-NL" sz="2000" dirty="0"/>
              <a:t>		maandag 25 okt om </a:t>
            </a:r>
            <a:r>
              <a:rPr lang="nl-NL" sz="2000" b="1" dirty="0"/>
              <a:t>06:15 uur </a:t>
            </a:r>
          </a:p>
          <a:p>
            <a:r>
              <a:rPr lang="nl-NL" sz="2000" b="1" dirty="0"/>
              <a:t>		</a:t>
            </a:r>
            <a:r>
              <a:rPr lang="nl-NL" sz="2000" dirty="0"/>
              <a:t>op de grote parkeerplaats achter de school</a:t>
            </a:r>
          </a:p>
          <a:p>
            <a:r>
              <a:rPr lang="nl-NL" sz="2000" b="1" dirty="0"/>
              <a:t>Heenvlucht:</a:t>
            </a:r>
            <a:r>
              <a:rPr lang="nl-NL" sz="2000" dirty="0"/>
              <a:t>	KLM-vlucht KL1363 van 09:40 – 11:35 </a:t>
            </a:r>
          </a:p>
          <a:p>
            <a:r>
              <a:rPr lang="nl-NL" sz="2000" dirty="0"/>
              <a:t>		naar Warschau (Chopin Airport)</a:t>
            </a:r>
          </a:p>
          <a:p>
            <a:endParaRPr lang="nl-NL" sz="2000" dirty="0"/>
          </a:p>
          <a:p>
            <a:r>
              <a:rPr lang="nl-NL" sz="2000" b="1" dirty="0"/>
              <a:t>Terugvlucht:</a:t>
            </a:r>
            <a:r>
              <a:rPr lang="nl-NL" sz="2000" dirty="0"/>
              <a:t>	KLM-vlucht KL1364 van 12:20 – 14:25 </a:t>
            </a:r>
          </a:p>
          <a:p>
            <a:r>
              <a:rPr lang="nl-NL" sz="2000" dirty="0"/>
              <a:t>		naar Schiphol (vrijdag 29 okt)</a:t>
            </a:r>
          </a:p>
          <a:p>
            <a:r>
              <a:rPr lang="nl-NL" sz="2000" b="1" dirty="0"/>
              <a:t>Aankomst:</a:t>
            </a:r>
            <a:r>
              <a:rPr lang="nl-NL" sz="2000" dirty="0"/>
              <a:t>	hopelijk tussen 16 – 17 uur </a:t>
            </a:r>
          </a:p>
          <a:p>
            <a:r>
              <a:rPr lang="nl-NL" sz="2000" dirty="0"/>
              <a:t>		op de grote parkeerplaats achter de school</a:t>
            </a:r>
          </a:p>
          <a:p>
            <a:endParaRPr lang="nl-NL" sz="2000" dirty="0"/>
          </a:p>
          <a:p>
            <a:r>
              <a:rPr lang="nl-NL" sz="2000" b="1" dirty="0"/>
              <a:t>Al gedaan:</a:t>
            </a:r>
            <a:r>
              <a:rPr lang="nl-NL" sz="2000" dirty="0"/>
              <a:t>	het covid-19 Passenger </a:t>
            </a:r>
            <a:r>
              <a:rPr lang="nl-NL" sz="2000" dirty="0" err="1"/>
              <a:t>Locator</a:t>
            </a:r>
            <a:r>
              <a:rPr lang="nl-NL" sz="2000" dirty="0"/>
              <a:t> Form is al ingevuld </a:t>
            </a:r>
            <a:r>
              <a:rPr lang="nl-NL" sz="2000" dirty="0">
                <a:sym typeface="Symbol" panose="05050102010706020507" pitchFamily="18" charset="2"/>
              </a:rPr>
              <a:t>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C97C09-C470-44F8-A09C-4B35E38E0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372" y="3195320"/>
            <a:ext cx="2228213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55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nl-NL" dirty="0"/>
              <a:t>Wat nog nodig is…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20415" y="1806767"/>
            <a:ext cx="99511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van Mark: </a:t>
            </a:r>
            <a:r>
              <a:rPr lang="en-US" sz="2000" dirty="0" err="1"/>
              <a:t>formulier</a:t>
            </a:r>
            <a:r>
              <a:rPr lang="en-US" sz="2000" dirty="0"/>
              <a:t> “</a:t>
            </a:r>
            <a:r>
              <a:rPr lang="nl-NL" sz="2000" dirty="0"/>
              <a:t>toestemming reizen met minderjarige</a:t>
            </a:r>
            <a:r>
              <a:rPr lang="en-US" sz="2000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</a:t>
            </a:r>
            <a:r>
              <a:rPr lang="nl-NL" sz="2000" dirty="0" err="1"/>
              <a:t>opie</a:t>
            </a:r>
            <a:r>
              <a:rPr lang="nl-NL" sz="2000" dirty="0"/>
              <a:t> ID ouders van Zul, Chloë en Mark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neem enkele leuke </a:t>
            </a:r>
            <a:r>
              <a:rPr lang="nl-NL" sz="2000"/>
              <a:t>(digitale) foto’s </a:t>
            </a:r>
            <a:r>
              <a:rPr lang="nl-NL" sz="2000" dirty="0"/>
              <a:t>van thuis mee, zodat jouw gastgezin ziet waar je vandaan komt, en waar hun zoon/dochter naartoe gaat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kleinigheidje voor je gastgezin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CoronaCheck</a:t>
            </a:r>
            <a:r>
              <a:rPr lang="nl-NL" sz="2000" dirty="0"/>
              <a:t> app met internationale QR-code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paspoort/ID-kaart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pinpas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mondkapje (voor: vliegtuig, OV, winkels, musea, schoolgangen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heerlijk weer </a:t>
            </a:r>
            <a:r>
              <a:rPr lang="nl-NL" sz="2000" dirty="0">
                <a:sym typeface="Symbol" panose="05050102010706020507" pitchFamily="18" charset="2"/>
              </a:rPr>
              <a:t>in </a:t>
            </a:r>
            <a:r>
              <a:rPr lang="nl-NL" sz="2000" dirty="0" err="1">
                <a:sym typeface="Symbol" panose="05050102010706020507" pitchFamily="18" charset="2"/>
                <a:hlinkClick r:id="rId2"/>
              </a:rPr>
              <a:t>Radom</a:t>
            </a:r>
            <a:r>
              <a:rPr lang="nl-NL" sz="2000" dirty="0">
                <a:sym typeface="Symbol" panose="05050102010706020507" pitchFamily="18" charset="2"/>
              </a:rPr>
              <a:t> en </a:t>
            </a:r>
            <a:r>
              <a:rPr lang="nl-NL" sz="2000" dirty="0"/>
              <a:t>in </a:t>
            </a:r>
            <a:r>
              <a:rPr lang="nl-NL" sz="2000" dirty="0">
                <a:hlinkClick r:id="rId3"/>
              </a:rPr>
              <a:t>Warschau</a:t>
            </a:r>
            <a:r>
              <a:rPr lang="nl-NL" sz="2000" dirty="0"/>
              <a:t> (</a:t>
            </a:r>
            <a:r>
              <a:rPr lang="nl-NL" sz="2000" dirty="0">
                <a:sym typeface="Symbol" panose="05050102010706020507" pitchFamily="18" charset="2"/>
              </a:rPr>
              <a:t> </a:t>
            </a:r>
            <a:r>
              <a:rPr lang="nl-NL" sz="2000" dirty="0"/>
              <a:t>baseer hier evt. je kledingkeus op)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schone onderbroek (etc.) </a:t>
            </a:r>
            <a:r>
              <a:rPr lang="nl-NL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een korte presentatie over het Farelcollege die op dinsdag wordt gegeven door jullie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84E49A2-C731-4240-AB5B-84B51367C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45" y="0"/>
            <a:ext cx="3052955" cy="21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381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269</Words>
  <Application>Microsoft Office PowerPoint</Application>
  <PresentationFormat>Breedbeeld</PresentationFormat>
  <Paragraphs>43</Paragraphs>
  <Slides>9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Kantoorthema</vt:lpstr>
      <vt:lpstr>Internationaal uitwisselingsproject</vt:lpstr>
      <vt:lpstr>Algemene info</vt:lpstr>
      <vt:lpstr>Algemene info</vt:lpstr>
      <vt:lpstr>Uitwisseling (Polen)</vt:lpstr>
      <vt:lpstr>ZST Radom</vt:lpstr>
      <vt:lpstr>Programma</vt:lpstr>
      <vt:lpstr>Twinspace</vt:lpstr>
      <vt:lpstr>Praktische info</vt:lpstr>
      <vt:lpstr>Wat nog nodig is…</vt:lpstr>
    </vt:vector>
  </TitlesOfParts>
  <Company>Farelcollege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exchange project</dc:title>
  <dc:creator>Giesbers, D.R.</dc:creator>
  <cp:lastModifiedBy>Joop van Hout</cp:lastModifiedBy>
  <cp:revision>22</cp:revision>
  <dcterms:created xsi:type="dcterms:W3CDTF">2019-10-14T11:40:22Z</dcterms:created>
  <dcterms:modified xsi:type="dcterms:W3CDTF">2021-10-19T13:45:21Z</dcterms:modified>
</cp:coreProperties>
</file>