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58" r:id="rId5"/>
    <p:sldId id="264" r:id="rId6"/>
    <p:sldId id="259" r:id="rId7"/>
    <p:sldId id="261" r:id="rId8"/>
    <p:sldId id="267" r:id="rId9"/>
    <p:sldId id="266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69D-1B3A-4335-8A4D-2AB4B49ED71E}" type="datetimeFigureOut">
              <a:rPr lang="nl-NL" smtClean="0"/>
              <a:t>14-10-2019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0436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69D-1B3A-4335-8A4D-2AB4B49ED71E}" type="datetimeFigureOut">
              <a:rPr lang="nl-NL" smtClean="0"/>
              <a:t>14-10-2019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22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69D-1B3A-4335-8A4D-2AB4B49ED71E}" type="datetimeFigureOut">
              <a:rPr lang="nl-NL" smtClean="0"/>
              <a:t>14-10-2019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317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69D-1B3A-4335-8A4D-2AB4B49ED71E}" type="datetimeFigureOut">
              <a:rPr lang="nl-NL" smtClean="0"/>
              <a:t>14-10-2019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947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69D-1B3A-4335-8A4D-2AB4B49ED71E}" type="datetimeFigureOut">
              <a:rPr lang="nl-NL" smtClean="0"/>
              <a:t>14-10-2019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396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69D-1B3A-4335-8A4D-2AB4B49ED71E}" type="datetimeFigureOut">
              <a:rPr lang="nl-NL" smtClean="0"/>
              <a:t>14-10-2019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5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69D-1B3A-4335-8A4D-2AB4B49ED71E}" type="datetimeFigureOut">
              <a:rPr lang="nl-NL" smtClean="0"/>
              <a:t>14-10-2019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0238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69D-1B3A-4335-8A4D-2AB4B49ED71E}" type="datetimeFigureOut">
              <a:rPr lang="nl-NL" smtClean="0"/>
              <a:t>14-10-2019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9770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69D-1B3A-4335-8A4D-2AB4B49ED71E}" type="datetimeFigureOut">
              <a:rPr lang="nl-NL" smtClean="0"/>
              <a:t>14-10-2019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23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69D-1B3A-4335-8A4D-2AB4B49ED71E}" type="datetimeFigureOut">
              <a:rPr lang="nl-NL" smtClean="0"/>
              <a:t>14-10-2019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382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5A69D-1B3A-4335-8A4D-2AB4B49ED71E}" type="datetimeFigureOut">
              <a:rPr lang="nl-NL" smtClean="0"/>
              <a:t>14-10-2019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8496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5A69D-1B3A-4335-8A4D-2AB4B49ED71E}" type="datetimeFigureOut">
              <a:rPr lang="nl-NL" smtClean="0"/>
              <a:t>14-10-2019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09AB4-DE5E-47E4-B33A-E64FAAA708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3999" y="1089312"/>
            <a:ext cx="9144000" cy="108101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International exchange project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358" y="2379069"/>
            <a:ext cx="7219283" cy="401071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588" y="119828"/>
            <a:ext cx="1701412" cy="96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5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588" y="119828"/>
            <a:ext cx="1701412" cy="96948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346588" y="351182"/>
            <a:ext cx="9144000" cy="838639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Questionnaire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/>
          <a:srcRect l="13266" t="22029" r="53922" b="20032"/>
          <a:stretch/>
        </p:blipFill>
        <p:spPr>
          <a:xfrm>
            <a:off x="1652305" y="1421175"/>
            <a:ext cx="8532565" cy="516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4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588" y="119828"/>
            <a:ext cx="1701412" cy="96948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468916" y="428300"/>
            <a:ext cx="9144000" cy="959825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Exchange (</a:t>
            </a:r>
            <a:r>
              <a:rPr lang="nl-NL" dirty="0" err="1" smtClean="0"/>
              <a:t>general</a:t>
            </a:r>
            <a:r>
              <a:rPr lang="nl-NL" dirty="0" smtClean="0"/>
              <a:t> information)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036320" y="1663547"/>
            <a:ext cx="4825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 smtClean="0"/>
              <a:t>Participating</a:t>
            </a:r>
            <a:r>
              <a:rPr lang="nl-NL" sz="2400" dirty="0" smtClean="0"/>
              <a:t> </a:t>
            </a:r>
            <a:r>
              <a:rPr lang="nl-NL" sz="2400" dirty="0" err="1" smtClean="0"/>
              <a:t>countries</a:t>
            </a:r>
            <a:endParaRPr lang="nl-NL" sz="2400" dirty="0" smtClean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365" y="2743453"/>
            <a:ext cx="2615635" cy="17430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28" y="2743453"/>
            <a:ext cx="2619375" cy="174307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370" y="4651320"/>
            <a:ext cx="2619375" cy="1743075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89" y="4651320"/>
            <a:ext cx="2619375" cy="1743075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" y="278925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6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588" y="119828"/>
            <a:ext cx="1701412" cy="96948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468916" y="428300"/>
            <a:ext cx="9144000" cy="959825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Exchange (</a:t>
            </a:r>
            <a:r>
              <a:rPr lang="nl-NL" dirty="0" err="1" smtClean="0"/>
              <a:t>general</a:t>
            </a:r>
            <a:r>
              <a:rPr lang="nl-NL" dirty="0" smtClean="0"/>
              <a:t> information)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036320" y="1663547"/>
            <a:ext cx="4825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The </a:t>
            </a:r>
            <a:r>
              <a:rPr lang="nl-NL" dirty="0" err="1" smtClean="0"/>
              <a:t>main</a:t>
            </a:r>
            <a:r>
              <a:rPr lang="nl-NL" dirty="0" smtClean="0"/>
              <a:t> goals of the project are: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" y="2308301"/>
            <a:ext cx="5270470" cy="329404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668" y="2308301"/>
            <a:ext cx="3111002" cy="3318402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2806731" y="5877767"/>
            <a:ext cx="1729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Digital </a:t>
            </a:r>
            <a:r>
              <a:rPr lang="nl-NL" b="1" dirty="0" err="1" smtClean="0"/>
              <a:t>learning</a:t>
            </a:r>
            <a:endParaRPr lang="nl-NL" b="1" dirty="0"/>
          </a:p>
        </p:txBody>
      </p:sp>
      <p:sp>
        <p:nvSpPr>
          <p:cNvPr id="10" name="Tekstvak 9"/>
          <p:cNvSpPr txBox="1"/>
          <p:nvPr/>
        </p:nvSpPr>
        <p:spPr>
          <a:xfrm>
            <a:off x="7346128" y="5877767"/>
            <a:ext cx="2745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International </a:t>
            </a:r>
            <a:r>
              <a:rPr lang="nl-NL" b="1" dirty="0" err="1" smtClean="0"/>
              <a:t>collaboration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63008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83116" y="1671237"/>
            <a:ext cx="10515600" cy="4641276"/>
          </a:xfrm>
        </p:spPr>
        <p:txBody>
          <a:bodyPr/>
          <a:lstStyle/>
          <a:p>
            <a:r>
              <a:rPr lang="nl-NL" dirty="0" smtClean="0"/>
              <a:t>IES </a:t>
            </a:r>
            <a:r>
              <a:rPr lang="nl-NL" dirty="0" err="1"/>
              <a:t>Punta</a:t>
            </a:r>
            <a:r>
              <a:rPr lang="nl-NL" dirty="0"/>
              <a:t> del </a:t>
            </a:r>
            <a:r>
              <a:rPr lang="nl-NL" dirty="0" err="1" smtClean="0"/>
              <a:t>Verde</a:t>
            </a:r>
            <a:endParaRPr lang="nl-NL" dirty="0" smtClean="0"/>
          </a:p>
          <a:p>
            <a:r>
              <a:rPr lang="nl-NL" dirty="0" err="1" smtClean="0"/>
              <a:t>Experienced</a:t>
            </a:r>
            <a:r>
              <a:rPr lang="nl-NL" dirty="0" smtClean="0"/>
              <a:t> in Erasmus+ </a:t>
            </a:r>
            <a:r>
              <a:rPr lang="nl-NL" dirty="0" err="1" smtClean="0"/>
              <a:t>projects</a:t>
            </a:r>
            <a:endParaRPr lang="nl-NL" dirty="0" smtClean="0"/>
          </a:p>
          <a:p>
            <a:r>
              <a:rPr lang="nl-NL" dirty="0" err="1" smtClean="0"/>
              <a:t>Familiar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Farelcollege</a:t>
            </a:r>
            <a:r>
              <a:rPr lang="nl-NL" dirty="0" smtClean="0"/>
              <a:t> (Job-</a:t>
            </a:r>
            <a:r>
              <a:rPr lang="nl-NL" dirty="0" err="1" smtClean="0"/>
              <a:t>shadowing</a:t>
            </a:r>
            <a:r>
              <a:rPr lang="nl-NL" dirty="0" smtClean="0"/>
              <a:t> 18/19)</a:t>
            </a:r>
          </a:p>
          <a:p>
            <a:r>
              <a:rPr lang="nl-NL" dirty="0" smtClean="0"/>
              <a:t>Host families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5" name="Titel 2"/>
          <p:cNvSpPr txBox="1">
            <a:spLocks/>
          </p:cNvSpPr>
          <p:nvPr/>
        </p:nvSpPr>
        <p:spPr>
          <a:xfrm>
            <a:off x="1468916" y="428300"/>
            <a:ext cx="9144000" cy="95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dirty="0" smtClean="0"/>
              <a:t>Exchange (Spain)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/>
          <a:srcRect l="21457" t="9618" r="44658" b="5813"/>
          <a:stretch/>
        </p:blipFill>
        <p:spPr>
          <a:xfrm>
            <a:off x="8070973" y="3844887"/>
            <a:ext cx="4121027" cy="3013113"/>
          </a:xfrm>
          <a:prstGeom prst="rect">
            <a:avLst/>
          </a:prstGeom>
        </p:spPr>
      </p:pic>
      <p:sp>
        <p:nvSpPr>
          <p:cNvPr id="10" name="AutoShape 4" descr="Afbeeldingsresultaat voor ies punta del verde"/>
          <p:cNvSpPr>
            <a:spLocks noChangeAspect="1" noChangeArrowheads="1"/>
          </p:cNvSpPr>
          <p:nvPr/>
        </p:nvSpPr>
        <p:spPr bwMode="auto">
          <a:xfrm>
            <a:off x="155575" y="-1417638"/>
            <a:ext cx="295275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4887"/>
            <a:ext cx="3634386" cy="301311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387" y="3844887"/>
            <a:ext cx="4436585" cy="301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7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588" y="119828"/>
            <a:ext cx="1701412" cy="96948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468915" y="340165"/>
            <a:ext cx="9144000" cy="981859"/>
          </a:xfrm>
        </p:spPr>
        <p:txBody>
          <a:bodyPr/>
          <a:lstStyle/>
          <a:p>
            <a:r>
              <a:rPr lang="nl-NL" dirty="0" err="1" smtClean="0"/>
              <a:t>Twinspace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506776" y="1894226"/>
            <a:ext cx="42635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L</a:t>
            </a:r>
            <a:r>
              <a:rPr lang="nl-NL" sz="2800" dirty="0" smtClean="0"/>
              <a:t>ogin codes </a:t>
            </a:r>
            <a:r>
              <a:rPr lang="nl-NL" sz="2800" dirty="0" err="1" smtClean="0"/>
              <a:t>for</a:t>
            </a:r>
            <a:r>
              <a:rPr lang="nl-NL" sz="2800" dirty="0" smtClean="0"/>
              <a:t> </a:t>
            </a:r>
            <a:r>
              <a:rPr lang="nl-NL" sz="2800" dirty="0" err="1" smtClean="0"/>
              <a:t>teachers</a:t>
            </a:r>
            <a:r>
              <a:rPr lang="nl-NL" sz="2800" dirty="0" smtClean="0"/>
              <a:t> </a:t>
            </a:r>
            <a:r>
              <a:rPr lang="nl-NL" sz="2800" dirty="0" err="1" smtClean="0"/>
              <a:t>and</a:t>
            </a:r>
            <a:r>
              <a:rPr lang="nl-NL" sz="2800" dirty="0" smtClean="0"/>
              <a:t> </a:t>
            </a:r>
            <a:r>
              <a:rPr lang="nl-NL" sz="2800" dirty="0" err="1" smtClean="0"/>
              <a:t>students</a:t>
            </a:r>
            <a:endParaRPr lang="nl-NL" sz="2800" dirty="0" smtClean="0"/>
          </a:p>
          <a:p>
            <a:endParaRPr lang="nl-NL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/>
              <a:t>Communication:</a:t>
            </a:r>
          </a:p>
          <a:p>
            <a:r>
              <a:rPr lang="nl-NL" sz="2800" dirty="0" smtClean="0"/>
              <a:t>-</a:t>
            </a:r>
            <a:r>
              <a:rPr lang="nl-NL" sz="2800" dirty="0" err="1" smtClean="0"/>
              <a:t>Exchanging</a:t>
            </a:r>
            <a:r>
              <a:rPr lang="nl-NL" sz="2800" dirty="0" smtClean="0"/>
              <a:t> </a:t>
            </a:r>
            <a:r>
              <a:rPr lang="nl-NL" sz="2800" dirty="0" err="1" smtClean="0"/>
              <a:t>good</a:t>
            </a:r>
            <a:r>
              <a:rPr lang="nl-NL" sz="2800" dirty="0" smtClean="0"/>
              <a:t> </a:t>
            </a:r>
            <a:r>
              <a:rPr lang="nl-NL" sz="2800" dirty="0" err="1" smtClean="0"/>
              <a:t>practices</a:t>
            </a:r>
            <a:endParaRPr lang="nl-NL" sz="2800" dirty="0" smtClean="0"/>
          </a:p>
          <a:p>
            <a:r>
              <a:rPr lang="nl-NL" sz="2800" dirty="0" smtClean="0"/>
              <a:t>-</a:t>
            </a:r>
            <a:r>
              <a:rPr lang="nl-NL" sz="2800" dirty="0" err="1" smtClean="0"/>
              <a:t>Sharing</a:t>
            </a:r>
            <a:r>
              <a:rPr lang="nl-NL" sz="2800" dirty="0" smtClean="0"/>
              <a:t> </a:t>
            </a:r>
            <a:r>
              <a:rPr lang="nl-NL" sz="2800" dirty="0" err="1" smtClean="0"/>
              <a:t>products</a:t>
            </a:r>
            <a:r>
              <a:rPr lang="nl-NL" sz="2800" dirty="0" smtClean="0"/>
              <a:t> </a:t>
            </a:r>
            <a:r>
              <a:rPr lang="nl-NL" sz="2800" dirty="0" err="1" smtClean="0"/>
              <a:t>and</a:t>
            </a:r>
            <a:r>
              <a:rPr lang="nl-NL" sz="2800" dirty="0" smtClean="0"/>
              <a:t> </a:t>
            </a:r>
            <a:r>
              <a:rPr lang="nl-NL" sz="2800" dirty="0" err="1" smtClean="0"/>
              <a:t>experiences</a:t>
            </a:r>
            <a:endParaRPr lang="nl-NL" sz="2800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10671" t="7948" r="50439" b="4673"/>
          <a:stretch/>
        </p:blipFill>
        <p:spPr>
          <a:xfrm>
            <a:off x="5105624" y="1322024"/>
            <a:ext cx="5973673" cy="545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5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588" y="119828"/>
            <a:ext cx="1701412" cy="96948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222872" y="472368"/>
            <a:ext cx="9356993" cy="981859"/>
          </a:xfrm>
        </p:spPr>
        <p:txBody>
          <a:bodyPr/>
          <a:lstStyle/>
          <a:p>
            <a:r>
              <a:rPr lang="nl-NL" dirty="0" smtClean="0"/>
              <a:t>Practical information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540" y="3198624"/>
            <a:ext cx="1630497" cy="231159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235" y="3198624"/>
            <a:ext cx="2272113" cy="231159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3181235" y="5690207"/>
            <a:ext cx="2272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err="1" smtClean="0"/>
              <a:t>D.R.Giesbers</a:t>
            </a: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>+31657949545</a:t>
            </a:r>
            <a:endParaRPr lang="nl-NL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6564731" y="5684694"/>
            <a:ext cx="2272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S.I.J. van Wissen</a:t>
            </a:r>
            <a:br>
              <a:rPr lang="nl-NL" b="1" dirty="0" smtClean="0"/>
            </a:br>
            <a:r>
              <a:rPr lang="nl-NL" b="1" dirty="0" smtClean="0"/>
              <a:t>+31634184107</a:t>
            </a:r>
            <a:endParaRPr lang="nl-NL" b="1" dirty="0"/>
          </a:p>
        </p:txBody>
      </p:sp>
      <p:sp>
        <p:nvSpPr>
          <p:cNvPr id="7" name="Tekstvak 6"/>
          <p:cNvSpPr txBox="1"/>
          <p:nvPr/>
        </p:nvSpPr>
        <p:spPr>
          <a:xfrm>
            <a:off x="2271310" y="2049137"/>
            <a:ext cx="7260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 smtClean="0"/>
              <a:t>Supervisors on the exchange </a:t>
            </a:r>
            <a:r>
              <a:rPr lang="nl-NL" sz="3600" dirty="0" err="1" smtClean="0"/>
              <a:t>to</a:t>
            </a:r>
            <a:r>
              <a:rPr lang="nl-NL" sz="3600" dirty="0" smtClean="0"/>
              <a:t> Spain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76567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838200" y="2076390"/>
            <a:ext cx="69066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err="1" smtClean="0"/>
              <a:t>What</a:t>
            </a:r>
            <a:r>
              <a:rPr lang="nl-NL" sz="3600" dirty="0" smtClean="0"/>
              <a:t> we </a:t>
            </a:r>
            <a:r>
              <a:rPr lang="nl-NL" sz="3600" dirty="0" err="1" smtClean="0"/>
              <a:t>need</a:t>
            </a:r>
            <a:r>
              <a:rPr lang="nl-NL" sz="3600" dirty="0" smtClean="0"/>
              <a:t> </a:t>
            </a:r>
            <a:r>
              <a:rPr lang="nl-NL" sz="3600" dirty="0" err="1" smtClean="0"/>
              <a:t>from</a:t>
            </a:r>
            <a:r>
              <a:rPr lang="nl-NL" sz="3600" dirty="0" smtClean="0"/>
              <a:t> </a:t>
            </a:r>
            <a:r>
              <a:rPr lang="nl-NL" sz="3600" dirty="0" err="1" smtClean="0"/>
              <a:t>you</a:t>
            </a:r>
            <a:r>
              <a:rPr lang="nl-NL" sz="3600" dirty="0" smtClean="0"/>
              <a:t>:</a:t>
            </a:r>
          </a:p>
          <a:p>
            <a:endParaRPr lang="nl-NL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600" dirty="0" smtClean="0"/>
              <a:t>Information </a:t>
            </a:r>
            <a:r>
              <a:rPr lang="nl-NL" sz="3600" dirty="0" err="1" smtClean="0"/>
              <a:t>for</a:t>
            </a:r>
            <a:r>
              <a:rPr lang="nl-NL" sz="3600" dirty="0" smtClean="0"/>
              <a:t> </a:t>
            </a:r>
            <a:r>
              <a:rPr lang="nl-NL" sz="3600" dirty="0" err="1" smtClean="0"/>
              <a:t>booking</a:t>
            </a:r>
            <a:r>
              <a:rPr lang="nl-NL" sz="3600" dirty="0" smtClean="0"/>
              <a:t> a flight.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600" dirty="0" err="1" smtClean="0"/>
              <a:t>Allergies</a:t>
            </a:r>
            <a:r>
              <a:rPr lang="nl-NL" sz="3600" dirty="0" smtClean="0"/>
              <a:t>, diets,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600" dirty="0" smtClean="0"/>
              <a:t>Contact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600" dirty="0"/>
              <a:t>H</a:t>
            </a:r>
            <a:r>
              <a:rPr lang="nl-NL" sz="3600" dirty="0" smtClean="0"/>
              <a:t>ost family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600" dirty="0" smtClean="0"/>
              <a:t>Etc..?</a:t>
            </a:r>
            <a:endParaRPr lang="nl-NL" sz="3600" dirty="0"/>
          </a:p>
        </p:txBody>
      </p:sp>
      <p:sp>
        <p:nvSpPr>
          <p:cNvPr id="6" name="Titel 2"/>
          <p:cNvSpPr txBox="1">
            <a:spLocks/>
          </p:cNvSpPr>
          <p:nvPr/>
        </p:nvSpPr>
        <p:spPr>
          <a:xfrm>
            <a:off x="1222872" y="472368"/>
            <a:ext cx="9356993" cy="981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dirty="0" smtClean="0"/>
              <a:t>Practical information</a:t>
            </a:r>
            <a:endParaRPr lang="nl-NL" dirty="0"/>
          </a:p>
        </p:txBody>
      </p:sp>
      <p:sp>
        <p:nvSpPr>
          <p:cNvPr id="7" name="AutoShape 2" descr="Afbeeldingsresultaat voor what we need"/>
          <p:cNvSpPr>
            <a:spLocks noChangeAspect="1" noChangeArrowheads="1"/>
          </p:cNvSpPr>
          <p:nvPr/>
        </p:nvSpPr>
        <p:spPr bwMode="auto">
          <a:xfrm>
            <a:off x="155575" y="-982663"/>
            <a:ext cx="28575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655" y="3574696"/>
            <a:ext cx="4579345" cy="328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0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 smtClean="0"/>
              <a:t>Questions</a:t>
            </a:r>
            <a:r>
              <a:rPr lang="nl-NL" dirty="0" smtClean="0"/>
              <a:t>?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263" y="1527213"/>
            <a:ext cx="8132318" cy="455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9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109</Words>
  <Application>Microsoft Office PowerPoint</Application>
  <PresentationFormat>Breedbeeld</PresentationFormat>
  <Paragraphs>32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International exchange project</vt:lpstr>
      <vt:lpstr>Questionnaire</vt:lpstr>
      <vt:lpstr>Exchange (general information)</vt:lpstr>
      <vt:lpstr>Exchange (general information)</vt:lpstr>
      <vt:lpstr>PowerPoint-presentatie</vt:lpstr>
      <vt:lpstr>Twinspace</vt:lpstr>
      <vt:lpstr>Practical information</vt:lpstr>
      <vt:lpstr>PowerPoint-presentatie</vt:lpstr>
      <vt:lpstr>Questions?</vt:lpstr>
    </vt:vector>
  </TitlesOfParts>
  <Company>Farelcollege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exchange project</dc:title>
  <dc:creator>Giesbers, D.R.</dc:creator>
  <cp:lastModifiedBy>Giesbers, D.R.</cp:lastModifiedBy>
  <cp:revision>8</cp:revision>
  <dcterms:created xsi:type="dcterms:W3CDTF">2019-10-14T11:40:22Z</dcterms:created>
  <dcterms:modified xsi:type="dcterms:W3CDTF">2019-10-14T13:13:47Z</dcterms:modified>
</cp:coreProperties>
</file>