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7" r:id="rId4"/>
    <p:sldId id="276" r:id="rId5"/>
    <p:sldId id="278" r:id="rId6"/>
    <p:sldId id="261" r:id="rId7"/>
    <p:sldId id="279" r:id="rId8"/>
    <p:sldId id="271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>
      <p:cViewPr varScale="1">
        <p:scale>
          <a:sx n="102" d="100"/>
          <a:sy n="102" d="100"/>
        </p:scale>
        <p:origin x="9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02-05-2022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0436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02-05-2022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22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02-05-2022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317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02-05-2022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947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02-05-2022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396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02-05-2022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5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02-05-2022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0238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02-05-2022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77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02-05-2022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2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02-05-2022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82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02-05-2022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849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5A69D-1B3A-4335-8A4D-2AB4B49ED71E}" type="datetimeFigureOut">
              <a:rPr lang="nl-NL" smtClean="0"/>
              <a:t>02-05-2022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tUje27h_-Y" TargetMode="External"/><Relationship Id="rId2" Type="http://schemas.openxmlformats.org/officeDocument/2006/relationships/hyperlink" Target="https://www.oberschulzentrum-mals.it/en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docs.google.com/document/d/1yGfPWouvBDGyifCNAmjgEFe4e6IF3STGTD2k93K0P6A/edit?usp=sharing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eoblue.com/en/weather/week/venice_italy_3164603" TargetMode="External"/><Relationship Id="rId2" Type="http://schemas.openxmlformats.org/officeDocument/2006/relationships/hyperlink" Target="https://www.meteoblue.com/en/weather/week/mals_italy_317414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089312"/>
            <a:ext cx="12191999" cy="1081010"/>
          </a:xfrm>
        </p:spPr>
        <p:txBody>
          <a:bodyPr>
            <a:normAutofit/>
          </a:bodyPr>
          <a:lstStyle/>
          <a:p>
            <a:r>
              <a:rPr lang="nl-NL" dirty="0"/>
              <a:t>Internationaal uitwisselingsproject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358" y="2379069"/>
            <a:ext cx="7219283" cy="401071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88" y="119828"/>
            <a:ext cx="1701412" cy="96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58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222872" y="472368"/>
            <a:ext cx="9356993" cy="981859"/>
          </a:xfrm>
        </p:spPr>
        <p:txBody>
          <a:bodyPr/>
          <a:lstStyle/>
          <a:p>
            <a:r>
              <a:rPr lang="nl-NL" dirty="0"/>
              <a:t>Algemene info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120415" y="1806767"/>
            <a:ext cx="9951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Deelnemende landen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35D6DC7-9B29-49F7-B844-C25477D640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5" y="2725947"/>
            <a:ext cx="2615635" cy="174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0D4C74C-E17C-46BB-AF79-F798BF58B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2" y="2743452"/>
            <a:ext cx="2619375" cy="174307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CCC020D-7E37-41B0-A634-F80F83171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030" y="2743452"/>
            <a:ext cx="2619375" cy="174307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50298F2D-6055-4E54-A76F-6EF4C30187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69" y="4642557"/>
            <a:ext cx="2619375" cy="174307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8C4AC82C-96FA-4FB6-A9FB-69D5DE0A67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956" y="465112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85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222872" y="472368"/>
            <a:ext cx="9356993" cy="981859"/>
          </a:xfrm>
        </p:spPr>
        <p:txBody>
          <a:bodyPr/>
          <a:lstStyle/>
          <a:p>
            <a:r>
              <a:rPr lang="nl-NL" dirty="0"/>
              <a:t>Algemene info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120415" y="1806767"/>
            <a:ext cx="995117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Het uitwisselingsproject in Italië heeft als onderwerp: </a:t>
            </a:r>
          </a:p>
          <a:p>
            <a:r>
              <a:rPr lang="nl-NL" b="1" dirty="0" err="1"/>
              <a:t>Supporting</a:t>
            </a:r>
            <a:r>
              <a:rPr lang="nl-NL" b="1" dirty="0"/>
              <a:t> </a:t>
            </a:r>
            <a:r>
              <a:rPr lang="nl-NL" b="1" dirty="0" err="1"/>
              <a:t>Personalised</a:t>
            </a:r>
            <a:r>
              <a:rPr lang="nl-NL" b="1" dirty="0"/>
              <a:t> Learning Through Digital Media</a:t>
            </a:r>
            <a:endParaRPr lang="nl-NL" dirty="0"/>
          </a:p>
          <a:p>
            <a:endParaRPr lang="nl-NL" dirty="0"/>
          </a:p>
          <a:p>
            <a:r>
              <a:rPr lang="nl-NL" sz="2000" dirty="0"/>
              <a:t>En als output: </a:t>
            </a:r>
          </a:p>
          <a:p>
            <a:r>
              <a:rPr lang="nl-NL" b="1" dirty="0"/>
              <a:t>Blog </a:t>
            </a:r>
            <a:r>
              <a:rPr lang="nl-NL" b="1" dirty="0" err="1"/>
              <a:t>about</a:t>
            </a:r>
            <a:r>
              <a:rPr lang="nl-NL" b="1" dirty="0"/>
              <a:t> “How </a:t>
            </a:r>
            <a:r>
              <a:rPr lang="nl-NL" b="1" dirty="0" err="1"/>
              <a:t>young</a:t>
            </a:r>
            <a:r>
              <a:rPr lang="nl-NL" b="1" dirty="0"/>
              <a:t> </a:t>
            </a:r>
            <a:r>
              <a:rPr lang="nl-NL" b="1" dirty="0" err="1"/>
              <a:t>Europeans</a:t>
            </a:r>
            <a:r>
              <a:rPr lang="nl-NL" b="1" dirty="0"/>
              <a:t> </a:t>
            </a:r>
            <a:r>
              <a:rPr lang="nl-NL" b="1" dirty="0" err="1"/>
              <a:t>Experience</a:t>
            </a:r>
            <a:r>
              <a:rPr lang="nl-NL" b="1" dirty="0"/>
              <a:t> Life in a European Border </a:t>
            </a:r>
            <a:r>
              <a:rPr lang="nl-NL" b="1" dirty="0" err="1"/>
              <a:t>Region</a:t>
            </a:r>
            <a:r>
              <a:rPr lang="nl-NL" b="1" dirty="0"/>
              <a:t>”</a:t>
            </a:r>
            <a:endParaRPr lang="nl-NL" sz="2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BFF6A2A-C8C3-4CC2-AAC0-63215C2AE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94" y="3429000"/>
            <a:ext cx="5270470" cy="329404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E34B25A-3F47-4556-A887-645AC7A1F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04" y="3386384"/>
            <a:ext cx="3111002" cy="3318402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C5A28D94-D109-4767-9730-E3D8EA9A0D7A}"/>
              </a:ext>
            </a:extLst>
          </p:cNvPr>
          <p:cNvSpPr txBox="1"/>
          <p:nvPr/>
        </p:nvSpPr>
        <p:spPr>
          <a:xfrm>
            <a:off x="195738" y="6335454"/>
            <a:ext cx="5270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b="1" dirty="0"/>
              <a:t>Digital </a:t>
            </a:r>
            <a:r>
              <a:rPr lang="nl-NL" b="1" dirty="0" err="1"/>
              <a:t>learning</a:t>
            </a:r>
            <a:endParaRPr lang="nl-NL" b="1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E98A65C-C244-426B-949A-9B88C0D62D4E}"/>
              </a:ext>
            </a:extLst>
          </p:cNvPr>
          <p:cNvSpPr txBox="1"/>
          <p:nvPr/>
        </p:nvSpPr>
        <p:spPr>
          <a:xfrm>
            <a:off x="8675004" y="6335454"/>
            <a:ext cx="3111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b="1" dirty="0"/>
              <a:t>International </a:t>
            </a:r>
            <a:r>
              <a:rPr lang="nl-NL" b="1" dirty="0" err="1"/>
              <a:t>collaboration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064308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222872" y="472368"/>
            <a:ext cx="9356993" cy="981859"/>
          </a:xfrm>
        </p:spPr>
        <p:txBody>
          <a:bodyPr/>
          <a:lstStyle/>
          <a:p>
            <a:r>
              <a:rPr lang="en-US" dirty="0" err="1"/>
              <a:t>Zondag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120415" y="1646722"/>
            <a:ext cx="9951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Na </a:t>
            </a:r>
            <a:r>
              <a:rPr lang="en-US" sz="2000" dirty="0" err="1"/>
              <a:t>aankomst</a:t>
            </a:r>
            <a:r>
              <a:rPr lang="en-US" sz="2000" dirty="0"/>
              <a:t> in </a:t>
            </a:r>
            <a:r>
              <a:rPr lang="en-US" sz="2000" dirty="0" err="1"/>
              <a:t>Venetië</a:t>
            </a:r>
            <a:r>
              <a:rPr lang="en-US" sz="2000" dirty="0"/>
              <a:t> met </a:t>
            </a:r>
            <a:r>
              <a:rPr lang="en-US" sz="2000" dirty="0" err="1"/>
              <a:t>ov</a:t>
            </a:r>
            <a:r>
              <a:rPr lang="en-US" sz="2000" dirty="0"/>
              <a:t> </a:t>
            </a:r>
            <a:r>
              <a:rPr lang="en-US" sz="2000" dirty="0" err="1"/>
              <a:t>naar</a:t>
            </a:r>
            <a:r>
              <a:rPr lang="en-US" sz="2000" dirty="0"/>
              <a:t> de </a:t>
            </a:r>
            <a:r>
              <a:rPr lang="en-US" sz="2000" dirty="0" err="1"/>
              <a:t>waterige</a:t>
            </a:r>
            <a:r>
              <a:rPr lang="en-US" sz="2000" dirty="0"/>
              <a:t> </a:t>
            </a:r>
            <a:r>
              <a:rPr lang="en-US" sz="2000" dirty="0" err="1"/>
              <a:t>stad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Overnachting</a:t>
            </a:r>
            <a:r>
              <a:rPr lang="en-US" sz="2000" dirty="0"/>
              <a:t> in </a:t>
            </a:r>
            <a:r>
              <a:rPr lang="en-US" sz="2000" dirty="0" err="1"/>
              <a:t>accommodatie</a:t>
            </a:r>
            <a:r>
              <a:rPr lang="en-US" sz="2000" dirty="0"/>
              <a:t> Corte Canal Venice</a:t>
            </a:r>
          </a:p>
        </p:txBody>
      </p:sp>
      <p:pic>
        <p:nvPicPr>
          <p:cNvPr id="1026" name="Picture 2" descr="What to do in Venice">
            <a:extLst>
              <a:ext uri="{FF2B5EF4-FFF2-40B4-BE49-F238E27FC236}">
                <a16:creationId xmlns:a16="http://schemas.microsoft.com/office/drawing/2014/main" id="{DCBB6861-F392-A006-B85E-D45C0A290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57" y="1485142"/>
            <a:ext cx="3772908" cy="209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ondoliers at the Grand Canal in Venice, Italy">
            <a:extLst>
              <a:ext uri="{FF2B5EF4-FFF2-40B4-BE49-F238E27FC236}">
                <a16:creationId xmlns:a16="http://schemas.microsoft.com/office/drawing/2014/main" id="{B58AA337-8EAA-4418-FB02-88B72BEEF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5" y="2867193"/>
            <a:ext cx="3666565" cy="274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 uit fotogalerij van de accommodatie">
            <a:extLst>
              <a:ext uri="{FF2B5EF4-FFF2-40B4-BE49-F238E27FC236}">
                <a16:creationId xmlns:a16="http://schemas.microsoft.com/office/drawing/2014/main" id="{E0F39664-D952-2AC5-5ADC-B4C0C6D0A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871" y="4911630"/>
            <a:ext cx="2465294" cy="164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 uit fotogalerij van de accommodatie">
            <a:extLst>
              <a:ext uri="{FF2B5EF4-FFF2-40B4-BE49-F238E27FC236}">
                <a16:creationId xmlns:a16="http://schemas.microsoft.com/office/drawing/2014/main" id="{D5CB8D4B-4A2F-CB75-A96F-4E76083D9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577" y="4911630"/>
            <a:ext cx="2465294" cy="164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beelding uit fotogalerij van de accommodatie">
            <a:extLst>
              <a:ext uri="{FF2B5EF4-FFF2-40B4-BE49-F238E27FC236}">
                <a16:creationId xmlns:a16="http://schemas.microsoft.com/office/drawing/2014/main" id="{B63D036D-2120-FEC9-50E8-A5C31A7F5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283" y="4914038"/>
            <a:ext cx="2465294" cy="164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FD16C00-09FA-CCC7-B04E-EE95AE669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283" y="2555311"/>
            <a:ext cx="3098750" cy="206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974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222872" y="472368"/>
            <a:ext cx="9356993" cy="981859"/>
          </a:xfrm>
        </p:spPr>
        <p:txBody>
          <a:bodyPr/>
          <a:lstStyle/>
          <a:p>
            <a:r>
              <a:rPr lang="nl-NL" dirty="0"/>
              <a:t>Uitwisseling (Italië)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120415" y="1806767"/>
            <a:ext cx="9951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hlinkClick r:id="rId2"/>
              </a:rPr>
              <a:t>OSZ Mals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Staat bekend als o.a. een wintersportschool voor topsporters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‘</a:t>
            </a:r>
            <a:r>
              <a:rPr lang="nl-NL" sz="2000" dirty="0" err="1">
                <a:hlinkClick r:id="rId3"/>
              </a:rPr>
              <a:t>Welcome</a:t>
            </a:r>
            <a:r>
              <a:rPr lang="nl-NL" sz="2000" dirty="0">
                <a:hlinkClick r:id="rId3"/>
              </a:rPr>
              <a:t> </a:t>
            </a:r>
            <a:r>
              <a:rPr lang="nl-NL" sz="2000" dirty="0" err="1">
                <a:hlinkClick r:id="rId3"/>
              </a:rPr>
              <a:t>to</a:t>
            </a:r>
            <a:r>
              <a:rPr lang="nl-NL" sz="2000" dirty="0">
                <a:hlinkClick r:id="rId3"/>
              </a:rPr>
              <a:t> Mals Movie</a:t>
            </a:r>
            <a:r>
              <a:rPr lang="nl-NL" sz="2000" dirty="0"/>
              <a:t>’</a:t>
            </a:r>
            <a:endParaRPr lang="pl-PL" sz="2000" dirty="0"/>
          </a:p>
        </p:txBody>
      </p:sp>
      <p:pic>
        <p:nvPicPr>
          <p:cNvPr id="2050" name="Picture 2" descr="OSZ Mals (Foto: Jonas Marseiler)">
            <a:extLst>
              <a:ext uri="{FF2B5EF4-FFF2-40B4-BE49-F238E27FC236}">
                <a16:creationId xmlns:a16="http://schemas.microsoft.com/office/drawing/2014/main" id="{F3046AE8-B0FB-9581-E1B6-B069A9F38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2192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939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81859"/>
          </a:xfrm>
        </p:spPr>
        <p:txBody>
          <a:bodyPr/>
          <a:lstStyle/>
          <a:p>
            <a:r>
              <a:rPr lang="nl-NL" dirty="0"/>
              <a:t>Programma (</a:t>
            </a:r>
            <a:r>
              <a:rPr lang="nl-NL" dirty="0">
                <a:hlinkClick r:id="rId2"/>
              </a:rPr>
              <a:t>online</a:t>
            </a:r>
            <a:r>
              <a:rPr lang="nl-NL" dirty="0"/>
              <a:t>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0D9AD72-A329-DBAD-70EA-287314CB8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834" y="981859"/>
            <a:ext cx="9242331" cy="578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72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222872" y="472368"/>
            <a:ext cx="9356993" cy="981859"/>
          </a:xfrm>
        </p:spPr>
        <p:txBody>
          <a:bodyPr/>
          <a:lstStyle/>
          <a:p>
            <a:r>
              <a:rPr lang="nl-NL" dirty="0"/>
              <a:t>Praktische info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120415" y="1806767"/>
            <a:ext cx="995117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Begeleiders:</a:t>
            </a:r>
            <a:r>
              <a:rPr lang="nl-NL" sz="2000" dirty="0"/>
              <a:t>	 Joop van Hout, </a:t>
            </a:r>
            <a:r>
              <a:rPr lang="nl-NL" sz="2000" dirty="0" err="1"/>
              <a:t>Daryl</a:t>
            </a:r>
            <a:r>
              <a:rPr lang="nl-NL" sz="2000" dirty="0"/>
              <a:t> Giesbers &amp; Egbert Bervoets</a:t>
            </a:r>
          </a:p>
          <a:p>
            <a:r>
              <a:rPr lang="nl-NL" sz="2000" dirty="0"/>
              <a:t>		 </a:t>
            </a:r>
            <a:r>
              <a:rPr lang="nl-NL" dirty="0"/>
              <a:t>06 1170 2211</a:t>
            </a: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r>
              <a:rPr lang="nl-NL" sz="2000" b="1" dirty="0"/>
              <a:t>Vertrek:</a:t>
            </a:r>
            <a:r>
              <a:rPr lang="nl-NL" sz="2000" dirty="0"/>
              <a:t>		zondag 8 mei om </a:t>
            </a:r>
            <a:r>
              <a:rPr lang="nl-NL" sz="2000" b="1" dirty="0">
                <a:solidFill>
                  <a:srgbClr val="FF0000"/>
                </a:solidFill>
              </a:rPr>
              <a:t>11:25</a:t>
            </a:r>
            <a:r>
              <a:rPr lang="nl-NL" sz="2000" b="1" dirty="0"/>
              <a:t> uur* </a:t>
            </a:r>
            <a:r>
              <a:rPr lang="nl-NL" sz="2000" dirty="0"/>
              <a:t>(grote hal van Rotterdam Centraal)</a:t>
            </a:r>
          </a:p>
          <a:p>
            <a:r>
              <a:rPr lang="nl-NL" sz="2000" dirty="0"/>
              <a:t>		(alle treinkaartjes zijn geregeld; </a:t>
            </a:r>
            <a:r>
              <a:rPr lang="nl-NL" sz="2000"/>
              <a:t>trein vertrekt 11:41u)</a:t>
            </a: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r>
              <a:rPr lang="nl-NL" sz="2000" b="1" dirty="0"/>
              <a:t>Heenvlucht:</a:t>
            </a:r>
            <a:r>
              <a:rPr lang="nl-NL" sz="2000" dirty="0"/>
              <a:t>	KLM KL1655 van 14:25 - 16:10 van Amsterdam naar Venetië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r>
              <a:rPr lang="nl-NL" sz="2000" b="1" dirty="0"/>
              <a:t>Terugvlucht:</a:t>
            </a:r>
            <a:r>
              <a:rPr lang="nl-NL" sz="2000" dirty="0"/>
              <a:t>	KLM KL1656 van 16:55 - 18:55 van Venetië naar Amsterdam (vrijdag 13 mei)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r>
              <a:rPr lang="nl-NL" sz="2000" b="1" dirty="0"/>
              <a:t>Aankomst:</a:t>
            </a:r>
            <a:r>
              <a:rPr lang="nl-NL" sz="2000" dirty="0"/>
              <a:t>	geven we door zodra we de trein terug pakken naar Rotterdam Centraal</a:t>
            </a:r>
          </a:p>
          <a:p>
            <a:endParaRPr lang="nl-NL" sz="2000" b="1" dirty="0"/>
          </a:p>
          <a:p>
            <a:r>
              <a:rPr lang="nl-NL" sz="2000" b="1" dirty="0"/>
              <a:t>		*tijd kan veranderen, afhankelijk van situatie Schiphol</a:t>
            </a:r>
            <a:endParaRPr lang="nl-NL" sz="2100" b="1" dirty="0"/>
          </a:p>
        </p:txBody>
      </p:sp>
    </p:spTree>
    <p:extLst>
      <p:ext uri="{BB962C8B-B14F-4D97-AF65-F5344CB8AC3E}">
        <p14:creationId xmlns:p14="http://schemas.microsoft.com/office/powerpoint/2010/main" val="928364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222872" y="472368"/>
            <a:ext cx="9356993" cy="981859"/>
          </a:xfrm>
        </p:spPr>
        <p:txBody>
          <a:bodyPr/>
          <a:lstStyle/>
          <a:p>
            <a:r>
              <a:rPr lang="nl-NL" dirty="0"/>
              <a:t>Wat nog nodig is…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120415" y="1806767"/>
            <a:ext cx="995117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paspoort/ID-kaart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pinpas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FFP2-mondkapje (vliegtuig &amp; ov), gewoon mondkapje (winkels, musea, school)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voor de zekerheid: </a:t>
            </a:r>
            <a:r>
              <a:rPr lang="nl-NL" sz="2000" dirty="0" err="1"/>
              <a:t>CoronaCheck</a:t>
            </a:r>
            <a:r>
              <a:rPr lang="nl-NL" sz="2000" dirty="0"/>
              <a:t> app met internationale QR-code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kleinigheidje voor je gastgezin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neem enkele leuke (digitale) foto’s van thuis mee, zodat jouw gastgezin </a:t>
            </a:r>
          </a:p>
          <a:p>
            <a:r>
              <a:rPr lang="nl-NL" sz="2000" dirty="0"/>
              <a:t>      ziet waar je vandaan komt, en waar hun zoon/dochter naartoe gaat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het weer </a:t>
            </a:r>
            <a:r>
              <a:rPr lang="nl-NL" sz="2000" dirty="0">
                <a:sym typeface="Symbol" panose="05050102010706020507" pitchFamily="18" charset="2"/>
              </a:rPr>
              <a:t>in </a:t>
            </a:r>
            <a:r>
              <a:rPr lang="nl-NL" sz="2000" dirty="0">
                <a:sym typeface="Symbol" panose="05050102010706020507" pitchFamily="18" charset="2"/>
                <a:hlinkClick r:id="rId2"/>
              </a:rPr>
              <a:t>Mals</a:t>
            </a:r>
            <a:r>
              <a:rPr lang="nl-NL" sz="2000" dirty="0">
                <a:sym typeface="Symbol" panose="05050102010706020507" pitchFamily="18" charset="2"/>
              </a:rPr>
              <a:t> en </a:t>
            </a:r>
            <a:r>
              <a:rPr lang="nl-NL" sz="2000" dirty="0"/>
              <a:t>in </a:t>
            </a:r>
            <a:r>
              <a:rPr lang="nl-NL" sz="2000" dirty="0">
                <a:hlinkClick r:id="rId3"/>
              </a:rPr>
              <a:t>Venetië</a:t>
            </a:r>
            <a:r>
              <a:rPr lang="nl-NL" sz="2000" dirty="0"/>
              <a:t> (</a:t>
            </a:r>
            <a:r>
              <a:rPr lang="nl-NL" sz="2000" dirty="0">
                <a:sym typeface="Symbol" panose="05050102010706020507" pitchFamily="18" charset="2"/>
              </a:rPr>
              <a:t> </a:t>
            </a:r>
            <a:r>
              <a:rPr lang="nl-NL" sz="2000" dirty="0"/>
              <a:t>baseer hier evt. je kledingkeus op)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keiveel zin om op reis te gaan </a:t>
            </a:r>
            <a:r>
              <a:rPr lang="nl-NL" sz="2000" dirty="0">
                <a:sym typeface="Wingdings" panose="05000000000000000000" pitchFamily="2" charset="2"/>
              </a:rPr>
              <a:t>(zie foto)</a:t>
            </a:r>
            <a:endParaRPr lang="nl-NL" sz="2000" dirty="0"/>
          </a:p>
          <a:p>
            <a:endParaRPr lang="nl-NL" sz="2100" b="1" dirty="0">
              <a:highlight>
                <a:srgbClr val="FFFF00"/>
              </a:highlight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546883D-18DA-13A4-A7EA-BB78D1F45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15" y="2600184"/>
            <a:ext cx="1943940" cy="363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53815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290</Words>
  <Application>Microsoft Macintosh PowerPoint</Application>
  <PresentationFormat>Breedbeeld</PresentationFormat>
  <Paragraphs>43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Internationaal uitwisselingsproject</vt:lpstr>
      <vt:lpstr>Algemene info</vt:lpstr>
      <vt:lpstr>Algemene info</vt:lpstr>
      <vt:lpstr>Zondag</vt:lpstr>
      <vt:lpstr>Uitwisseling (Italië)</vt:lpstr>
      <vt:lpstr>Programma (online)</vt:lpstr>
      <vt:lpstr>Praktische info</vt:lpstr>
      <vt:lpstr>Wat nog nodig is…</vt:lpstr>
    </vt:vector>
  </TitlesOfParts>
  <Company>Farelcollege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exchange project</dc:title>
  <dc:creator>Giesbers, D.R.</dc:creator>
  <cp:lastModifiedBy>Hout, J.J.H.P. van</cp:lastModifiedBy>
  <cp:revision>39</cp:revision>
  <dcterms:created xsi:type="dcterms:W3CDTF">2019-10-14T11:40:22Z</dcterms:created>
  <dcterms:modified xsi:type="dcterms:W3CDTF">2022-05-02T16:34:10Z</dcterms:modified>
</cp:coreProperties>
</file>