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8" r:id="rId5"/>
    <p:sldId id="269" r:id="rId6"/>
    <p:sldId id="271" r:id="rId7"/>
    <p:sldId id="259" r:id="rId8"/>
    <p:sldId id="267" r:id="rId9"/>
    <p:sldId id="270" r:id="rId10"/>
    <p:sldId id="26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43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2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17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47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96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23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77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8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49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5A69D-1B3A-4335-8A4D-2AB4B49ED71E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1089312"/>
            <a:ext cx="9144000" cy="108101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International exchange project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58" y="2379069"/>
            <a:ext cx="7219283" cy="401071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63" y="1527213"/>
            <a:ext cx="8132318" cy="45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468916" y="428300"/>
            <a:ext cx="9144000" cy="95982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Exchange (</a:t>
            </a:r>
            <a:r>
              <a:rPr lang="nl-NL" dirty="0" err="1" smtClean="0"/>
              <a:t>general</a:t>
            </a:r>
            <a:r>
              <a:rPr lang="nl-NL" dirty="0" smtClean="0"/>
              <a:t> information)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36320" y="1663547"/>
            <a:ext cx="482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Participating</a:t>
            </a:r>
            <a:r>
              <a:rPr lang="nl-NL" sz="2400" dirty="0" smtClean="0"/>
              <a:t> </a:t>
            </a:r>
            <a:r>
              <a:rPr lang="nl-NL" sz="2400" dirty="0" err="1" smtClean="0"/>
              <a:t>countries</a:t>
            </a:r>
            <a:endParaRPr lang="nl-NL" sz="2400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65" y="2743453"/>
            <a:ext cx="2615635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8" y="2743453"/>
            <a:ext cx="2619375" cy="17430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70" y="4651320"/>
            <a:ext cx="2619375" cy="174307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89" y="4651320"/>
            <a:ext cx="2619375" cy="174307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" y="278925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468916" y="428300"/>
            <a:ext cx="9144000" cy="95982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Exchange (</a:t>
            </a:r>
            <a:r>
              <a:rPr lang="nl-NL" dirty="0" err="1" smtClean="0"/>
              <a:t>general</a:t>
            </a:r>
            <a:r>
              <a:rPr lang="nl-NL" dirty="0" smtClean="0"/>
              <a:t> information)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36320" y="1663547"/>
            <a:ext cx="48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main</a:t>
            </a:r>
            <a:r>
              <a:rPr lang="nl-NL" dirty="0" smtClean="0"/>
              <a:t> goals of the project are: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308301"/>
            <a:ext cx="5270470" cy="32940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68" y="2308301"/>
            <a:ext cx="3111002" cy="33184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806731" y="5877767"/>
            <a:ext cx="172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Digital </a:t>
            </a:r>
            <a:r>
              <a:rPr lang="nl-NL" b="1" dirty="0" err="1" smtClean="0"/>
              <a:t>learning</a:t>
            </a:r>
            <a:endParaRPr lang="nl-NL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7346128" y="5877767"/>
            <a:ext cx="274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International </a:t>
            </a:r>
            <a:r>
              <a:rPr lang="nl-NL" b="1" dirty="0" err="1" smtClean="0"/>
              <a:t>collaboration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300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Logo </a:t>
            </a:r>
            <a:r>
              <a:rPr lang="nl-NL" dirty="0" err="1" smtClean="0"/>
              <a:t>competition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38200" y="1872867"/>
            <a:ext cx="4009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Digital or on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Prize</a:t>
            </a:r>
            <a:r>
              <a:rPr lang="nl-NL" sz="2800" dirty="0" smtClean="0"/>
              <a:t> </a:t>
            </a:r>
            <a:r>
              <a:rPr lang="nl-NL" sz="2800" dirty="0" err="1" smtClean="0"/>
              <a:t>for</a:t>
            </a:r>
            <a:r>
              <a:rPr lang="nl-NL" sz="2800" dirty="0" smtClean="0"/>
              <a:t> the best logo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Best logo </a:t>
            </a:r>
            <a:r>
              <a:rPr lang="nl-NL" sz="2800" dirty="0" err="1" smtClean="0"/>
              <a:t>will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</a:t>
            </a:r>
            <a:r>
              <a:rPr lang="nl-NL" sz="2800" dirty="0" err="1" smtClean="0"/>
              <a:t>used</a:t>
            </a:r>
            <a:r>
              <a:rPr lang="nl-NL" sz="2800" dirty="0" smtClean="0"/>
              <a:t> </a:t>
            </a:r>
            <a:r>
              <a:rPr lang="nl-NL" sz="2800" dirty="0" err="1" smtClean="0"/>
              <a:t>for</a:t>
            </a:r>
            <a:r>
              <a:rPr lang="nl-NL" sz="2800" dirty="0" smtClean="0"/>
              <a:t> the 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Submit</a:t>
            </a:r>
            <a:r>
              <a:rPr lang="nl-NL" sz="2800" dirty="0" smtClean="0"/>
              <a:t> in postbox Dhr. Van Wissen (</a:t>
            </a:r>
            <a:r>
              <a:rPr lang="nl-NL" sz="2800" dirty="0" err="1" smtClean="0"/>
              <a:t>outside</a:t>
            </a:r>
            <a:r>
              <a:rPr lang="nl-NL" sz="2800" dirty="0" smtClean="0"/>
              <a:t> of his office).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Logo </a:t>
            </a:r>
            <a:r>
              <a:rPr lang="nl-NL" sz="2800" dirty="0" err="1"/>
              <a:t>w</a:t>
            </a:r>
            <a:r>
              <a:rPr lang="nl-NL" sz="2800" dirty="0" err="1" smtClean="0"/>
              <a:t>ill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</a:t>
            </a:r>
            <a:r>
              <a:rPr lang="nl-NL" sz="2800" dirty="0" err="1" smtClean="0"/>
              <a:t>printed</a:t>
            </a:r>
            <a:r>
              <a:rPr lang="nl-NL" sz="2800" dirty="0" smtClean="0"/>
              <a:t> on exchange </a:t>
            </a:r>
            <a:r>
              <a:rPr lang="nl-NL" sz="2800" dirty="0" err="1" smtClean="0"/>
              <a:t>hoodies</a:t>
            </a:r>
            <a:r>
              <a:rPr lang="nl-NL" sz="2800" dirty="0" smtClean="0"/>
              <a:t>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36" y="3126725"/>
            <a:ext cx="2902103" cy="3731275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45" y="1089312"/>
            <a:ext cx="4066652" cy="2957565"/>
          </a:xfrm>
        </p:spPr>
      </p:pic>
    </p:spTree>
    <p:extLst>
      <p:ext uri="{BB962C8B-B14F-4D97-AF65-F5344CB8AC3E}">
        <p14:creationId xmlns:p14="http://schemas.microsoft.com/office/powerpoint/2010/main" val="8870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Questionnaire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82" y="3227611"/>
            <a:ext cx="4840518" cy="3630389"/>
          </a:xfrm>
        </p:spPr>
      </p:pic>
      <p:sp>
        <p:nvSpPr>
          <p:cNvPr id="5" name="Tekstvak 4"/>
          <p:cNvSpPr txBox="1"/>
          <p:nvPr/>
        </p:nvSpPr>
        <p:spPr>
          <a:xfrm>
            <a:off x="838199" y="1927952"/>
            <a:ext cx="5188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General </a:t>
            </a:r>
            <a:r>
              <a:rPr lang="nl-NL" sz="2800" dirty="0" err="1" smtClean="0"/>
              <a:t>knowledge</a:t>
            </a:r>
            <a:r>
              <a:rPr lang="nl-NL" sz="2800" dirty="0" smtClean="0"/>
              <a:t> </a:t>
            </a:r>
            <a:r>
              <a:rPr lang="nl-NL" sz="2800" dirty="0" err="1" smtClean="0"/>
              <a:t>about</a:t>
            </a:r>
            <a:r>
              <a:rPr lang="nl-NL" sz="2800" dirty="0" smtClean="0"/>
              <a:t> project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international</a:t>
            </a:r>
            <a:r>
              <a:rPr lang="nl-NL" sz="2800" dirty="0" smtClean="0"/>
              <a:t> </a:t>
            </a:r>
            <a:r>
              <a:rPr lang="nl-NL" sz="2800" dirty="0" err="1" smtClean="0"/>
              <a:t>collaboration</a:t>
            </a:r>
            <a:r>
              <a:rPr lang="nl-NL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Receive</a:t>
            </a:r>
            <a:r>
              <a:rPr lang="nl-NL" sz="2800" dirty="0" smtClean="0"/>
              <a:t> codes </a:t>
            </a:r>
            <a:r>
              <a:rPr lang="nl-NL" sz="2800" dirty="0" err="1" smtClean="0"/>
              <a:t>from</a:t>
            </a:r>
            <a:r>
              <a:rPr lang="nl-NL" sz="2800" dirty="0" smtClean="0"/>
              <a:t> GIE in mail.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Both </a:t>
            </a:r>
            <a:r>
              <a:rPr lang="nl-NL" sz="2800" dirty="0" err="1" smtClean="0"/>
              <a:t>you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your</a:t>
            </a:r>
            <a:r>
              <a:rPr lang="nl-NL" sz="2800" dirty="0" smtClean="0"/>
              <a:t> </a:t>
            </a:r>
            <a:r>
              <a:rPr lang="nl-NL" sz="2800" dirty="0" err="1" smtClean="0"/>
              <a:t>parents</a:t>
            </a:r>
            <a:r>
              <a:rPr lang="nl-NL" sz="2800" dirty="0" smtClean="0"/>
              <a:t> </a:t>
            </a:r>
            <a:r>
              <a:rPr lang="nl-NL" sz="2800" dirty="0" err="1" smtClean="0"/>
              <a:t>need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answer</a:t>
            </a:r>
            <a:r>
              <a:rPr lang="nl-NL" sz="2800" dirty="0" smtClean="0"/>
              <a:t> the questionnaire.</a:t>
            </a:r>
          </a:p>
          <a:p>
            <a:endParaRPr lang="nl-NL" sz="2800" dirty="0" smtClean="0"/>
          </a:p>
          <a:p>
            <a:r>
              <a:rPr lang="nl-NL" sz="2800" b="1" dirty="0" smtClean="0">
                <a:solidFill>
                  <a:srgbClr val="FF0000"/>
                </a:solidFill>
              </a:rPr>
              <a:t>TO DO: </a:t>
            </a:r>
            <a:r>
              <a:rPr lang="nl-NL" sz="2800" b="1" dirty="0" err="1" smtClean="0">
                <a:solidFill>
                  <a:srgbClr val="FF0000"/>
                </a:solidFill>
              </a:rPr>
              <a:t>Fill</a:t>
            </a:r>
            <a:r>
              <a:rPr lang="nl-NL" sz="2800" b="1" dirty="0" smtClean="0">
                <a:solidFill>
                  <a:srgbClr val="FF0000"/>
                </a:solidFill>
              </a:rPr>
              <a:t> in the questionnaire.</a:t>
            </a:r>
            <a:endParaRPr lang="nl-NL" sz="2800" b="1" dirty="0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 video </a:t>
            </a:r>
            <a:r>
              <a:rPr lang="nl-NL" dirty="0" err="1" smtClean="0"/>
              <a:t>about</a:t>
            </a:r>
            <a:r>
              <a:rPr lang="nl-NL" dirty="0" smtClean="0"/>
              <a:t> the Netherlands</a:t>
            </a:r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>
          <a:xfrm>
            <a:off x="7429500" y="3578072"/>
            <a:ext cx="4762500" cy="3279928"/>
          </a:xfrm>
        </p:spPr>
      </p:pic>
      <p:sp>
        <p:nvSpPr>
          <p:cNvPr id="10" name="Tekstvak 9"/>
          <p:cNvSpPr txBox="1"/>
          <p:nvPr/>
        </p:nvSpPr>
        <p:spPr>
          <a:xfrm>
            <a:off x="838200" y="1690688"/>
            <a:ext cx="59812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 err="1" smtClean="0"/>
              <a:t>Gives</a:t>
            </a:r>
            <a:r>
              <a:rPr lang="nl-NL" sz="4000" dirty="0" smtClean="0"/>
              <a:t> </a:t>
            </a:r>
            <a:r>
              <a:rPr lang="nl-NL" sz="4000" dirty="0" err="1" smtClean="0"/>
              <a:t>an</a:t>
            </a:r>
            <a:r>
              <a:rPr lang="nl-NL" sz="4000" dirty="0" smtClean="0"/>
              <a:t> </a:t>
            </a:r>
            <a:r>
              <a:rPr lang="nl-NL" sz="4000" dirty="0" err="1" smtClean="0"/>
              <a:t>idea</a:t>
            </a:r>
            <a:r>
              <a:rPr lang="nl-NL" sz="4000" dirty="0" smtClean="0"/>
              <a:t> of Dutch culture / </a:t>
            </a:r>
            <a:r>
              <a:rPr lang="nl-NL" sz="4000" dirty="0" err="1" smtClean="0"/>
              <a:t>habits</a:t>
            </a:r>
            <a:r>
              <a:rPr lang="nl-NL" sz="4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 err="1" smtClean="0"/>
              <a:t>Gives</a:t>
            </a:r>
            <a:r>
              <a:rPr lang="nl-NL" sz="4000" dirty="0" smtClean="0"/>
              <a:t> </a:t>
            </a:r>
            <a:r>
              <a:rPr lang="nl-NL" sz="4000" dirty="0" err="1" smtClean="0"/>
              <a:t>an</a:t>
            </a:r>
            <a:r>
              <a:rPr lang="nl-NL" sz="4000" dirty="0" smtClean="0"/>
              <a:t> image of the </a:t>
            </a:r>
            <a:r>
              <a:rPr lang="nl-NL" sz="4000" dirty="0" err="1" smtClean="0"/>
              <a:t>surroundings</a:t>
            </a:r>
            <a:r>
              <a:rPr lang="nl-NL" sz="4000" dirty="0" smtClean="0"/>
              <a:t> / landscape.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 err="1" smtClean="0"/>
              <a:t>Gives</a:t>
            </a:r>
            <a:r>
              <a:rPr lang="nl-NL" sz="4000" dirty="0" smtClean="0"/>
              <a:t> </a:t>
            </a:r>
            <a:r>
              <a:rPr lang="nl-NL" sz="4000" dirty="0" err="1" smtClean="0"/>
              <a:t>an</a:t>
            </a:r>
            <a:r>
              <a:rPr lang="nl-NL" sz="4000" dirty="0" smtClean="0"/>
              <a:t> </a:t>
            </a:r>
            <a:r>
              <a:rPr lang="nl-NL" sz="4000" dirty="0" err="1" smtClean="0"/>
              <a:t>impression</a:t>
            </a:r>
            <a:r>
              <a:rPr lang="nl-NL" sz="4000" dirty="0" smtClean="0"/>
              <a:t> of the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4000" dirty="0"/>
          </a:p>
          <a:p>
            <a:r>
              <a:rPr lang="nl-NL" sz="3200" b="1" dirty="0" smtClean="0">
                <a:solidFill>
                  <a:srgbClr val="FF0000"/>
                </a:solidFill>
              </a:rPr>
              <a:t>TO DO: </a:t>
            </a:r>
            <a:r>
              <a:rPr lang="nl-NL" sz="3200" b="1" dirty="0" err="1" smtClean="0">
                <a:solidFill>
                  <a:srgbClr val="FF0000"/>
                </a:solidFill>
              </a:rPr>
              <a:t>Create</a:t>
            </a:r>
            <a:r>
              <a:rPr lang="nl-NL" sz="3200" b="1" dirty="0" smtClean="0">
                <a:solidFill>
                  <a:srgbClr val="FF0000"/>
                </a:solidFill>
              </a:rPr>
              <a:t> a clip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7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468915" y="340165"/>
            <a:ext cx="9144000" cy="981859"/>
          </a:xfrm>
        </p:spPr>
        <p:txBody>
          <a:bodyPr/>
          <a:lstStyle/>
          <a:p>
            <a:r>
              <a:rPr lang="nl-NL" dirty="0" err="1" smtClean="0"/>
              <a:t>Twinspace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6775" y="1894226"/>
            <a:ext cx="51779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L</a:t>
            </a:r>
            <a:r>
              <a:rPr lang="nl-NL" sz="2800" dirty="0" smtClean="0"/>
              <a:t>ogin codes </a:t>
            </a:r>
            <a:r>
              <a:rPr lang="nl-NL" sz="2800" dirty="0" err="1" smtClean="0"/>
              <a:t>for</a:t>
            </a:r>
            <a:r>
              <a:rPr lang="nl-NL" sz="2800" dirty="0" smtClean="0"/>
              <a:t> </a:t>
            </a:r>
            <a:r>
              <a:rPr lang="nl-NL" sz="2800" dirty="0" err="1" smtClean="0"/>
              <a:t>teachers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students</a:t>
            </a:r>
            <a:endParaRPr lang="nl-NL" sz="2800" dirty="0" smtClean="0"/>
          </a:p>
          <a:p>
            <a:endParaRPr lang="nl-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Communication:</a:t>
            </a:r>
          </a:p>
          <a:p>
            <a:r>
              <a:rPr lang="nl-NL" sz="2800" dirty="0" smtClean="0"/>
              <a:t>-</a:t>
            </a:r>
            <a:r>
              <a:rPr lang="nl-NL" sz="2800" dirty="0" err="1" smtClean="0"/>
              <a:t>Exchanging</a:t>
            </a:r>
            <a:r>
              <a:rPr lang="nl-NL" sz="2800" dirty="0" smtClean="0"/>
              <a:t> </a:t>
            </a:r>
            <a:r>
              <a:rPr lang="nl-NL" sz="2800" dirty="0" err="1" smtClean="0"/>
              <a:t>good</a:t>
            </a:r>
            <a:r>
              <a:rPr lang="nl-NL" sz="2800" dirty="0" smtClean="0"/>
              <a:t> </a:t>
            </a:r>
            <a:r>
              <a:rPr lang="nl-NL" sz="2800" dirty="0" err="1" smtClean="0"/>
              <a:t>practices</a:t>
            </a:r>
            <a:endParaRPr lang="nl-NL" sz="2800" dirty="0" smtClean="0"/>
          </a:p>
          <a:p>
            <a:r>
              <a:rPr lang="nl-NL" sz="2800" dirty="0" smtClean="0"/>
              <a:t>-</a:t>
            </a:r>
            <a:r>
              <a:rPr lang="nl-NL" sz="2800" dirty="0" err="1" smtClean="0"/>
              <a:t>Sharing</a:t>
            </a:r>
            <a:r>
              <a:rPr lang="nl-NL" sz="2800" dirty="0" smtClean="0"/>
              <a:t> </a:t>
            </a:r>
            <a:r>
              <a:rPr lang="nl-NL" sz="2800" dirty="0" err="1" smtClean="0"/>
              <a:t>products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experiences</a:t>
            </a:r>
            <a:endParaRPr lang="nl-NL" sz="2800" dirty="0" smtClean="0"/>
          </a:p>
          <a:p>
            <a:r>
              <a:rPr lang="nl-NL" sz="2800" dirty="0" smtClean="0"/>
              <a:t>-Personal profile </a:t>
            </a:r>
            <a:br>
              <a:rPr lang="nl-NL" sz="2800" dirty="0" smtClean="0"/>
            </a:br>
            <a:endParaRPr lang="nl-NL" sz="2800" dirty="0">
              <a:sym typeface="Wingdings" panose="05000000000000000000" pitchFamily="2" charset="2"/>
            </a:endParaRPr>
          </a:p>
          <a:p>
            <a:r>
              <a:rPr lang="nl-NL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TO DO: </a:t>
            </a:r>
            <a:r>
              <a:rPr lang="nl-NL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Create</a:t>
            </a:r>
            <a:r>
              <a:rPr lang="nl-NL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a ‘digital postcard’</a:t>
            </a:r>
            <a:endParaRPr lang="nl-NL" sz="2800" dirty="0" smtClean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10671" t="7948" r="50439" b="4673"/>
          <a:stretch/>
        </p:blipFill>
        <p:spPr>
          <a:xfrm>
            <a:off x="6040915" y="1322024"/>
            <a:ext cx="5973673" cy="54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38200" y="2076390"/>
            <a:ext cx="69066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Student </a:t>
            </a:r>
            <a:r>
              <a:rPr lang="nl-NL" sz="3600" dirty="0" err="1" smtClean="0"/>
              <a:t>mobility</a:t>
            </a:r>
            <a:r>
              <a:rPr lang="nl-NL" sz="3600" dirty="0" smtClean="0"/>
              <a:t> dates:</a:t>
            </a:r>
          </a:p>
          <a:p>
            <a:r>
              <a:rPr lang="nl-NL" sz="3600" dirty="0" smtClean="0"/>
              <a:t>Spain	= 25-11-19 </a:t>
            </a:r>
            <a:r>
              <a:rPr lang="nl-NL" sz="3600" dirty="0" err="1" smtClean="0"/>
              <a:t>to</a:t>
            </a:r>
            <a:r>
              <a:rPr lang="nl-NL" sz="3600" dirty="0" smtClean="0"/>
              <a:t> 29-11-19</a:t>
            </a:r>
          </a:p>
          <a:p>
            <a:r>
              <a:rPr lang="nl-NL" sz="3600" dirty="0" smtClean="0">
                <a:solidFill>
                  <a:srgbClr val="FF0000"/>
                </a:solidFill>
              </a:rPr>
              <a:t>Poland	</a:t>
            </a:r>
            <a:r>
              <a:rPr lang="nl-NL" sz="3600" dirty="0" smtClean="0">
                <a:solidFill>
                  <a:srgbClr val="FF0000"/>
                </a:solidFill>
              </a:rPr>
              <a:t>= 30-03-20 </a:t>
            </a:r>
            <a:r>
              <a:rPr lang="nl-NL" sz="3600" dirty="0" err="1" smtClean="0">
                <a:solidFill>
                  <a:srgbClr val="FF0000"/>
                </a:solidFill>
              </a:rPr>
              <a:t>to</a:t>
            </a:r>
            <a:r>
              <a:rPr lang="nl-NL" sz="3600" dirty="0" smtClean="0">
                <a:solidFill>
                  <a:srgbClr val="FF0000"/>
                </a:solidFill>
              </a:rPr>
              <a:t> 03-04-20</a:t>
            </a:r>
          </a:p>
          <a:p>
            <a:r>
              <a:rPr lang="nl-NL" sz="3600" dirty="0" smtClean="0">
                <a:solidFill>
                  <a:srgbClr val="FF0000"/>
                </a:solidFill>
              </a:rPr>
              <a:t>Italy		= 05-10-20 </a:t>
            </a:r>
            <a:r>
              <a:rPr lang="nl-NL" sz="3600" dirty="0" err="1" smtClean="0">
                <a:solidFill>
                  <a:srgbClr val="FF0000"/>
                </a:solidFill>
              </a:rPr>
              <a:t>to</a:t>
            </a:r>
            <a:r>
              <a:rPr lang="nl-NL" sz="3600" dirty="0" smtClean="0">
                <a:solidFill>
                  <a:srgbClr val="FF0000"/>
                </a:solidFill>
              </a:rPr>
              <a:t> 09-10-20</a:t>
            </a:r>
          </a:p>
          <a:p>
            <a:r>
              <a:rPr lang="nl-NL" sz="3600" dirty="0" smtClean="0"/>
              <a:t>Portugal	= 22-02-21 </a:t>
            </a:r>
            <a:r>
              <a:rPr lang="nl-NL" sz="3600" dirty="0" err="1" smtClean="0"/>
              <a:t>to</a:t>
            </a:r>
            <a:r>
              <a:rPr lang="nl-NL" sz="3600" dirty="0" smtClean="0"/>
              <a:t> 26-02-21</a:t>
            </a:r>
          </a:p>
          <a:p>
            <a:r>
              <a:rPr lang="nl-NL" sz="3600" dirty="0" smtClean="0"/>
              <a:t>NL		= 08-03-21 </a:t>
            </a:r>
            <a:r>
              <a:rPr lang="nl-NL" sz="3600" dirty="0" err="1" smtClean="0"/>
              <a:t>to</a:t>
            </a:r>
            <a:r>
              <a:rPr lang="nl-NL" sz="3600" dirty="0" smtClean="0"/>
              <a:t> 12-03-21</a:t>
            </a:r>
            <a:endParaRPr lang="nl-NL" sz="3600" dirty="0" smtClean="0"/>
          </a:p>
          <a:p>
            <a:endParaRPr lang="nl-NL" sz="3600" dirty="0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1222872" y="472368"/>
            <a:ext cx="9356993" cy="981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smtClean="0"/>
              <a:t>Practical information</a:t>
            </a:r>
            <a:endParaRPr lang="nl-NL" dirty="0"/>
          </a:p>
        </p:txBody>
      </p:sp>
      <p:sp>
        <p:nvSpPr>
          <p:cNvPr id="7" name="AutoShape 2" descr="Afbeeldingsresultaat voor what we need"/>
          <p:cNvSpPr>
            <a:spLocks noChangeAspect="1" noChangeArrowheads="1"/>
          </p:cNvSpPr>
          <p:nvPr/>
        </p:nvSpPr>
        <p:spPr bwMode="auto">
          <a:xfrm>
            <a:off x="155575" y="-982663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76" y="3683000"/>
            <a:ext cx="4370024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42441" y="1800028"/>
            <a:ext cx="8250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 err="1" smtClean="0"/>
              <a:t>Fill</a:t>
            </a:r>
            <a:r>
              <a:rPr lang="nl-NL" sz="3600" dirty="0" smtClean="0"/>
              <a:t> in the questionnaire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 smtClean="0"/>
              <a:t>Update </a:t>
            </a:r>
            <a:r>
              <a:rPr lang="nl-NL" sz="3600" dirty="0" err="1" smtClean="0"/>
              <a:t>your</a:t>
            </a:r>
            <a:r>
              <a:rPr lang="nl-NL" sz="3600" dirty="0" smtClean="0"/>
              <a:t> </a:t>
            </a:r>
            <a:r>
              <a:rPr lang="nl-NL" sz="3600" dirty="0" err="1" smtClean="0"/>
              <a:t>Twinspace</a:t>
            </a:r>
            <a:r>
              <a:rPr lang="nl-NL" sz="3600" dirty="0" smtClean="0"/>
              <a:t> (digital postcard)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 err="1" smtClean="0"/>
              <a:t>Create</a:t>
            </a:r>
            <a:r>
              <a:rPr lang="nl-NL" sz="3600" dirty="0" smtClean="0"/>
              <a:t> a logo </a:t>
            </a:r>
            <a:r>
              <a:rPr lang="nl-NL" sz="3600" dirty="0" err="1" smtClean="0"/>
              <a:t>for</a:t>
            </a:r>
            <a:r>
              <a:rPr lang="nl-NL" sz="3600" dirty="0" smtClean="0"/>
              <a:t> the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 err="1" smtClean="0"/>
              <a:t>Create</a:t>
            </a:r>
            <a:r>
              <a:rPr lang="nl-NL" sz="3600" dirty="0" smtClean="0"/>
              <a:t> a </a:t>
            </a:r>
            <a:r>
              <a:rPr lang="nl-NL" sz="3600" dirty="0" err="1" smtClean="0"/>
              <a:t>informative</a:t>
            </a:r>
            <a:r>
              <a:rPr lang="nl-NL" sz="3600" dirty="0" smtClean="0"/>
              <a:t> video </a:t>
            </a:r>
            <a:r>
              <a:rPr lang="nl-NL" sz="3600" dirty="0" err="1" smtClean="0"/>
              <a:t>about</a:t>
            </a:r>
            <a:r>
              <a:rPr lang="nl-NL" sz="3600" dirty="0" smtClean="0"/>
              <a:t> 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 err="1" smtClean="0"/>
              <a:t>Your</a:t>
            </a:r>
            <a:r>
              <a:rPr lang="nl-NL" sz="3600" dirty="0" smtClean="0"/>
              <a:t> </a:t>
            </a:r>
            <a:r>
              <a:rPr lang="nl-NL" sz="3600" dirty="0" err="1" smtClean="0"/>
              <a:t>size</a:t>
            </a:r>
            <a:r>
              <a:rPr lang="nl-NL" sz="3600" dirty="0" smtClean="0"/>
              <a:t> (</a:t>
            </a:r>
            <a:r>
              <a:rPr lang="nl-NL" sz="3600" dirty="0" err="1" smtClean="0"/>
              <a:t>for</a:t>
            </a:r>
            <a:r>
              <a:rPr lang="nl-NL" sz="3600" dirty="0" smtClean="0"/>
              <a:t> the </a:t>
            </a:r>
            <a:r>
              <a:rPr lang="nl-NL" sz="3600" dirty="0" err="1" smtClean="0"/>
              <a:t>hoodie</a:t>
            </a:r>
            <a:r>
              <a:rPr lang="nl-NL" sz="36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 err="1" smtClean="0"/>
              <a:t>Become</a:t>
            </a:r>
            <a:r>
              <a:rPr lang="nl-NL" sz="3600" dirty="0" smtClean="0"/>
              <a:t> a host family</a:t>
            </a: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1222872" y="472368"/>
            <a:ext cx="9356993" cy="981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err="1" smtClean="0"/>
              <a:t>What</a:t>
            </a:r>
            <a:r>
              <a:rPr lang="nl-NL" dirty="0" smtClean="0"/>
              <a:t> we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nl-NL" dirty="0"/>
          </a:p>
        </p:txBody>
      </p:sp>
      <p:sp>
        <p:nvSpPr>
          <p:cNvPr id="7" name="AutoShape 2" descr="Afbeeldingsresultaat voor what we need"/>
          <p:cNvSpPr>
            <a:spLocks noChangeAspect="1" noChangeArrowheads="1"/>
          </p:cNvSpPr>
          <p:nvPr/>
        </p:nvSpPr>
        <p:spPr bwMode="auto">
          <a:xfrm>
            <a:off x="155575" y="-982663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55" y="3574696"/>
            <a:ext cx="4579345" cy="328330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208</Words>
  <Application>Microsoft Office PowerPoint</Application>
  <PresentationFormat>Breedbeeld</PresentationFormat>
  <Paragraphs>49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Kantoorthema</vt:lpstr>
      <vt:lpstr>International exchange project</vt:lpstr>
      <vt:lpstr>Exchange (general information)</vt:lpstr>
      <vt:lpstr>Exchange (general information)</vt:lpstr>
      <vt:lpstr>Logo competition</vt:lpstr>
      <vt:lpstr>Questionnaire</vt:lpstr>
      <vt:lpstr>Info video about the Netherlands</vt:lpstr>
      <vt:lpstr>Twinspace</vt:lpstr>
      <vt:lpstr>PowerPoint-presentatie</vt:lpstr>
      <vt:lpstr>PowerPoint-presentatie</vt:lpstr>
      <vt:lpstr>Questions?</vt:lpstr>
    </vt:vector>
  </TitlesOfParts>
  <Company>Farelcollege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exchange project</dc:title>
  <dc:creator>Giesbers, D.R.</dc:creator>
  <cp:lastModifiedBy>Giesbers, D.R.</cp:lastModifiedBy>
  <cp:revision>22</cp:revision>
  <dcterms:created xsi:type="dcterms:W3CDTF">2019-10-14T11:40:22Z</dcterms:created>
  <dcterms:modified xsi:type="dcterms:W3CDTF">2019-11-22T10:57:25Z</dcterms:modified>
</cp:coreProperties>
</file>