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76" r:id="rId5"/>
    <p:sldId id="278" r:id="rId6"/>
    <p:sldId id="261" r:id="rId7"/>
    <p:sldId id="279" r:id="rId8"/>
    <p:sldId id="27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43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2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17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47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96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23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77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8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49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5A69D-1B3A-4335-8A4D-2AB4B49ED71E}" type="datetimeFigureOut">
              <a:rPr lang="nl-NL" smtClean="0"/>
              <a:t>15-2-2022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eabadebacal.pt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eoblue.com/en/weather/week/porto_portugal_2735943" TargetMode="External"/><Relationship Id="rId2" Type="http://schemas.openxmlformats.org/officeDocument/2006/relationships/hyperlink" Target="https://www.meteoblue.com/en/weather/week/bragan%c3%a7a_portugal_274202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089312"/>
            <a:ext cx="12191999" cy="1081010"/>
          </a:xfrm>
        </p:spPr>
        <p:txBody>
          <a:bodyPr>
            <a:normAutofit/>
          </a:bodyPr>
          <a:lstStyle/>
          <a:p>
            <a:r>
              <a:rPr lang="nl-NL" dirty="0"/>
              <a:t>Internationaal uitwisselingsproject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58" y="2379069"/>
            <a:ext cx="7219283" cy="401071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8" y="119828"/>
            <a:ext cx="1701412" cy="9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5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/>
              <a:t>Algemene info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20415" y="1806767"/>
            <a:ext cx="9951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Deelnemende landen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35D6DC7-9B29-49F7-B844-C25477D640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5" y="2725947"/>
            <a:ext cx="2615635" cy="174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0D4C74C-E17C-46BB-AF79-F798BF58B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2743452"/>
            <a:ext cx="2619375" cy="17430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CCC020D-7E37-41B0-A634-F80F83171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30" y="2743452"/>
            <a:ext cx="2619375" cy="174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0298F2D-6055-4E54-A76F-6EF4C3018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69" y="4642557"/>
            <a:ext cx="2619375" cy="174307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C4AC82C-96FA-4FB6-A9FB-69D5DE0A67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956" y="46511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8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/>
              <a:t>Algemene info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20415" y="1806767"/>
            <a:ext cx="9951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Het uitwisselingsproject heeft als thema’s…</a:t>
            </a:r>
            <a:endParaRPr lang="pl-P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BFF6A2A-C8C3-4CC2-AAC0-63215C2AE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72" y="2328621"/>
            <a:ext cx="5270470" cy="329404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E34B25A-3F47-4556-A887-645AC7A1F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20" y="2328621"/>
            <a:ext cx="3111002" cy="331840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5A28D94-D109-4767-9730-E3D8EA9A0D7A}"/>
              </a:ext>
            </a:extLst>
          </p:cNvPr>
          <p:cNvSpPr txBox="1"/>
          <p:nvPr/>
        </p:nvSpPr>
        <p:spPr>
          <a:xfrm>
            <a:off x="1222872" y="5768767"/>
            <a:ext cx="5270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1" dirty="0"/>
              <a:t>Digital </a:t>
            </a:r>
            <a:r>
              <a:rPr lang="nl-NL" b="1" dirty="0" err="1"/>
              <a:t>learning</a:t>
            </a:r>
            <a:endParaRPr lang="nl-NL" b="1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E98A65C-C244-426B-949A-9B88C0D62D4E}"/>
              </a:ext>
            </a:extLst>
          </p:cNvPr>
          <p:cNvSpPr txBox="1"/>
          <p:nvPr/>
        </p:nvSpPr>
        <p:spPr>
          <a:xfrm>
            <a:off x="7310220" y="5768767"/>
            <a:ext cx="3111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b="1" dirty="0"/>
              <a:t>International </a:t>
            </a:r>
            <a:r>
              <a:rPr lang="nl-NL" b="1" dirty="0" err="1"/>
              <a:t>collaboration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06430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en-US" dirty="0" err="1"/>
              <a:t>Zondag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120415" y="1806767"/>
            <a:ext cx="9951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 </a:t>
            </a:r>
            <a:r>
              <a:rPr lang="en-US" sz="2000" dirty="0" err="1"/>
              <a:t>aankomst</a:t>
            </a:r>
            <a:r>
              <a:rPr lang="en-US" sz="2000" dirty="0"/>
              <a:t> in Porto met </a:t>
            </a:r>
            <a:r>
              <a:rPr lang="en-US" sz="2000" dirty="0" err="1"/>
              <a:t>een</a:t>
            </a:r>
            <a:r>
              <a:rPr lang="en-US" sz="2000" dirty="0"/>
              <a:t> </a:t>
            </a:r>
            <a:r>
              <a:rPr lang="en-US" sz="2000" dirty="0" err="1"/>
              <a:t>busje</a:t>
            </a:r>
            <a:r>
              <a:rPr lang="en-US" sz="2000" dirty="0"/>
              <a:t> </a:t>
            </a:r>
            <a:r>
              <a:rPr lang="en-US" sz="2000" dirty="0" err="1"/>
              <a:t>naar</a:t>
            </a:r>
            <a:r>
              <a:rPr lang="en-US" sz="2000" dirty="0"/>
              <a:t> de </a:t>
            </a:r>
            <a:r>
              <a:rPr lang="en-US" sz="2000" dirty="0" err="1"/>
              <a:t>stad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‘s </a:t>
            </a:r>
            <a:r>
              <a:rPr lang="en-US" sz="2000" dirty="0" err="1"/>
              <a:t>Avonds</a:t>
            </a:r>
            <a:r>
              <a:rPr lang="en-US" sz="2000" dirty="0"/>
              <a:t> </a:t>
            </a:r>
            <a:r>
              <a:rPr lang="en-US" sz="2000" dirty="0" err="1"/>
              <a:t>ontmoeting</a:t>
            </a:r>
            <a:r>
              <a:rPr lang="en-US" sz="2000" dirty="0"/>
              <a:t> met </a:t>
            </a:r>
            <a:r>
              <a:rPr lang="en-US" sz="2000" dirty="0" err="1"/>
              <a:t>groep</a:t>
            </a:r>
            <a:r>
              <a:rPr lang="en-US" sz="2000" dirty="0"/>
              <a:t> uit Zuid-Tirol (</a:t>
            </a:r>
            <a:r>
              <a:rPr lang="en-US" sz="2000" dirty="0" err="1"/>
              <a:t>Itali</a:t>
            </a:r>
            <a:r>
              <a:rPr lang="nl-NL" sz="2000" dirty="0"/>
              <a:t>ë)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Overnachting</a:t>
            </a:r>
            <a:r>
              <a:rPr lang="en-US" sz="2000" dirty="0"/>
              <a:t> in de Zero Box Lodge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54C1B35-B43E-481E-B4A3-102472FE1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9736" y="505761"/>
            <a:ext cx="2380129" cy="170179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89E36C8-538C-48E2-A2F4-5D7F8812F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360" y="5172635"/>
            <a:ext cx="2523120" cy="168536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E15C9DB-BF8F-4FAA-80F2-B43ED09DE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3120" y="5172633"/>
            <a:ext cx="2523120" cy="168536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6054B32-6081-473B-A794-DFF7BC97D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240" y="5172632"/>
            <a:ext cx="2523120" cy="168536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70F231C6-5D3E-4733-ACEF-DF6FBDC64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172630"/>
            <a:ext cx="2523120" cy="168536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E368DBB-98B9-4C50-9188-22F061852B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4408" y="5172630"/>
            <a:ext cx="2437592" cy="168536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A7FC01C-BEA0-4BF8-BC4F-20588F8A20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487263"/>
            <a:ext cx="2523120" cy="168536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EA92DD48-4417-4BA9-9D8E-A2F6E12D8B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3524" y="3487532"/>
            <a:ext cx="2522716" cy="168509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82EFEA3B-2879-4D9D-97CB-5A1C694E20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3498" y="2342945"/>
            <a:ext cx="4041447" cy="26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97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/>
              <a:t>Uitwisseling (Portugal)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20415" y="1806767"/>
            <a:ext cx="9951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hlinkClick r:id="rId2"/>
              </a:rPr>
              <a:t>Escola Secundária Abade de Baçal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Hebben ervaring met Erasmus+ projecten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Bekend met het Farelcollege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CC20EE-5526-457A-A252-BB84B1B0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007302"/>
            <a:ext cx="71437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3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0" y="472368"/>
            <a:ext cx="10579865" cy="981859"/>
          </a:xfrm>
        </p:spPr>
        <p:txBody>
          <a:bodyPr/>
          <a:lstStyle/>
          <a:p>
            <a:pPr algn="l"/>
            <a:r>
              <a:rPr lang="nl-NL" dirty="0"/>
              <a:t>Programma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7FD9A85-1176-4BFA-9C70-48F479DC8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652" y="76709"/>
            <a:ext cx="6495715" cy="67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7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/>
              <a:t>Praktische info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20415" y="1806767"/>
            <a:ext cx="995117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Begeleiders:</a:t>
            </a:r>
            <a:r>
              <a:rPr lang="nl-NL" sz="2000" dirty="0"/>
              <a:t>	Anouk Goossens &amp; Joop van Hout</a:t>
            </a:r>
          </a:p>
          <a:p>
            <a:r>
              <a:rPr lang="nl-NL" sz="2000" dirty="0"/>
              <a:t>		</a:t>
            </a:r>
            <a:r>
              <a:rPr lang="nl-NL" dirty="0"/>
              <a:t>06 1418 2800              06 1170 2211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r>
              <a:rPr lang="nl-NL" sz="2000" b="1" dirty="0"/>
              <a:t>Vertrek:</a:t>
            </a:r>
            <a:r>
              <a:rPr lang="nl-NL" sz="2000" dirty="0"/>
              <a:t>		zondag 20 feb om </a:t>
            </a:r>
            <a:r>
              <a:rPr lang="nl-NL" sz="2000" b="1" dirty="0"/>
              <a:t>11:00 uur </a:t>
            </a:r>
            <a:r>
              <a:rPr lang="nl-NL" sz="2000" dirty="0"/>
              <a:t>(parkeerplaats achter de school) 				Met dank aan ouders Maura &amp; </a:t>
            </a:r>
            <a:r>
              <a:rPr lang="nl-NL" sz="2000" dirty="0" err="1"/>
              <a:t>Jenn</a:t>
            </a:r>
            <a:r>
              <a:rPr lang="nl-NL" sz="2000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r>
              <a:rPr lang="nl-NL" sz="2000" b="1" dirty="0"/>
              <a:t>Heenvlucht:</a:t>
            </a:r>
            <a:r>
              <a:rPr lang="nl-NL" sz="2000" dirty="0"/>
              <a:t>	Ryanair FR7473 van 14:05 - 15:40 van Eindhoven naar Porto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r>
              <a:rPr lang="nl-NL" sz="2000" b="1" dirty="0"/>
              <a:t>Terugvlucht:</a:t>
            </a:r>
            <a:r>
              <a:rPr lang="nl-NL" sz="2000" dirty="0"/>
              <a:t>	Ryanair FR7472 van 10:05 - 13:40 van Porto naar Eindhoven (vrijdag 25 feb)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  <a:p>
            <a:r>
              <a:rPr lang="nl-NL" sz="2000" b="1" dirty="0"/>
              <a:t>Aankomst:</a:t>
            </a:r>
            <a:r>
              <a:rPr lang="nl-NL" sz="2000" dirty="0"/>
              <a:t>	we worden opgehaald door twee collega’s</a:t>
            </a:r>
          </a:p>
          <a:p>
            <a:r>
              <a:rPr lang="nl-NL" sz="2000" dirty="0"/>
              <a:t>		aankomst hopelijk tussen 15 - 16 uur (parkeerplaats achter de school)</a:t>
            </a:r>
            <a:endParaRPr lang="nl-NL" sz="21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2836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/>
              <a:t>Wat nog nodig is…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120415" y="1806767"/>
            <a:ext cx="995117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Passenger </a:t>
            </a:r>
            <a:r>
              <a:rPr lang="nl-NL" sz="2000" dirty="0" err="1"/>
              <a:t>Locator</a:t>
            </a:r>
            <a:r>
              <a:rPr lang="nl-NL" sz="2000" dirty="0"/>
              <a:t> Form invullen + inchecken</a:t>
            </a:r>
          </a:p>
          <a:p>
            <a:r>
              <a:rPr lang="nl-NL" sz="2000" dirty="0">
                <a:sym typeface="Symbol" panose="05050102010706020507" pitchFamily="18" charset="2"/>
              </a:rPr>
              <a:t>	 </a:t>
            </a:r>
            <a:r>
              <a:rPr lang="nl-NL" sz="2000" dirty="0"/>
              <a:t>doen we samen: donderdagmiddag (neem reisdocument mee!)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neem enkele leuke (digitale) foto’s van thuis mee, zodat jouw gastgezin </a:t>
            </a:r>
          </a:p>
          <a:p>
            <a:r>
              <a:rPr lang="nl-NL" sz="2000" dirty="0"/>
              <a:t>      ziet waar je vandaan komt, en waar hun zoon/dochter naartoe gaat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kleinigheidje voor je gastgezin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CoronaCheck</a:t>
            </a:r>
            <a:r>
              <a:rPr lang="nl-NL" sz="2000" dirty="0"/>
              <a:t> app met internationale QR-code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paspoort/ID-kaart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pinpas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mondkapje (voor: vliegtuig, OV, winkels, musea, schoolgangen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heerlijk weer </a:t>
            </a:r>
            <a:r>
              <a:rPr lang="nl-NL" sz="2000" dirty="0">
                <a:sym typeface="Symbol" panose="05050102010706020507" pitchFamily="18" charset="2"/>
              </a:rPr>
              <a:t>in </a:t>
            </a:r>
            <a:r>
              <a:rPr lang="nl-NL" sz="2000" dirty="0">
                <a:sym typeface="Symbol" panose="05050102010706020507" pitchFamily="18" charset="2"/>
                <a:hlinkClick r:id="rId2"/>
              </a:rPr>
              <a:t>Bragança</a:t>
            </a:r>
            <a:r>
              <a:rPr lang="nl-NL" sz="2000" dirty="0">
                <a:sym typeface="Symbol" panose="05050102010706020507" pitchFamily="18" charset="2"/>
              </a:rPr>
              <a:t> en </a:t>
            </a:r>
            <a:r>
              <a:rPr lang="nl-NL" sz="2000" dirty="0"/>
              <a:t>in </a:t>
            </a:r>
            <a:r>
              <a:rPr lang="nl-NL" sz="2000" dirty="0">
                <a:hlinkClick r:id="rId3"/>
              </a:rPr>
              <a:t>Porto</a:t>
            </a:r>
            <a:r>
              <a:rPr lang="nl-NL" sz="2000" dirty="0"/>
              <a:t> (</a:t>
            </a:r>
            <a:r>
              <a:rPr lang="nl-NL" sz="2000" dirty="0">
                <a:sym typeface="Symbol" panose="05050102010706020507" pitchFamily="18" charset="2"/>
              </a:rPr>
              <a:t> </a:t>
            </a:r>
            <a:r>
              <a:rPr lang="nl-NL" sz="2000" dirty="0"/>
              <a:t>baseer hier evt. je kledingkeus op)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100" b="1" dirty="0">
                <a:highlight>
                  <a:srgbClr val="FFFF00"/>
                </a:highlight>
              </a:rPr>
              <a:t>een korte presentatie over het Farelcollege die op dinsdag wordt gegeven door jullie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84E49A2-C731-4240-AB5B-84B51367C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45" y="0"/>
            <a:ext cx="3052955" cy="21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381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277</Words>
  <Application>Microsoft Office PowerPoint</Application>
  <PresentationFormat>Breedbeeld</PresentationFormat>
  <Paragraphs>41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Arial</vt:lpstr>
      <vt:lpstr>Calibri</vt:lpstr>
      <vt:lpstr>Calibri Light</vt:lpstr>
      <vt:lpstr>Kantoorthema</vt:lpstr>
      <vt:lpstr>Internationaal uitwisselingsproject</vt:lpstr>
      <vt:lpstr>Algemene info</vt:lpstr>
      <vt:lpstr>Algemene info</vt:lpstr>
      <vt:lpstr>Zondag</vt:lpstr>
      <vt:lpstr>Uitwisseling (Portugal)</vt:lpstr>
      <vt:lpstr>Programma</vt:lpstr>
      <vt:lpstr>Praktische info</vt:lpstr>
      <vt:lpstr>Wat nog nodig is…</vt:lpstr>
    </vt:vector>
  </TitlesOfParts>
  <Company>Farelcollege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exchange project</dc:title>
  <dc:creator>Giesbers, D.R.</dc:creator>
  <cp:lastModifiedBy>Hout, J.J.H.P. van</cp:lastModifiedBy>
  <cp:revision>36</cp:revision>
  <dcterms:created xsi:type="dcterms:W3CDTF">2019-10-14T11:40:22Z</dcterms:created>
  <dcterms:modified xsi:type="dcterms:W3CDTF">2022-02-15T16:42:21Z</dcterms:modified>
</cp:coreProperties>
</file>