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62" r:id="rId4"/>
    <p:sldId id="260" r:id="rId5"/>
    <p:sldId id="263" r:id="rId6"/>
    <p:sldId id="264" r:id="rId7"/>
    <p:sldId id="261" r:id="rId8"/>
    <p:sldId id="26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C115-3663-4C02-B59E-2869FEF7C11B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7390-7F82-440F-9938-30F79BE9CD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5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38FF5-379E-9046-AC34-DED8121E8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94C4F5-03DA-7849-87A9-546EEC12C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C60CD-415A-FB47-8B49-05AD8173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75E6EB-CC96-0644-BD4E-8FB93BA7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BEBB81-549F-D741-AB45-29BFADB8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1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AFE46-2975-174F-B085-E5E18A8E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EF29AD-B537-754C-944B-D97EB9DC9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2F171-F774-864E-9895-1E1BC01F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9D9E6C-FB24-0247-AB43-9A5C5BB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609C5-D9B1-F643-83BB-3297C3D3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95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070090-8291-014C-B5D3-2B9838D22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F772AA-82B1-B440-B8B8-4CE1E6AFF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4CFF1F-9A49-7F43-8A4C-FA78292C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66B9D-FBFE-3644-895F-7ACCA7F1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A5251D-6408-2547-AE16-604BDD80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55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AE322-9424-BF46-89AB-1D1006D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2B8C78-C8F4-3949-910D-2407059D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3F867-C0D3-5744-8C66-9BE0132C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BFEC3-8631-A34C-B735-6F75D4BF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D85B1-4932-844E-9F86-2135886E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7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1194C-A62F-1342-858A-43814B61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C6C063-3C4C-CF4D-A340-64E564AF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6339E5-CE92-5441-966E-C139DB39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EDDDF-3E49-6442-9FD9-08D39C56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AAF375-A22D-0442-98C3-5725BB17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6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9952D-A013-D546-9550-7E4A12FB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D060BF-34EF-A448-9030-0E2472065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C90EA8-07D0-2542-93ED-669A14CD7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743CBAB-6A1D-A548-B82D-93C84738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E46419-A6B0-2A42-B9BF-5D398F8B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2FA1FE-ED97-B242-B819-257A7213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11243-C0B5-B740-926E-F06896C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48C60B-BE49-214E-B6DA-EC88FE15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655310-22AC-CF4A-B72C-8A3FB431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273228-BBD0-1E4C-9353-1ACDEEBDA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291D26-250A-9D4B-A15A-F4991DBFB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CF28692-33FD-3740-BB0D-31CF056B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DFD8EF-B022-DA4D-A0E6-C9BC1DF6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2399A2-024E-3049-82A6-FFB868FD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63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34601-E6A1-6244-AC4F-21513FD3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F9B9CC-A75B-ED4C-9F3B-AB2CAB16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7BB60-5D68-5849-B615-6904D261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815F4E-1180-9045-B16F-14657C1A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4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90D09E-1942-E64C-A177-89092F88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CFBBBC-EF83-9B45-A551-7A74352D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9A038B-D9AA-5C42-BFCC-2FB47C92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A2019-CFDA-F247-83A3-E1168542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82745B-C9F2-B246-AE3B-A5A5BFB1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20853-C42F-D648-BA7C-F3CABAB7C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9315AD-1EBC-0C43-837C-3DDC600F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6A3AFF-DC51-034D-9904-3D9F9E97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B16B9-D14E-BE4D-B64A-55630D2D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4C7C0-BE43-6A4E-A834-215D293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F56DC1-6D48-EB4E-8EE2-ED7B1439E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2DFB2F-F1EF-5E4A-B692-E87CDDE8E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59692F-E6D3-124B-870E-EA36B845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E36D0-375A-0548-8779-D2AF9441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5A4DCE-FBF7-D346-9420-99AB8EDC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F310FC-941D-9A41-B69C-74C548F8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00E379-8B7D-DF40-9816-0741F725B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189AD2-DEB2-AF43-8098-F2DD70086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1910-3F2F-5D46-9B17-D9364AFCA278}" type="datetimeFigureOut">
              <a:rPr lang="de-DE" smtClean="0"/>
              <a:t>30.05.22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3CE4D-166F-7E4D-BDC8-98890977E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DC15-533A-6143-994C-8CD3FDF1D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EBCF7-B13F-0246-83CE-8638D067DA4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C8B2C6-AAB7-F04D-AF97-0CE9882CC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0394" b="14272"/>
          <a:stretch/>
        </p:blipFill>
        <p:spPr>
          <a:xfrm>
            <a:off x="89237" y="5905500"/>
            <a:ext cx="9744075" cy="863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EA8318-890B-9D4B-828D-7D39323D58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67899" y="4967288"/>
            <a:ext cx="2122566" cy="17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F2FF9-100E-F4DB-656B-49A7E1D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2193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Useful Digital Applications and Tools</a:t>
            </a:r>
          </a:p>
        </p:txBody>
      </p:sp>
    </p:spTree>
    <p:extLst>
      <p:ext uri="{BB962C8B-B14F-4D97-AF65-F5344CB8AC3E}">
        <p14:creationId xmlns:p14="http://schemas.microsoft.com/office/powerpoint/2010/main" val="204936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Quizlet Logo - Storia e significato dell'emblema del marchio">
            <a:extLst>
              <a:ext uri="{FF2B5EF4-FFF2-40B4-BE49-F238E27FC236}">
                <a16:creationId xmlns:a16="http://schemas.microsoft.com/office/drawing/2014/main" id="{E485B8F3-902A-76BE-838F-79A4D02D7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524903"/>
            <a:ext cx="3112094" cy="17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</a:rPr>
              <a:t>Quizlet</a:t>
            </a:r>
            <a:r>
              <a:rPr lang="en-US" b="0" i="0" dirty="0">
                <a:effectLst/>
              </a:rPr>
              <a:t> is a free website providing learning tools for students, including flashcards, study and game modes.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2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 err="1">
                <a:effectLst/>
              </a:rPr>
              <a:t>Mentimeter</a:t>
            </a:r>
            <a:r>
              <a:rPr lang="en-US" b="0" i="0" dirty="0">
                <a:effectLst/>
              </a:rPr>
              <a:t> is a presentation tool that uses quizzes, polls and word clouds to help engage students better in education</a:t>
            </a:r>
            <a:endParaRPr lang="en-US" dirty="0"/>
          </a:p>
        </p:txBody>
      </p:sp>
      <p:pic>
        <p:nvPicPr>
          <p:cNvPr id="4098" name="Picture 2" descr="New Look; Same Menti - Mentimeter">
            <a:extLst>
              <a:ext uri="{FF2B5EF4-FFF2-40B4-BE49-F238E27FC236}">
                <a16:creationId xmlns:a16="http://schemas.microsoft.com/office/drawing/2014/main" id="{3C70FEA3-E412-4D4B-ED2B-D2D9E344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956"/>
            <a:ext cx="3754963" cy="14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9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3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>
                <a:effectLst/>
              </a:rPr>
              <a:t>Sutori </a:t>
            </a:r>
            <a:r>
              <a:rPr lang="en-US" b="0" i="0">
                <a:effectLst/>
              </a:rPr>
              <a:t>is a collaborative instruction and presentation tool for the classroom.</a:t>
            </a:r>
            <a:endParaRPr lang="en-US" dirty="0"/>
          </a:p>
        </p:txBody>
      </p:sp>
      <p:pic>
        <p:nvPicPr>
          <p:cNvPr id="2052" name="Picture 4" descr="Presentations for the classroom | Sutori">
            <a:extLst>
              <a:ext uri="{FF2B5EF4-FFF2-40B4-BE49-F238E27FC236}">
                <a16:creationId xmlns:a16="http://schemas.microsoft.com/office/drawing/2014/main" id="{12567041-F33A-D4D3-C8CC-0763DD13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1" y="-19744"/>
            <a:ext cx="2795200" cy="27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2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4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</a:rPr>
              <a:t>Wonder.me </a:t>
            </a:r>
            <a:r>
              <a:rPr lang="en-US" b="0" i="0" dirty="0">
                <a:effectLst/>
              </a:rPr>
              <a:t>is a virtual room where participants can “meet” and communicate via speech or video chat.</a:t>
            </a:r>
            <a:endParaRPr lang="en-US" dirty="0"/>
          </a:p>
        </p:txBody>
      </p:sp>
      <p:pic>
        <p:nvPicPr>
          <p:cNvPr id="5122" name="Picture 2" descr="Wonder.me Tutorial | Erklärung, Nutzen &amp; Datenschutz">
            <a:extLst>
              <a:ext uri="{FF2B5EF4-FFF2-40B4-BE49-F238E27FC236}">
                <a16:creationId xmlns:a16="http://schemas.microsoft.com/office/drawing/2014/main" id="{358D810F-F6EC-9810-ED96-C3FF1FC2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0" y="209820"/>
            <a:ext cx="3796553" cy="19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5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Live polling for </a:t>
            </a:r>
            <a:r>
              <a:rPr lang="en-US" i="0" dirty="0">
                <a:effectLst/>
              </a:rPr>
              <a:t>PowerPoint. Insert live polls, quizzes or Q&amp;A directly into your PowerPoint presentation </a:t>
            </a:r>
            <a:r>
              <a:rPr lang="en-US" b="0" i="0" dirty="0">
                <a:effectLst/>
              </a:rPr>
              <a:t>with (free) </a:t>
            </a:r>
            <a:r>
              <a:rPr lang="en-US" b="1" i="0" dirty="0" err="1">
                <a:effectLst/>
              </a:rPr>
              <a:t>Slido</a:t>
            </a:r>
            <a:r>
              <a:rPr lang="en-US" b="0" i="0" dirty="0">
                <a:effectLst/>
              </a:rPr>
              <a:t> integration. For Windows only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5DA9AB-BB39-6C86-C88A-EB4B174F0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66" y="815794"/>
            <a:ext cx="2060326" cy="9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D37B0-FAC2-5A5F-BBD7-2F4A5E19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46" y="1396289"/>
            <a:ext cx="4399106" cy="132556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Best Practice Exchange 6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3">
            <a:extLst>
              <a:ext uri="{FF2B5EF4-FFF2-40B4-BE49-F238E27FC236}">
                <a16:creationId xmlns:a16="http://schemas.microsoft.com/office/drawing/2014/main" id="{9946247D-11F2-512A-F2B3-F1DA16213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82" y="4658549"/>
            <a:ext cx="2334794" cy="1921933"/>
          </a:xfrm>
          <a:prstGeom prst="rect">
            <a:avLst/>
          </a:prstGeom>
          <a:noFill/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B52407-45D0-A8E6-94F5-B6D7D9248F21}"/>
              </a:ext>
            </a:extLst>
          </p:cNvPr>
          <p:cNvSpPr txBox="1"/>
          <p:nvPr/>
        </p:nvSpPr>
        <p:spPr>
          <a:xfrm>
            <a:off x="7215004" y="2871982"/>
            <a:ext cx="423856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Using </a:t>
            </a:r>
            <a:r>
              <a:rPr lang="en-US" b="1" i="0" dirty="0" err="1">
                <a:effectLst/>
              </a:rPr>
              <a:t>ChatterPix</a:t>
            </a:r>
            <a:r>
              <a:rPr lang="en-US" b="0" i="0" dirty="0">
                <a:effectLst/>
              </a:rPr>
              <a:t> is free and easy: simply take any photo, draw to create a mouth, and record your voice.  Then you can share your masterpiece via social media and email.</a:t>
            </a:r>
            <a:endParaRPr lang="en-US" dirty="0"/>
          </a:p>
        </p:txBody>
      </p:sp>
      <p:pic>
        <p:nvPicPr>
          <p:cNvPr id="3074" name="Picture 2" descr="chatterpix app from duck duck moose">
            <a:extLst>
              <a:ext uri="{FF2B5EF4-FFF2-40B4-BE49-F238E27FC236}">
                <a16:creationId xmlns:a16="http://schemas.microsoft.com/office/drawing/2014/main" id="{997275FE-4786-57ED-6FBF-FCF97773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6" y="36271"/>
            <a:ext cx="2901589" cy="28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2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CC0733-D285-55BF-83B6-3E02B7B5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2567721"/>
            <a:ext cx="4805996" cy="1297115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Hope </a:t>
            </a:r>
            <a:r>
              <a:rPr lang="en-GB" sz="4000" b="1"/>
              <a:t>you like </a:t>
            </a:r>
            <a:r>
              <a:rPr lang="en-GB" sz="4000" b="1" dirty="0"/>
              <a:t>them!</a:t>
            </a:r>
            <a:br>
              <a:rPr lang="en-GB" sz="4000" b="1" dirty="0"/>
            </a:br>
            <a:endParaRPr lang="en-GB" sz="4000" b="1" dirty="0"/>
          </a:p>
        </p:txBody>
      </p:sp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EA005A3B-5388-4012-68A0-CA8314EA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Afbeelding 3">
            <a:extLst>
              <a:ext uri="{FF2B5EF4-FFF2-40B4-BE49-F238E27FC236}">
                <a16:creationId xmlns:a16="http://schemas.microsoft.com/office/drawing/2014/main" id="{BD7B1F0B-F0C4-C1BE-A0E3-4DE30DD8D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178" y="4963730"/>
            <a:ext cx="2124682" cy="1748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5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Breitbild</PresentationFormat>
  <Paragraphs>14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Useful Digital Applications and Tools</vt:lpstr>
      <vt:lpstr>Best Practice Exchange 1</vt:lpstr>
      <vt:lpstr>Best Practice Exchange 2</vt:lpstr>
      <vt:lpstr>Best Practice Exchange 3</vt:lpstr>
      <vt:lpstr>Best Practice Exchange 4</vt:lpstr>
      <vt:lpstr>Best Practice Exchange 5</vt:lpstr>
      <vt:lpstr>Best Practice Exchange 6</vt:lpstr>
      <vt:lpstr>Hope you like them!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Teacher Mobility Day 1</dc:title>
  <dc:creator>Marylin Egger</dc:creator>
  <cp:lastModifiedBy>Marylin Egger</cp:lastModifiedBy>
  <cp:revision>19</cp:revision>
  <cp:lastPrinted>2022-05-30T21:37:56Z</cp:lastPrinted>
  <dcterms:created xsi:type="dcterms:W3CDTF">2022-05-09T19:15:56Z</dcterms:created>
  <dcterms:modified xsi:type="dcterms:W3CDTF">2022-05-30T21:38:02Z</dcterms:modified>
</cp:coreProperties>
</file>