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43232-2AF2-474C-A978-89790A7C7389}" v="2" dt="2022-04-19T13:22:59.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kiewicz Antoni" userId="f725fedf-4e79-45c5-83f9-c781d2a9fb49" providerId="ADAL" clId="{4EA43232-2AF2-474C-A978-89790A7C7389}"/>
    <pc:docChg chg="custSel modSld">
      <pc:chgData name="Walkiewicz Antoni" userId="f725fedf-4e79-45c5-83f9-c781d2a9fb49" providerId="ADAL" clId="{4EA43232-2AF2-474C-A978-89790A7C7389}" dt="2022-04-19T13:23:03.714" v="48" actId="26606"/>
      <pc:docMkLst>
        <pc:docMk/>
      </pc:docMkLst>
      <pc:sldChg chg="addSp modSp mod setBg setClrOvrMap">
        <pc:chgData name="Walkiewicz Antoni" userId="f725fedf-4e79-45c5-83f9-c781d2a9fb49" providerId="ADAL" clId="{4EA43232-2AF2-474C-A978-89790A7C7389}" dt="2022-04-19T13:23:03.714" v="48" actId="26606"/>
        <pc:sldMkLst>
          <pc:docMk/>
          <pc:sldMk cId="885360329" sldId="260"/>
        </pc:sldMkLst>
        <pc:spChg chg="mod">
          <ac:chgData name="Walkiewicz Antoni" userId="f725fedf-4e79-45c5-83f9-c781d2a9fb49" providerId="ADAL" clId="{4EA43232-2AF2-474C-A978-89790A7C7389}" dt="2022-04-19T13:23:03.714" v="48" actId="26606"/>
          <ac:spMkLst>
            <pc:docMk/>
            <pc:sldMk cId="885360329" sldId="260"/>
            <ac:spMk id="2" creationId="{3C9C1011-129F-45BA-8E75-33DD9FCFC693}"/>
          </ac:spMkLst>
        </pc:spChg>
        <pc:spChg chg="mod ord">
          <ac:chgData name="Walkiewicz Antoni" userId="f725fedf-4e79-45c5-83f9-c781d2a9fb49" providerId="ADAL" clId="{4EA43232-2AF2-474C-A978-89790A7C7389}" dt="2022-04-19T13:23:03.714" v="48" actId="26606"/>
          <ac:spMkLst>
            <pc:docMk/>
            <pc:sldMk cId="885360329" sldId="260"/>
            <ac:spMk id="3" creationId="{AF5B8E45-82FD-487B-B1ED-87ED8448CEE7}"/>
          </ac:spMkLst>
        </pc:spChg>
        <pc:spChg chg="add">
          <ac:chgData name="Walkiewicz Antoni" userId="f725fedf-4e79-45c5-83f9-c781d2a9fb49" providerId="ADAL" clId="{4EA43232-2AF2-474C-A978-89790A7C7389}" dt="2022-04-19T13:23:03.714" v="48" actId="26606"/>
          <ac:spMkLst>
            <pc:docMk/>
            <pc:sldMk cId="885360329" sldId="260"/>
            <ac:spMk id="10" creationId="{C127A948-DD34-46E2-BA8A-5C506EB9344A}"/>
          </ac:spMkLst>
        </pc:spChg>
        <pc:spChg chg="add">
          <ac:chgData name="Walkiewicz Antoni" userId="f725fedf-4e79-45c5-83f9-c781d2a9fb49" providerId="ADAL" clId="{4EA43232-2AF2-474C-A978-89790A7C7389}" dt="2022-04-19T13:23:03.714" v="48" actId="26606"/>
          <ac:spMkLst>
            <pc:docMk/>
            <pc:sldMk cId="885360329" sldId="260"/>
            <ac:spMk id="12" creationId="{8260DEEA-D593-4424-A58A-3FB2BA203768}"/>
          </ac:spMkLst>
        </pc:spChg>
        <pc:picChg chg="add mod">
          <ac:chgData name="Walkiewicz Antoni" userId="f725fedf-4e79-45c5-83f9-c781d2a9fb49" providerId="ADAL" clId="{4EA43232-2AF2-474C-A978-89790A7C7389}" dt="2022-04-19T13:23:03.714" v="48" actId="26606"/>
          <ac:picMkLst>
            <pc:docMk/>
            <pc:sldMk cId="885360329" sldId="260"/>
            <ac:picMk id="5" creationId="{241D6B9C-F230-4324-BF9C-88EC696BE241}"/>
          </ac:picMkLst>
        </pc:picChg>
      </pc:sldChg>
      <pc:sldChg chg="addSp modSp mod setBg setClrOvrMap">
        <pc:chgData name="Walkiewicz Antoni" userId="f725fedf-4e79-45c5-83f9-c781d2a9fb49" providerId="ADAL" clId="{4EA43232-2AF2-474C-A978-89790A7C7389}" dt="2022-04-19T13:22:55.808" v="44" actId="20577"/>
        <pc:sldMkLst>
          <pc:docMk/>
          <pc:sldMk cId="821657074" sldId="261"/>
        </pc:sldMkLst>
        <pc:spChg chg="mod">
          <ac:chgData name="Walkiewicz Antoni" userId="f725fedf-4e79-45c5-83f9-c781d2a9fb49" providerId="ADAL" clId="{4EA43232-2AF2-474C-A978-89790A7C7389}" dt="2022-04-19T13:22:26.853" v="25" actId="26606"/>
          <ac:spMkLst>
            <pc:docMk/>
            <pc:sldMk cId="821657074" sldId="261"/>
            <ac:spMk id="2" creationId="{1E43F447-5C84-49DD-A924-3C6A7132316E}"/>
          </ac:spMkLst>
        </pc:spChg>
        <pc:spChg chg="mod">
          <ac:chgData name="Walkiewicz Antoni" userId="f725fedf-4e79-45c5-83f9-c781d2a9fb49" providerId="ADAL" clId="{4EA43232-2AF2-474C-A978-89790A7C7389}" dt="2022-04-19T13:22:55.808" v="44" actId="20577"/>
          <ac:spMkLst>
            <pc:docMk/>
            <pc:sldMk cId="821657074" sldId="261"/>
            <ac:spMk id="3" creationId="{FA376ACF-C8EA-4A18-BFE4-176C29F5E00B}"/>
          </ac:spMkLst>
        </pc:spChg>
        <pc:spChg chg="add">
          <ac:chgData name="Walkiewicz Antoni" userId="f725fedf-4e79-45c5-83f9-c781d2a9fb49" providerId="ADAL" clId="{4EA43232-2AF2-474C-A978-89790A7C7389}" dt="2022-04-19T13:22:26.853" v="25" actId="26606"/>
          <ac:spMkLst>
            <pc:docMk/>
            <pc:sldMk cId="821657074" sldId="261"/>
            <ac:spMk id="10" creationId="{04D65EFB-5E87-4639-A481-956B52E9D27C}"/>
          </ac:spMkLst>
        </pc:spChg>
        <pc:spChg chg="add">
          <ac:chgData name="Walkiewicz Antoni" userId="f725fedf-4e79-45c5-83f9-c781d2a9fb49" providerId="ADAL" clId="{4EA43232-2AF2-474C-A978-89790A7C7389}" dt="2022-04-19T13:22:26.853" v="25" actId="26606"/>
          <ac:spMkLst>
            <pc:docMk/>
            <pc:sldMk cId="821657074" sldId="261"/>
            <ac:spMk id="12" creationId="{2A3781C0-206F-4038-93FF-4CDA80B1D99C}"/>
          </ac:spMkLst>
        </pc:spChg>
        <pc:picChg chg="add mod">
          <ac:chgData name="Walkiewicz Antoni" userId="f725fedf-4e79-45c5-83f9-c781d2a9fb49" providerId="ADAL" clId="{4EA43232-2AF2-474C-A978-89790A7C7389}" dt="2022-04-19T13:22:26.853" v="25" actId="26606"/>
          <ac:picMkLst>
            <pc:docMk/>
            <pc:sldMk cId="821657074" sldId="261"/>
            <ac:picMk id="5" creationId="{5548D68C-7AFA-495C-AFD5-60FE46BDE7F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D62C151F-6D17-43D6-B1FA-21C113E9CF89}" type="datetimeFigureOut">
              <a:rPr lang="pl-PL" smtClean="0"/>
              <a:t>19.04.2022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148921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62C151F-6D17-43D6-B1FA-21C113E9CF89}"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421427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62C151F-6D17-43D6-B1FA-21C113E9CF89}"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147912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62C151F-6D17-43D6-B1FA-21C113E9CF89}"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601E5-8664-448A-8CCB-7581C20C70D3}" type="slidenum">
              <a:rPr lang="pl-PL" smtClean="0"/>
              <a:t>‹#›</a:t>
            </a:fld>
            <a:endParaRPr lang="pl-PL"/>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2251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62C151F-6D17-43D6-B1FA-21C113E9CF89}"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204932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D62C151F-6D17-43D6-B1FA-21C113E9CF89}" type="datetimeFigureOut">
              <a:rPr lang="pl-PL" smtClean="0"/>
              <a:t>19.04.2022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170419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D62C151F-6D17-43D6-B1FA-21C113E9CF89}" type="datetimeFigureOut">
              <a:rPr lang="pl-PL" smtClean="0"/>
              <a:t>19.04.2022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92174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62C151F-6D17-43D6-B1FA-21C113E9CF89}"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3610064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62C151F-6D17-43D6-B1FA-21C113E9CF89}"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253598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62C151F-6D17-43D6-B1FA-21C113E9CF89}"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115907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62C151F-6D17-43D6-B1FA-21C113E9CF89}"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271944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62C151F-6D17-43D6-B1FA-21C113E9CF89}"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416395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62C151F-6D17-43D6-B1FA-21C113E9CF89}" type="datetimeFigureOut">
              <a:rPr lang="pl-PL" smtClean="0"/>
              <a:t>19.04.2022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346994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62C151F-6D17-43D6-B1FA-21C113E9CF89}" type="datetimeFigureOut">
              <a:rPr lang="pl-PL" smtClean="0"/>
              <a:t>19.04.2022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245079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C151F-6D17-43D6-B1FA-21C113E9CF89}" type="datetimeFigureOut">
              <a:rPr lang="pl-PL" smtClean="0"/>
              <a:t>19.04.2022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143875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62C151F-6D17-43D6-B1FA-21C113E9CF89}"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276311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62C151F-6D17-43D6-B1FA-21C113E9CF89}"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601E5-8664-448A-8CCB-7581C20C70D3}" type="slidenum">
              <a:rPr lang="pl-PL" smtClean="0"/>
              <a:t>‹#›</a:t>
            </a:fld>
            <a:endParaRPr lang="pl-PL"/>
          </a:p>
        </p:txBody>
      </p:sp>
    </p:spTree>
    <p:extLst>
      <p:ext uri="{BB962C8B-B14F-4D97-AF65-F5344CB8AC3E}">
        <p14:creationId xmlns:p14="http://schemas.microsoft.com/office/powerpoint/2010/main" val="3766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62C151F-6D17-43D6-B1FA-21C113E9CF89}" type="datetimeFigureOut">
              <a:rPr lang="pl-PL" smtClean="0"/>
              <a:t>19.04.2022</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EF601E5-8664-448A-8CCB-7581C20C70D3}" type="slidenum">
              <a:rPr lang="pl-PL" smtClean="0"/>
              <a:t>‹#›</a:t>
            </a:fld>
            <a:endParaRPr lang="pl-PL"/>
          </a:p>
        </p:txBody>
      </p:sp>
    </p:spTree>
    <p:extLst>
      <p:ext uri="{BB962C8B-B14F-4D97-AF65-F5344CB8AC3E}">
        <p14:creationId xmlns:p14="http://schemas.microsoft.com/office/powerpoint/2010/main" val="21903372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9C61E8-2DE4-454C-BF00-F1FB3D0CB1F0}"/>
              </a:ext>
            </a:extLst>
          </p:cNvPr>
          <p:cNvSpPr>
            <a:spLocks noGrp="1"/>
          </p:cNvSpPr>
          <p:nvPr>
            <p:ph type="ctrTitle"/>
          </p:nvPr>
        </p:nvSpPr>
        <p:spPr>
          <a:xfrm>
            <a:off x="651259" y="1653196"/>
            <a:ext cx="5732179" cy="2248453"/>
          </a:xfrm>
        </p:spPr>
        <p:txBody>
          <a:bodyPr>
            <a:normAutofit fontScale="90000"/>
          </a:bodyPr>
          <a:lstStyle/>
          <a:p>
            <a:pPr algn="l"/>
            <a:r>
              <a:rPr lang="pl-PL" sz="8000" dirty="0"/>
              <a:t>O</a:t>
            </a:r>
            <a:r>
              <a:rPr lang="en-US" sz="8000" dirty="0" err="1"/>
              <a:t>ur</a:t>
            </a:r>
            <a:r>
              <a:rPr lang="en-US" sz="8000" dirty="0"/>
              <a:t> trip to the </a:t>
            </a:r>
            <a:br>
              <a:rPr lang="pl-PL" sz="8000" dirty="0"/>
            </a:br>
            <a:r>
              <a:rPr lang="en-US" sz="8000" dirty="0"/>
              <a:t>Netherlands</a:t>
            </a:r>
            <a:endParaRPr lang="pl-PL" sz="8000" dirty="0"/>
          </a:p>
        </p:txBody>
      </p:sp>
      <p:sp>
        <p:nvSpPr>
          <p:cNvPr id="3" name="Podtytuł 2">
            <a:extLst>
              <a:ext uri="{FF2B5EF4-FFF2-40B4-BE49-F238E27FC236}">
                <a16:creationId xmlns:a16="http://schemas.microsoft.com/office/drawing/2014/main" id="{2C72CCB1-0203-4DE6-9308-CC0E0C5EBB9C}"/>
              </a:ext>
            </a:extLst>
          </p:cNvPr>
          <p:cNvSpPr>
            <a:spLocks noGrp="1"/>
          </p:cNvSpPr>
          <p:nvPr>
            <p:ph type="subTitle" idx="1"/>
          </p:nvPr>
        </p:nvSpPr>
        <p:spPr/>
        <p:txBody>
          <a:bodyPr/>
          <a:lstStyle/>
          <a:p>
            <a:endParaRPr lang="pl-PL" dirty="0"/>
          </a:p>
        </p:txBody>
      </p:sp>
      <p:grpSp>
        <p:nvGrpSpPr>
          <p:cNvPr id="49" name="Grupa 48">
            <a:extLst>
              <a:ext uri="{FF2B5EF4-FFF2-40B4-BE49-F238E27FC236}">
                <a16:creationId xmlns:a16="http://schemas.microsoft.com/office/drawing/2014/main" id="{16E8A89F-8E22-48A8-9A66-04813ED953CF}"/>
              </a:ext>
            </a:extLst>
          </p:cNvPr>
          <p:cNvGrpSpPr/>
          <p:nvPr/>
        </p:nvGrpSpPr>
        <p:grpSpPr>
          <a:xfrm>
            <a:off x="6379639" y="544870"/>
            <a:ext cx="5426529" cy="5065634"/>
            <a:chOff x="6435789" y="-23850"/>
            <a:chExt cx="5426529" cy="5065634"/>
          </a:xfrm>
          <a:blipFill dpi="0" rotWithShape="1">
            <a:blip r:embed="rId2"/>
            <a:srcRect/>
            <a:stretch>
              <a:fillRect t="-28000"/>
            </a:stretch>
          </a:blipFill>
        </p:grpSpPr>
        <p:sp>
          <p:nvSpPr>
            <p:cNvPr id="6" name="Sześciokąt 5">
              <a:extLst>
                <a:ext uri="{FF2B5EF4-FFF2-40B4-BE49-F238E27FC236}">
                  <a16:creationId xmlns:a16="http://schemas.microsoft.com/office/drawing/2014/main" id="{66A15FB4-E0E9-4C88-92D4-128F8C19CCBE}"/>
                </a:ext>
              </a:extLst>
            </p:cNvPr>
            <p:cNvSpPr/>
            <p:nvPr/>
          </p:nvSpPr>
          <p:spPr>
            <a:xfrm>
              <a:off x="9481456" y="308331"/>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ześciokąt 6">
              <a:extLst>
                <a:ext uri="{FF2B5EF4-FFF2-40B4-BE49-F238E27FC236}">
                  <a16:creationId xmlns:a16="http://schemas.microsoft.com/office/drawing/2014/main" id="{FF4C6A7A-842A-4D74-8BD8-56E169945411}"/>
                </a:ext>
              </a:extLst>
            </p:cNvPr>
            <p:cNvSpPr/>
            <p:nvPr/>
          </p:nvSpPr>
          <p:spPr>
            <a:xfrm>
              <a:off x="10201468" y="682171"/>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ześciokąt 7">
              <a:extLst>
                <a:ext uri="{FF2B5EF4-FFF2-40B4-BE49-F238E27FC236}">
                  <a16:creationId xmlns:a16="http://schemas.microsoft.com/office/drawing/2014/main" id="{37917481-6D34-46BA-A28F-9A25CDA08FB4}"/>
                </a:ext>
              </a:extLst>
            </p:cNvPr>
            <p:cNvSpPr/>
            <p:nvPr/>
          </p:nvSpPr>
          <p:spPr>
            <a:xfrm>
              <a:off x="9481456" y="1127919"/>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ześciokąt 8">
              <a:extLst>
                <a:ext uri="{FF2B5EF4-FFF2-40B4-BE49-F238E27FC236}">
                  <a16:creationId xmlns:a16="http://schemas.microsoft.com/office/drawing/2014/main" id="{F25445F3-F8BF-4758-B6FF-9D17506E25B7}"/>
                </a:ext>
              </a:extLst>
            </p:cNvPr>
            <p:cNvSpPr/>
            <p:nvPr/>
          </p:nvSpPr>
          <p:spPr>
            <a:xfrm>
              <a:off x="8761444" y="695551"/>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ześciokąt 9">
              <a:extLst>
                <a:ext uri="{FF2B5EF4-FFF2-40B4-BE49-F238E27FC236}">
                  <a16:creationId xmlns:a16="http://schemas.microsoft.com/office/drawing/2014/main" id="{DA27832F-D75D-4FD9-BED6-003C741DE546}"/>
                </a:ext>
              </a:extLst>
            </p:cNvPr>
            <p:cNvSpPr/>
            <p:nvPr/>
          </p:nvSpPr>
          <p:spPr>
            <a:xfrm>
              <a:off x="11008566" y="1056011"/>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ześciokąt 11">
              <a:extLst>
                <a:ext uri="{FF2B5EF4-FFF2-40B4-BE49-F238E27FC236}">
                  <a16:creationId xmlns:a16="http://schemas.microsoft.com/office/drawing/2014/main" id="{10348391-68E2-4D7C-A721-622DF648B7AE}"/>
                </a:ext>
              </a:extLst>
            </p:cNvPr>
            <p:cNvSpPr/>
            <p:nvPr/>
          </p:nvSpPr>
          <p:spPr>
            <a:xfrm>
              <a:off x="11008566" y="1875599"/>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ześciokąt 12">
              <a:extLst>
                <a:ext uri="{FF2B5EF4-FFF2-40B4-BE49-F238E27FC236}">
                  <a16:creationId xmlns:a16="http://schemas.microsoft.com/office/drawing/2014/main" id="{E2ECB328-6358-44E2-82B3-177BFE06BEBB}"/>
                </a:ext>
              </a:extLst>
            </p:cNvPr>
            <p:cNvSpPr/>
            <p:nvPr/>
          </p:nvSpPr>
          <p:spPr>
            <a:xfrm>
              <a:off x="10288554" y="1443231"/>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ześciokąt 13">
              <a:extLst>
                <a:ext uri="{FF2B5EF4-FFF2-40B4-BE49-F238E27FC236}">
                  <a16:creationId xmlns:a16="http://schemas.microsoft.com/office/drawing/2014/main" id="{F55A87A7-A520-4DB2-9C33-D5E67DE026AE}"/>
                </a:ext>
              </a:extLst>
            </p:cNvPr>
            <p:cNvSpPr/>
            <p:nvPr/>
          </p:nvSpPr>
          <p:spPr>
            <a:xfrm>
              <a:off x="9481456" y="1903590"/>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ześciokąt 14">
              <a:extLst>
                <a:ext uri="{FF2B5EF4-FFF2-40B4-BE49-F238E27FC236}">
                  <a16:creationId xmlns:a16="http://schemas.microsoft.com/office/drawing/2014/main" id="{CBB61AAB-51F9-45B4-AFFE-3CFB460C45E2}"/>
                </a:ext>
              </a:extLst>
            </p:cNvPr>
            <p:cNvSpPr/>
            <p:nvPr/>
          </p:nvSpPr>
          <p:spPr>
            <a:xfrm>
              <a:off x="10201468" y="2277430"/>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ześciokąt 15">
              <a:extLst>
                <a:ext uri="{FF2B5EF4-FFF2-40B4-BE49-F238E27FC236}">
                  <a16:creationId xmlns:a16="http://schemas.microsoft.com/office/drawing/2014/main" id="{88A2487B-8131-40A5-A2E9-2B3F5653446B}"/>
                </a:ext>
              </a:extLst>
            </p:cNvPr>
            <p:cNvSpPr/>
            <p:nvPr/>
          </p:nvSpPr>
          <p:spPr>
            <a:xfrm>
              <a:off x="9481456" y="2723178"/>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ześciokąt 16">
              <a:extLst>
                <a:ext uri="{FF2B5EF4-FFF2-40B4-BE49-F238E27FC236}">
                  <a16:creationId xmlns:a16="http://schemas.microsoft.com/office/drawing/2014/main" id="{746EAAD7-0DC6-43E9-8AA5-4CDAE624FDC4}"/>
                </a:ext>
              </a:extLst>
            </p:cNvPr>
            <p:cNvSpPr/>
            <p:nvPr/>
          </p:nvSpPr>
          <p:spPr>
            <a:xfrm>
              <a:off x="8761444" y="2290810"/>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ześciokąt 17">
              <a:extLst>
                <a:ext uri="{FF2B5EF4-FFF2-40B4-BE49-F238E27FC236}">
                  <a16:creationId xmlns:a16="http://schemas.microsoft.com/office/drawing/2014/main" id="{668B98EB-129A-4167-A3EF-44A5D92C0B0B}"/>
                </a:ext>
              </a:extLst>
            </p:cNvPr>
            <p:cNvSpPr/>
            <p:nvPr/>
          </p:nvSpPr>
          <p:spPr>
            <a:xfrm>
              <a:off x="11031893" y="2729858"/>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ześciokąt 19">
              <a:extLst>
                <a:ext uri="{FF2B5EF4-FFF2-40B4-BE49-F238E27FC236}">
                  <a16:creationId xmlns:a16="http://schemas.microsoft.com/office/drawing/2014/main" id="{474DCBDE-EF7E-4CED-B4F1-71B35E6C7D55}"/>
                </a:ext>
              </a:extLst>
            </p:cNvPr>
            <p:cNvSpPr/>
            <p:nvPr/>
          </p:nvSpPr>
          <p:spPr>
            <a:xfrm>
              <a:off x="11031893" y="3549446"/>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ześciokąt 20">
              <a:extLst>
                <a:ext uri="{FF2B5EF4-FFF2-40B4-BE49-F238E27FC236}">
                  <a16:creationId xmlns:a16="http://schemas.microsoft.com/office/drawing/2014/main" id="{8FFBAE3D-520D-4AA8-AB8B-0BA0AB7D4A44}"/>
                </a:ext>
              </a:extLst>
            </p:cNvPr>
            <p:cNvSpPr/>
            <p:nvPr/>
          </p:nvSpPr>
          <p:spPr>
            <a:xfrm>
              <a:off x="10311881" y="3117078"/>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ześciokąt 21">
              <a:extLst>
                <a:ext uri="{FF2B5EF4-FFF2-40B4-BE49-F238E27FC236}">
                  <a16:creationId xmlns:a16="http://schemas.microsoft.com/office/drawing/2014/main" id="{0D5BCA69-38CB-49AD-BC44-25DFB9EF2D4B}"/>
                </a:ext>
              </a:extLst>
            </p:cNvPr>
            <p:cNvSpPr/>
            <p:nvPr/>
          </p:nvSpPr>
          <p:spPr>
            <a:xfrm>
              <a:off x="9568542" y="3503738"/>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ześciokąt 22">
              <a:extLst>
                <a:ext uri="{FF2B5EF4-FFF2-40B4-BE49-F238E27FC236}">
                  <a16:creationId xmlns:a16="http://schemas.microsoft.com/office/drawing/2014/main" id="{12563DC3-7395-4CF6-B360-9E8DED3522E5}"/>
                </a:ext>
              </a:extLst>
            </p:cNvPr>
            <p:cNvSpPr/>
            <p:nvPr/>
          </p:nvSpPr>
          <p:spPr>
            <a:xfrm>
              <a:off x="10288554" y="3877578"/>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ześciokąt 23">
              <a:extLst>
                <a:ext uri="{FF2B5EF4-FFF2-40B4-BE49-F238E27FC236}">
                  <a16:creationId xmlns:a16="http://schemas.microsoft.com/office/drawing/2014/main" id="{12CFFCC0-B666-44A1-A14C-BD553CF001D4}"/>
                </a:ext>
              </a:extLst>
            </p:cNvPr>
            <p:cNvSpPr/>
            <p:nvPr/>
          </p:nvSpPr>
          <p:spPr>
            <a:xfrm>
              <a:off x="9568542" y="4323326"/>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ześciokąt 24">
              <a:extLst>
                <a:ext uri="{FF2B5EF4-FFF2-40B4-BE49-F238E27FC236}">
                  <a16:creationId xmlns:a16="http://schemas.microsoft.com/office/drawing/2014/main" id="{FA1E5E8A-4AFC-4118-8D60-688D83AA7D83}"/>
                </a:ext>
              </a:extLst>
            </p:cNvPr>
            <p:cNvSpPr/>
            <p:nvPr/>
          </p:nvSpPr>
          <p:spPr>
            <a:xfrm>
              <a:off x="8848530" y="3890958"/>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ześciokąt 26">
              <a:extLst>
                <a:ext uri="{FF2B5EF4-FFF2-40B4-BE49-F238E27FC236}">
                  <a16:creationId xmlns:a16="http://schemas.microsoft.com/office/drawing/2014/main" id="{E2F5ABA0-8CF1-48CE-94DF-134C03F78934}"/>
                </a:ext>
              </a:extLst>
            </p:cNvPr>
            <p:cNvSpPr/>
            <p:nvPr/>
          </p:nvSpPr>
          <p:spPr>
            <a:xfrm>
              <a:off x="8749781" y="3096823"/>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ześciokąt 30">
              <a:extLst>
                <a:ext uri="{FF2B5EF4-FFF2-40B4-BE49-F238E27FC236}">
                  <a16:creationId xmlns:a16="http://schemas.microsoft.com/office/drawing/2014/main" id="{3CB1631D-91E8-4CC6-98AA-04D5FE56407B}"/>
                </a:ext>
              </a:extLst>
            </p:cNvPr>
            <p:cNvSpPr/>
            <p:nvPr/>
          </p:nvSpPr>
          <p:spPr>
            <a:xfrm>
              <a:off x="8706238" y="1504297"/>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Sześciokąt 33">
              <a:extLst>
                <a:ext uri="{FF2B5EF4-FFF2-40B4-BE49-F238E27FC236}">
                  <a16:creationId xmlns:a16="http://schemas.microsoft.com/office/drawing/2014/main" id="{3D3B6A4B-9D31-478D-A9BE-D3D3D4B9FCD3}"/>
                </a:ext>
              </a:extLst>
            </p:cNvPr>
            <p:cNvSpPr/>
            <p:nvPr/>
          </p:nvSpPr>
          <p:spPr>
            <a:xfrm>
              <a:off x="7211007" y="-23850"/>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Sześciokąt 34">
              <a:extLst>
                <a:ext uri="{FF2B5EF4-FFF2-40B4-BE49-F238E27FC236}">
                  <a16:creationId xmlns:a16="http://schemas.microsoft.com/office/drawing/2014/main" id="{DEBA76F2-A75F-487C-8157-71290A9CBEF0}"/>
                </a:ext>
              </a:extLst>
            </p:cNvPr>
            <p:cNvSpPr/>
            <p:nvPr/>
          </p:nvSpPr>
          <p:spPr>
            <a:xfrm>
              <a:off x="7931019" y="349990"/>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Sześciokąt 35">
              <a:extLst>
                <a:ext uri="{FF2B5EF4-FFF2-40B4-BE49-F238E27FC236}">
                  <a16:creationId xmlns:a16="http://schemas.microsoft.com/office/drawing/2014/main" id="{C9108845-AEA6-4F21-946F-CD0D304D1712}"/>
                </a:ext>
              </a:extLst>
            </p:cNvPr>
            <p:cNvSpPr/>
            <p:nvPr/>
          </p:nvSpPr>
          <p:spPr>
            <a:xfrm>
              <a:off x="7211007" y="795738"/>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Sześciokąt 36">
              <a:extLst>
                <a:ext uri="{FF2B5EF4-FFF2-40B4-BE49-F238E27FC236}">
                  <a16:creationId xmlns:a16="http://schemas.microsoft.com/office/drawing/2014/main" id="{CE50D553-A911-4C21-885A-48E20507C5DC}"/>
                </a:ext>
              </a:extLst>
            </p:cNvPr>
            <p:cNvSpPr/>
            <p:nvPr/>
          </p:nvSpPr>
          <p:spPr>
            <a:xfrm>
              <a:off x="6490995" y="363370"/>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Sześciokąt 37">
              <a:extLst>
                <a:ext uri="{FF2B5EF4-FFF2-40B4-BE49-F238E27FC236}">
                  <a16:creationId xmlns:a16="http://schemas.microsoft.com/office/drawing/2014/main" id="{CA032621-D32A-45DB-A372-6D6D963A1795}"/>
                </a:ext>
              </a:extLst>
            </p:cNvPr>
            <p:cNvSpPr/>
            <p:nvPr/>
          </p:nvSpPr>
          <p:spPr>
            <a:xfrm>
              <a:off x="8018105" y="1111050"/>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Sześciokąt 38">
              <a:extLst>
                <a:ext uri="{FF2B5EF4-FFF2-40B4-BE49-F238E27FC236}">
                  <a16:creationId xmlns:a16="http://schemas.microsoft.com/office/drawing/2014/main" id="{9C67EB7E-4245-41F5-8846-15B84F27BB89}"/>
                </a:ext>
              </a:extLst>
            </p:cNvPr>
            <p:cNvSpPr/>
            <p:nvPr/>
          </p:nvSpPr>
          <p:spPr>
            <a:xfrm>
              <a:off x="7211007" y="1571409"/>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Sześciokąt 39">
              <a:extLst>
                <a:ext uri="{FF2B5EF4-FFF2-40B4-BE49-F238E27FC236}">
                  <a16:creationId xmlns:a16="http://schemas.microsoft.com/office/drawing/2014/main" id="{B789305C-71A1-4565-8F72-528BFB0EE927}"/>
                </a:ext>
              </a:extLst>
            </p:cNvPr>
            <p:cNvSpPr/>
            <p:nvPr/>
          </p:nvSpPr>
          <p:spPr>
            <a:xfrm>
              <a:off x="6435789" y="1172116"/>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Sześciokąt 40">
              <a:extLst>
                <a:ext uri="{FF2B5EF4-FFF2-40B4-BE49-F238E27FC236}">
                  <a16:creationId xmlns:a16="http://schemas.microsoft.com/office/drawing/2014/main" id="{13444555-8709-4CD0-8780-730D13EA2C99}"/>
                </a:ext>
              </a:extLst>
            </p:cNvPr>
            <p:cNvSpPr/>
            <p:nvPr/>
          </p:nvSpPr>
          <p:spPr>
            <a:xfrm>
              <a:off x="7211007" y="2334723"/>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Sześciokąt 41">
              <a:extLst>
                <a:ext uri="{FF2B5EF4-FFF2-40B4-BE49-F238E27FC236}">
                  <a16:creationId xmlns:a16="http://schemas.microsoft.com/office/drawing/2014/main" id="{5E1241E2-623D-44E8-A4A0-1B86A0D58E77}"/>
                </a:ext>
              </a:extLst>
            </p:cNvPr>
            <p:cNvSpPr/>
            <p:nvPr/>
          </p:nvSpPr>
          <p:spPr>
            <a:xfrm>
              <a:off x="7931019" y="2708563"/>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Sześciokąt 42">
              <a:extLst>
                <a:ext uri="{FF2B5EF4-FFF2-40B4-BE49-F238E27FC236}">
                  <a16:creationId xmlns:a16="http://schemas.microsoft.com/office/drawing/2014/main" id="{04AACD71-BA25-4765-B1B3-E4C725474C1F}"/>
                </a:ext>
              </a:extLst>
            </p:cNvPr>
            <p:cNvSpPr/>
            <p:nvPr/>
          </p:nvSpPr>
          <p:spPr>
            <a:xfrm>
              <a:off x="7211007" y="3154311"/>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Sześciokąt 43">
              <a:extLst>
                <a:ext uri="{FF2B5EF4-FFF2-40B4-BE49-F238E27FC236}">
                  <a16:creationId xmlns:a16="http://schemas.microsoft.com/office/drawing/2014/main" id="{5F9980B1-7E53-4006-844B-5A1CAC314998}"/>
                </a:ext>
              </a:extLst>
            </p:cNvPr>
            <p:cNvSpPr/>
            <p:nvPr/>
          </p:nvSpPr>
          <p:spPr>
            <a:xfrm>
              <a:off x="6490995" y="2721943"/>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Sześciokąt 44">
              <a:extLst>
                <a:ext uri="{FF2B5EF4-FFF2-40B4-BE49-F238E27FC236}">
                  <a16:creationId xmlns:a16="http://schemas.microsoft.com/office/drawing/2014/main" id="{B5363B6D-C57B-4352-8914-687E3ED0B445}"/>
                </a:ext>
              </a:extLst>
            </p:cNvPr>
            <p:cNvSpPr/>
            <p:nvPr/>
          </p:nvSpPr>
          <p:spPr>
            <a:xfrm>
              <a:off x="8018105" y="3469623"/>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ześciokąt 45">
              <a:extLst>
                <a:ext uri="{FF2B5EF4-FFF2-40B4-BE49-F238E27FC236}">
                  <a16:creationId xmlns:a16="http://schemas.microsoft.com/office/drawing/2014/main" id="{DAB31411-6037-42D3-838B-37A44B018819}"/>
                </a:ext>
              </a:extLst>
            </p:cNvPr>
            <p:cNvSpPr/>
            <p:nvPr/>
          </p:nvSpPr>
          <p:spPr>
            <a:xfrm>
              <a:off x="7211007" y="3929982"/>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Sześciokąt 46">
              <a:extLst>
                <a:ext uri="{FF2B5EF4-FFF2-40B4-BE49-F238E27FC236}">
                  <a16:creationId xmlns:a16="http://schemas.microsoft.com/office/drawing/2014/main" id="{DAC58DEC-D715-4507-8870-3359E56D44D0}"/>
                </a:ext>
              </a:extLst>
            </p:cNvPr>
            <p:cNvSpPr/>
            <p:nvPr/>
          </p:nvSpPr>
          <p:spPr>
            <a:xfrm>
              <a:off x="6435789" y="3530689"/>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Sześciokąt 47">
              <a:extLst>
                <a:ext uri="{FF2B5EF4-FFF2-40B4-BE49-F238E27FC236}">
                  <a16:creationId xmlns:a16="http://schemas.microsoft.com/office/drawing/2014/main" id="{5633DA04-72D4-4DF1-8F85-35B9BA0CA4F4}"/>
                </a:ext>
              </a:extLst>
            </p:cNvPr>
            <p:cNvSpPr/>
            <p:nvPr/>
          </p:nvSpPr>
          <p:spPr>
            <a:xfrm>
              <a:off x="7970286" y="1924929"/>
              <a:ext cx="830425" cy="718458"/>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9071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37B400-0665-4F87-BD7C-86F0E5E31C77}"/>
              </a:ext>
            </a:extLst>
          </p:cNvPr>
          <p:cNvSpPr>
            <a:spLocks noGrp="1"/>
          </p:cNvSpPr>
          <p:nvPr>
            <p:ph type="title"/>
          </p:nvPr>
        </p:nvSpPr>
        <p:spPr>
          <a:xfrm>
            <a:off x="4702628" y="365125"/>
            <a:ext cx="6651171" cy="1325563"/>
          </a:xfrm>
        </p:spPr>
        <p:txBody>
          <a:bodyPr>
            <a:normAutofit/>
          </a:bodyPr>
          <a:lstStyle/>
          <a:p>
            <a:r>
              <a:rPr lang="pl-PL" dirty="0" err="1"/>
              <a:t>Arrival</a:t>
            </a:r>
            <a:r>
              <a:rPr lang="pl-PL" dirty="0"/>
              <a:t> </a:t>
            </a:r>
            <a:r>
              <a:rPr lang="pl-PL" dirty="0" err="1"/>
              <a:t>day</a:t>
            </a:r>
            <a:r>
              <a:rPr lang="pl-PL" dirty="0"/>
              <a:t> </a:t>
            </a:r>
            <a:endParaRPr lang="pl-PL"/>
          </a:p>
        </p:txBody>
      </p:sp>
      <p:sp>
        <p:nvSpPr>
          <p:cNvPr id="3" name="Symbol zastępczy zawartości 2">
            <a:extLst>
              <a:ext uri="{FF2B5EF4-FFF2-40B4-BE49-F238E27FC236}">
                <a16:creationId xmlns:a16="http://schemas.microsoft.com/office/drawing/2014/main" id="{58CBA938-732B-4787-9412-8AC9AA2EA763}"/>
              </a:ext>
            </a:extLst>
          </p:cNvPr>
          <p:cNvSpPr>
            <a:spLocks noGrp="1"/>
          </p:cNvSpPr>
          <p:nvPr>
            <p:ph idx="1"/>
          </p:nvPr>
        </p:nvSpPr>
        <p:spPr>
          <a:xfrm>
            <a:off x="4983480" y="1825625"/>
            <a:ext cx="6487886" cy="4351338"/>
          </a:xfrm>
        </p:spPr>
        <p:txBody>
          <a:bodyPr>
            <a:normAutofit/>
          </a:bodyPr>
          <a:lstStyle/>
          <a:p>
            <a:r>
              <a:rPr lang="en-US" dirty="0"/>
              <a:t>on our first day we visited the capital of the Netherlands, Amsterdam. Masto is beautiful and full of new architecture everywhere. We visited the red light district and took a boat trip on the rivers of the city. we saw restaurants and houses on the water.</a:t>
            </a:r>
            <a:r>
              <a:rPr lang="pl-PL" dirty="0"/>
              <a:t> </a:t>
            </a:r>
            <a:r>
              <a:rPr lang="en-US" dirty="0"/>
              <a:t>The next point was meeting our hosts, with whom we returned to their homes</a:t>
            </a:r>
            <a:r>
              <a:rPr lang="pl-PL" dirty="0"/>
              <a:t>.</a:t>
            </a:r>
          </a:p>
        </p:txBody>
      </p:sp>
      <p:pic>
        <p:nvPicPr>
          <p:cNvPr id="1026" name="Picture 2" descr="Sea Palace Restaurant - Amsterdam, Noord-Holland | OpenTable">
            <a:extLst>
              <a:ext uri="{FF2B5EF4-FFF2-40B4-BE49-F238E27FC236}">
                <a16:creationId xmlns:a16="http://schemas.microsoft.com/office/drawing/2014/main" id="{08930DAF-DB3A-4D8D-8664-A63B6C418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67" r="17000"/>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85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76AD02-C314-4B38-8599-11A633FBBBA2}"/>
              </a:ext>
            </a:extLst>
          </p:cNvPr>
          <p:cNvSpPr>
            <a:spLocks noGrp="1"/>
          </p:cNvSpPr>
          <p:nvPr>
            <p:ph type="title"/>
          </p:nvPr>
        </p:nvSpPr>
        <p:spPr>
          <a:xfrm>
            <a:off x="838199" y="365125"/>
            <a:ext cx="7419975" cy="1325563"/>
          </a:xfrm>
        </p:spPr>
        <p:txBody>
          <a:bodyPr>
            <a:normAutofit/>
          </a:bodyPr>
          <a:lstStyle/>
          <a:p>
            <a:r>
              <a:rPr lang="pl-PL" dirty="0"/>
              <a:t>The </a:t>
            </a:r>
            <a:r>
              <a:rPr lang="pl-PL" dirty="0" err="1"/>
              <a:t>second</a:t>
            </a:r>
            <a:r>
              <a:rPr lang="pl-PL" dirty="0"/>
              <a:t> </a:t>
            </a:r>
            <a:r>
              <a:rPr lang="pl-PL" dirty="0" err="1"/>
              <a:t>day</a:t>
            </a:r>
            <a:endParaRPr lang="pl-PL"/>
          </a:p>
        </p:txBody>
      </p:sp>
      <p:sp>
        <p:nvSpPr>
          <p:cNvPr id="3" name="Symbol zastępczy zawartości 2">
            <a:extLst>
              <a:ext uri="{FF2B5EF4-FFF2-40B4-BE49-F238E27FC236}">
                <a16:creationId xmlns:a16="http://schemas.microsoft.com/office/drawing/2014/main" id="{9E17EE90-699F-40F0-BDAB-9FCF67062E9A}"/>
              </a:ext>
            </a:extLst>
          </p:cNvPr>
          <p:cNvSpPr>
            <a:spLocks noGrp="1"/>
          </p:cNvSpPr>
          <p:nvPr>
            <p:ph idx="1"/>
          </p:nvPr>
        </p:nvSpPr>
        <p:spPr>
          <a:xfrm>
            <a:off x="1120000" y="1825625"/>
            <a:ext cx="7138174" cy="4351338"/>
          </a:xfrm>
        </p:spPr>
        <p:txBody>
          <a:bodyPr>
            <a:normAutofit/>
          </a:bodyPr>
          <a:lstStyle/>
          <a:p>
            <a:r>
              <a:rPr lang="en-US" sz="2600"/>
              <a:t>on the second day, we visited our hosts' school - </a:t>
            </a:r>
            <a:r>
              <a:rPr lang="en-US" sz="2600" err="1"/>
              <a:t>Farel</a:t>
            </a:r>
            <a:r>
              <a:rPr lang="en-US" sz="2600"/>
              <a:t> College - for the first time. Then there was a welcome where the project coordinator from the Netherlands told us what we were going to do during this trip. For the next few hours, we played all kinds of integration games with different people. While playing the dancing chairs, by cheating a bit, I managed to win the competition.</a:t>
            </a:r>
            <a:r>
              <a:rPr lang="pl-PL" sz="2600"/>
              <a:t> O</a:t>
            </a:r>
            <a:r>
              <a:rPr lang="en-US" sz="2600"/>
              <a:t>n that day we were divided into groups in which we had to make a film about what European identity means to us.</a:t>
            </a:r>
            <a:endParaRPr lang="pl-PL" sz="2600"/>
          </a:p>
        </p:txBody>
      </p:sp>
      <p:pic>
        <p:nvPicPr>
          <p:cNvPr id="6" name="Obraz 5" descr="Obraz zawierający tekst, wewnątrz, podłoże, sufit&#10;&#10;Opis wygenerowany automatycznie">
            <a:extLst>
              <a:ext uri="{FF2B5EF4-FFF2-40B4-BE49-F238E27FC236}">
                <a16:creationId xmlns:a16="http://schemas.microsoft.com/office/drawing/2014/main" id="{C800B815-8E5E-4464-96DB-7807CCA9E8A4}"/>
              </a:ext>
            </a:extLst>
          </p:cNvPr>
          <p:cNvPicPr>
            <a:picLocks noChangeAspect="1"/>
          </p:cNvPicPr>
          <p:nvPr/>
        </p:nvPicPr>
        <p:blipFill rotWithShape="1">
          <a:blip r:embed="rId3">
            <a:extLst>
              <a:ext uri="{28A0092B-C50C-407E-A947-70E740481C1C}">
                <a14:useLocalDpi xmlns:a14="http://schemas.microsoft.com/office/drawing/2010/main" val="0"/>
              </a:ext>
            </a:extLst>
          </a:blip>
          <a:srcRect l="20211" r="22044" b="-4"/>
          <a:stretch/>
        </p:blipFill>
        <p:spPr>
          <a:xfrm>
            <a:off x="8773477" y="640082"/>
            <a:ext cx="2778443" cy="2706625"/>
          </a:xfrm>
          <a:prstGeom prst="rect">
            <a:avLst/>
          </a:prstGeom>
        </p:spPr>
      </p:pic>
      <p:pic>
        <p:nvPicPr>
          <p:cNvPr id="8" name="Obraz 7" descr="Obraz zawierający tekst, grupa, osoby, sala konferencyjna&#10;&#10;Opis wygenerowany automatycznie">
            <a:extLst>
              <a:ext uri="{FF2B5EF4-FFF2-40B4-BE49-F238E27FC236}">
                <a16:creationId xmlns:a16="http://schemas.microsoft.com/office/drawing/2014/main" id="{69ED4FCB-909A-49EC-B5B6-ECDA4FDD7BDF}"/>
              </a:ext>
            </a:extLst>
          </p:cNvPr>
          <p:cNvPicPr>
            <a:picLocks noChangeAspect="1"/>
          </p:cNvPicPr>
          <p:nvPr/>
        </p:nvPicPr>
        <p:blipFill rotWithShape="1">
          <a:blip r:embed="rId4">
            <a:extLst>
              <a:ext uri="{28A0092B-C50C-407E-A947-70E740481C1C}">
                <a14:useLocalDpi xmlns:a14="http://schemas.microsoft.com/office/drawing/2010/main" val="0"/>
              </a:ext>
            </a:extLst>
          </a:blip>
          <a:srcRect r="23035" b="-3"/>
          <a:stretch/>
        </p:blipFill>
        <p:spPr>
          <a:xfrm>
            <a:off x="8773477" y="3511293"/>
            <a:ext cx="2778443" cy="2707576"/>
          </a:xfrm>
          <a:prstGeom prst="rect">
            <a:avLst/>
          </a:prstGeom>
        </p:spPr>
      </p:pic>
    </p:spTree>
    <p:extLst>
      <p:ext uri="{BB962C8B-B14F-4D97-AF65-F5344CB8AC3E}">
        <p14:creationId xmlns:p14="http://schemas.microsoft.com/office/powerpoint/2010/main" val="267420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B53EBD-1A84-4707-8AAC-848905D4882C}"/>
              </a:ext>
            </a:extLst>
          </p:cNvPr>
          <p:cNvSpPr>
            <a:spLocks noGrp="1"/>
          </p:cNvSpPr>
          <p:nvPr>
            <p:ph type="title"/>
          </p:nvPr>
        </p:nvSpPr>
        <p:spPr>
          <a:xfrm>
            <a:off x="838200" y="365125"/>
            <a:ext cx="10515600" cy="1325563"/>
          </a:xfrm>
        </p:spPr>
        <p:txBody>
          <a:bodyPr>
            <a:normAutofit/>
          </a:bodyPr>
          <a:lstStyle/>
          <a:p>
            <a:r>
              <a:rPr lang="pl-PL" dirty="0"/>
              <a:t>The third </a:t>
            </a:r>
            <a:r>
              <a:rPr lang="pl-PL" dirty="0" err="1"/>
              <a:t>day</a:t>
            </a:r>
            <a:r>
              <a:rPr lang="pl-PL" dirty="0"/>
              <a:t> </a:t>
            </a:r>
          </a:p>
        </p:txBody>
      </p:sp>
      <p:sp>
        <p:nvSpPr>
          <p:cNvPr id="15"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tekst, pozujący, osoba, grupa&#10;&#10;Opis wygenerowany automatycznie">
            <a:extLst>
              <a:ext uri="{FF2B5EF4-FFF2-40B4-BE49-F238E27FC236}">
                <a16:creationId xmlns:a16="http://schemas.microsoft.com/office/drawing/2014/main" id="{B030A4E8-7843-4DC7-9E09-C97FFA12AB6D}"/>
              </a:ext>
            </a:extLst>
          </p:cNvPr>
          <p:cNvPicPr>
            <a:picLocks noChangeAspect="1"/>
          </p:cNvPicPr>
          <p:nvPr/>
        </p:nvPicPr>
        <p:blipFill rotWithShape="1">
          <a:blip r:embed="rId3">
            <a:extLst>
              <a:ext uri="{28A0092B-C50C-407E-A947-70E740481C1C}">
                <a14:useLocalDpi xmlns:a14="http://schemas.microsoft.com/office/drawing/2010/main" val="0"/>
              </a:ext>
            </a:extLst>
          </a:blip>
          <a:srcRect r="5155" b="-4"/>
          <a:stretch/>
        </p:blipFill>
        <p:spPr>
          <a:xfrm>
            <a:off x="1131172" y="2268111"/>
            <a:ext cx="4187222" cy="3256059"/>
          </a:xfrm>
          <a:prstGeom prst="rect">
            <a:avLst/>
          </a:prstGeom>
        </p:spPr>
      </p:pic>
      <p:sp>
        <p:nvSpPr>
          <p:cNvPr id="3" name="Symbol zastępczy zawartości 2">
            <a:extLst>
              <a:ext uri="{FF2B5EF4-FFF2-40B4-BE49-F238E27FC236}">
                <a16:creationId xmlns:a16="http://schemas.microsoft.com/office/drawing/2014/main" id="{8ECD4B03-8B6D-401B-B4EE-9626C6C4947D}"/>
              </a:ext>
            </a:extLst>
          </p:cNvPr>
          <p:cNvSpPr>
            <a:spLocks noGrp="1"/>
          </p:cNvSpPr>
          <p:nvPr>
            <p:ph idx="1"/>
          </p:nvPr>
        </p:nvSpPr>
        <p:spPr>
          <a:xfrm>
            <a:off x="6096000" y="1948069"/>
            <a:ext cx="5257799" cy="4228893"/>
          </a:xfrm>
        </p:spPr>
        <p:txBody>
          <a:bodyPr>
            <a:normAutofit/>
          </a:bodyPr>
          <a:lstStyle/>
          <a:p>
            <a:r>
              <a:rPr lang="en-US" sz="2200"/>
              <a:t>On the third day we went by water bus to Rotterdam. It is a large and modern city. We visited a very large faith called Euromast there. Then we rode our bikes to the harbor where we got to the boat restaurant which mainly serves pancakey. My plan was to break this restaurant's record, which is to eat more than 17 pancakes. after leaving the restaurant, we went to a large market in which we had free time, during which we took a photo of ourselves in our small group of friends.</a:t>
            </a:r>
            <a:endParaRPr lang="pl-PL" sz="2200"/>
          </a:p>
        </p:txBody>
      </p:sp>
    </p:spTree>
    <p:extLst>
      <p:ext uri="{BB962C8B-B14F-4D97-AF65-F5344CB8AC3E}">
        <p14:creationId xmlns:p14="http://schemas.microsoft.com/office/powerpoint/2010/main" val="354896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27A948-DD34-46E2-BA8A-5C506EB9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C9C1011-129F-45BA-8E75-33DD9FCFC693}"/>
              </a:ext>
            </a:extLst>
          </p:cNvPr>
          <p:cNvSpPr>
            <a:spLocks noGrp="1"/>
          </p:cNvSpPr>
          <p:nvPr>
            <p:ph type="title"/>
          </p:nvPr>
        </p:nvSpPr>
        <p:spPr>
          <a:xfrm>
            <a:off x="838200" y="365125"/>
            <a:ext cx="10515600" cy="1325563"/>
          </a:xfrm>
        </p:spPr>
        <p:txBody>
          <a:bodyPr>
            <a:normAutofit/>
          </a:bodyPr>
          <a:lstStyle/>
          <a:p>
            <a:r>
              <a:rPr lang="pl-PL">
                <a:gradFill flip="none" rotWithShape="1">
                  <a:gsLst>
                    <a:gs pos="28000">
                      <a:srgbClr val="EDEDED"/>
                    </a:gs>
                    <a:gs pos="0">
                      <a:srgbClr val="BFBFBF"/>
                    </a:gs>
                    <a:gs pos="100000">
                      <a:srgbClr val="FFFFFF"/>
                    </a:gs>
                  </a:gsLst>
                  <a:lin ang="4800000" scaled="0"/>
                  <a:tileRect/>
                </a:gradFill>
              </a:rPr>
              <a:t>The fourth day </a:t>
            </a:r>
          </a:p>
        </p:txBody>
      </p:sp>
      <p:sp>
        <p:nvSpPr>
          <p:cNvPr id="12" name="Rounded Rectangle 17">
            <a:extLst>
              <a:ext uri="{FF2B5EF4-FFF2-40B4-BE49-F238E27FC236}">
                <a16:creationId xmlns:a16="http://schemas.microsoft.com/office/drawing/2014/main" id="{8260DEEA-D593-4424-A58A-3FB2BA203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3429886" cy="3896139"/>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osoba, ściana, wewnątrz, sufit&#10;&#10;Opis wygenerowany automatycznie">
            <a:extLst>
              <a:ext uri="{FF2B5EF4-FFF2-40B4-BE49-F238E27FC236}">
                <a16:creationId xmlns:a16="http://schemas.microsoft.com/office/drawing/2014/main" id="{241D6B9C-F230-4324-BF9C-88EC696BE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72" y="2829661"/>
            <a:ext cx="2843942" cy="2132956"/>
          </a:xfrm>
          <a:prstGeom prst="rect">
            <a:avLst/>
          </a:prstGeom>
        </p:spPr>
      </p:pic>
      <p:sp>
        <p:nvSpPr>
          <p:cNvPr id="3" name="Symbol zastępczy zawartości 2">
            <a:extLst>
              <a:ext uri="{FF2B5EF4-FFF2-40B4-BE49-F238E27FC236}">
                <a16:creationId xmlns:a16="http://schemas.microsoft.com/office/drawing/2014/main" id="{AF5B8E45-82FD-487B-B1ED-87ED8448CEE7}"/>
              </a:ext>
            </a:extLst>
          </p:cNvPr>
          <p:cNvSpPr>
            <a:spLocks noGrp="1"/>
          </p:cNvSpPr>
          <p:nvPr>
            <p:ph idx="1"/>
          </p:nvPr>
        </p:nvSpPr>
        <p:spPr>
          <a:xfrm>
            <a:off x="4752718" y="1825625"/>
            <a:ext cx="6601081" cy="4351338"/>
          </a:xfrm>
        </p:spPr>
        <p:txBody>
          <a:bodyPr>
            <a:normAutofit/>
          </a:bodyPr>
          <a:lstStyle/>
          <a:p>
            <a:r>
              <a:rPr lang="pl-PL">
                <a:gradFill>
                  <a:gsLst>
                    <a:gs pos="34000">
                      <a:srgbClr val="EDEDED"/>
                    </a:gs>
                    <a:gs pos="0">
                      <a:srgbClr val="BFBFBF"/>
                    </a:gs>
                    <a:gs pos="100000">
                      <a:srgbClr val="FFFFFF"/>
                    </a:gs>
                  </a:gsLst>
                  <a:lin ang="4800000" scaled="0"/>
                </a:gradFill>
              </a:rPr>
              <a:t>T</a:t>
            </a:r>
            <a:r>
              <a:rPr lang="en-US">
                <a:gradFill>
                  <a:gsLst>
                    <a:gs pos="34000">
                      <a:srgbClr val="EDEDED"/>
                    </a:gs>
                    <a:gs pos="0">
                      <a:srgbClr val="BFBFBF"/>
                    </a:gs>
                    <a:gs pos="100000">
                      <a:srgbClr val="FFFFFF"/>
                    </a:gs>
                  </a:gsLst>
                  <a:lin ang="4800000" scaled="0"/>
                </a:gradFill>
              </a:rPr>
              <a:t>he fourth day of our stay focused on presenting our films with reference to the European identification we made in the groups. After this presentation, we received certificates of completion of the project. The last and best part of the trip was the evening on Thursday when we all went together to the pizzeria where we had a great time talking and pizza</a:t>
            </a:r>
            <a:endParaRPr lang="pl-PL">
              <a:gradFill>
                <a:gsLst>
                  <a:gs pos="34000">
                    <a:srgbClr val="EDEDED"/>
                  </a:gs>
                  <a:gs pos="0">
                    <a:srgbClr val="BFBFBF"/>
                  </a:gs>
                  <a:gs pos="100000">
                    <a:srgbClr val="FFFFFF"/>
                  </a:gs>
                </a:gsLst>
                <a:lin ang="4800000" scaled="0"/>
              </a:gradFill>
            </a:endParaRPr>
          </a:p>
        </p:txBody>
      </p:sp>
    </p:spTree>
    <p:extLst>
      <p:ext uri="{BB962C8B-B14F-4D97-AF65-F5344CB8AC3E}">
        <p14:creationId xmlns:p14="http://schemas.microsoft.com/office/powerpoint/2010/main" val="8853603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D65EFB-5E87-4639-A481-956B52E9D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3781C0-206F-4038-93FF-4CDA80B1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2"/>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E43F447-5C84-49DD-A924-3C6A7132316E}"/>
              </a:ext>
            </a:extLst>
          </p:cNvPr>
          <p:cNvSpPr>
            <a:spLocks noGrp="1"/>
          </p:cNvSpPr>
          <p:nvPr>
            <p:ph type="title"/>
          </p:nvPr>
        </p:nvSpPr>
        <p:spPr>
          <a:xfrm>
            <a:off x="838201" y="365125"/>
            <a:ext cx="4827104" cy="1325563"/>
          </a:xfrm>
        </p:spPr>
        <p:txBody>
          <a:bodyPr>
            <a:normAutofit/>
          </a:bodyPr>
          <a:lstStyle/>
          <a:p>
            <a:r>
              <a:rPr lang="pl-PL">
                <a:gradFill flip="none" rotWithShape="1">
                  <a:gsLst>
                    <a:gs pos="28000">
                      <a:srgbClr val="EDEDED"/>
                    </a:gs>
                    <a:gs pos="0">
                      <a:srgbClr val="BFBFBF"/>
                    </a:gs>
                    <a:gs pos="100000">
                      <a:srgbClr val="FFFFFF"/>
                    </a:gs>
                  </a:gsLst>
                  <a:lin ang="4800000" scaled="0"/>
                  <a:tileRect/>
                </a:gradFill>
              </a:rPr>
              <a:t>departure day</a:t>
            </a:r>
          </a:p>
        </p:txBody>
      </p:sp>
      <p:sp>
        <p:nvSpPr>
          <p:cNvPr id="3" name="Symbol zastępczy zawartości 2">
            <a:extLst>
              <a:ext uri="{FF2B5EF4-FFF2-40B4-BE49-F238E27FC236}">
                <a16:creationId xmlns:a16="http://schemas.microsoft.com/office/drawing/2014/main" id="{FA376ACF-C8EA-4A18-BFE4-176C29F5E00B}"/>
              </a:ext>
            </a:extLst>
          </p:cNvPr>
          <p:cNvSpPr>
            <a:spLocks noGrp="1"/>
          </p:cNvSpPr>
          <p:nvPr>
            <p:ph idx="1"/>
          </p:nvPr>
        </p:nvSpPr>
        <p:spPr>
          <a:xfrm>
            <a:off x="1120000" y="1825625"/>
            <a:ext cx="4545305" cy="4351338"/>
          </a:xfrm>
        </p:spPr>
        <p:txBody>
          <a:bodyPr>
            <a:normAutofit/>
          </a:bodyPr>
          <a:lstStyle/>
          <a:p>
            <a:r>
              <a:rPr lang="en-US" sz="2000" dirty="0">
                <a:gradFill>
                  <a:gsLst>
                    <a:gs pos="34000">
                      <a:srgbClr val="EDEDED"/>
                    </a:gs>
                    <a:gs pos="0">
                      <a:srgbClr val="BFBFBF"/>
                    </a:gs>
                    <a:gs pos="100000">
                      <a:srgbClr val="FFFFFF"/>
                    </a:gs>
                  </a:gsLst>
                  <a:lin ang="4800000" scaled="0"/>
                </a:gradFill>
              </a:rPr>
              <a:t>on the last day at </a:t>
            </a:r>
            <a:r>
              <a:rPr lang="pl-PL" sz="2000" dirty="0">
                <a:gradFill>
                  <a:gsLst>
                    <a:gs pos="34000">
                      <a:srgbClr val="EDEDED"/>
                    </a:gs>
                    <a:gs pos="0">
                      <a:srgbClr val="BFBFBF"/>
                    </a:gs>
                    <a:gs pos="100000">
                      <a:srgbClr val="FFFFFF"/>
                    </a:gs>
                  </a:gsLst>
                  <a:lin ang="4800000" scaled="0"/>
                </a:gradFill>
              </a:rPr>
              <a:t>6.30</a:t>
            </a:r>
            <a:r>
              <a:rPr lang="en-US" sz="2000" dirty="0">
                <a:gradFill>
                  <a:gsLst>
                    <a:gs pos="34000">
                      <a:srgbClr val="EDEDED"/>
                    </a:gs>
                    <a:gs pos="0">
                      <a:srgbClr val="BFBFBF"/>
                    </a:gs>
                    <a:gs pos="100000">
                      <a:srgbClr val="FFFFFF"/>
                    </a:gs>
                  </a:gsLst>
                  <a:lin ang="4800000" scaled="0"/>
                </a:gradFill>
              </a:rPr>
              <a:t> we said goodbye to our hosts and returned to the airport from where we returned home</a:t>
            </a:r>
            <a:r>
              <a:rPr lang="pl-PL" sz="2000" dirty="0">
                <a:gradFill>
                  <a:gsLst>
                    <a:gs pos="34000">
                      <a:srgbClr val="EDEDED"/>
                    </a:gs>
                    <a:gs pos="0">
                      <a:srgbClr val="BFBFBF"/>
                    </a:gs>
                    <a:gs pos="100000">
                      <a:srgbClr val="FFFFFF"/>
                    </a:gs>
                  </a:gsLst>
                  <a:lin ang="4800000" scaled="0"/>
                </a:gradFill>
              </a:rPr>
              <a:t>.</a:t>
            </a:r>
          </a:p>
          <a:p>
            <a:endParaRPr lang="pl-PL" sz="2000" dirty="0">
              <a:gradFill>
                <a:gsLst>
                  <a:gs pos="34000">
                    <a:srgbClr val="EDEDED"/>
                  </a:gs>
                  <a:gs pos="0">
                    <a:srgbClr val="BFBFBF"/>
                  </a:gs>
                  <a:gs pos="100000">
                    <a:srgbClr val="FFFFFF"/>
                  </a:gs>
                </a:gsLst>
                <a:lin ang="4800000" scaled="0"/>
              </a:gradFill>
            </a:endParaRPr>
          </a:p>
          <a:p>
            <a:endParaRPr lang="pl-PL" sz="2000" dirty="0">
              <a:gradFill>
                <a:gsLst>
                  <a:gs pos="34000">
                    <a:srgbClr val="EDEDED"/>
                  </a:gs>
                  <a:gs pos="0">
                    <a:srgbClr val="BFBFBF"/>
                  </a:gs>
                  <a:gs pos="100000">
                    <a:srgbClr val="FFFFFF"/>
                  </a:gs>
                </a:gsLst>
                <a:lin ang="4800000" scaled="0"/>
              </a:gradFill>
            </a:endParaRPr>
          </a:p>
          <a:p>
            <a:endParaRPr lang="pl-PL" sz="2000" dirty="0">
              <a:gradFill>
                <a:gsLst>
                  <a:gs pos="34000">
                    <a:srgbClr val="EDEDED"/>
                  </a:gs>
                  <a:gs pos="0">
                    <a:srgbClr val="BFBFBF"/>
                  </a:gs>
                  <a:gs pos="100000">
                    <a:srgbClr val="FFFFFF"/>
                  </a:gs>
                </a:gsLst>
                <a:lin ang="4800000" scaled="0"/>
              </a:gradFill>
            </a:endParaRPr>
          </a:p>
          <a:p>
            <a:endParaRPr lang="pl-PL" sz="2000" dirty="0">
              <a:gradFill>
                <a:gsLst>
                  <a:gs pos="34000">
                    <a:srgbClr val="EDEDED"/>
                  </a:gs>
                  <a:gs pos="0">
                    <a:srgbClr val="BFBFBF"/>
                  </a:gs>
                  <a:gs pos="100000">
                    <a:srgbClr val="FFFFFF"/>
                  </a:gs>
                </a:gsLst>
                <a:lin ang="4800000" scaled="0"/>
              </a:gradFill>
            </a:endParaRPr>
          </a:p>
          <a:p>
            <a:endParaRPr lang="pl-PL" sz="2000" dirty="0">
              <a:gradFill>
                <a:gsLst>
                  <a:gs pos="34000">
                    <a:srgbClr val="EDEDED"/>
                  </a:gs>
                  <a:gs pos="0">
                    <a:srgbClr val="BFBFBF"/>
                  </a:gs>
                  <a:gs pos="100000">
                    <a:srgbClr val="FFFFFF"/>
                  </a:gs>
                </a:gsLst>
                <a:lin ang="4800000" scaled="0"/>
              </a:gradFill>
            </a:endParaRPr>
          </a:p>
          <a:p>
            <a:endParaRPr lang="pl-PL" sz="2000" dirty="0">
              <a:gradFill>
                <a:gsLst>
                  <a:gs pos="34000">
                    <a:srgbClr val="EDEDED"/>
                  </a:gs>
                  <a:gs pos="0">
                    <a:srgbClr val="BFBFBF"/>
                  </a:gs>
                  <a:gs pos="100000">
                    <a:srgbClr val="FFFFFF"/>
                  </a:gs>
                </a:gsLst>
                <a:lin ang="4800000" scaled="0"/>
              </a:gradFill>
            </a:endParaRPr>
          </a:p>
          <a:p>
            <a:endParaRPr lang="pl-PL" sz="2000" dirty="0">
              <a:gradFill>
                <a:gsLst>
                  <a:gs pos="34000">
                    <a:srgbClr val="EDEDED"/>
                  </a:gs>
                  <a:gs pos="0">
                    <a:srgbClr val="BFBFBF"/>
                  </a:gs>
                  <a:gs pos="100000">
                    <a:srgbClr val="FFFFFF"/>
                  </a:gs>
                </a:gsLst>
                <a:lin ang="4800000" scaled="0"/>
              </a:gradFill>
            </a:endParaRPr>
          </a:p>
          <a:p>
            <a:pPr marL="0" indent="0">
              <a:buNone/>
            </a:pPr>
            <a:r>
              <a:rPr lang="pl-PL" sz="2000" dirty="0">
                <a:gradFill>
                  <a:gsLst>
                    <a:gs pos="34000">
                      <a:srgbClr val="EDEDED"/>
                    </a:gs>
                    <a:gs pos="0">
                      <a:srgbClr val="BFBFBF"/>
                    </a:gs>
                    <a:gs pos="100000">
                      <a:srgbClr val="FFFFFF"/>
                    </a:gs>
                  </a:gsLst>
                  <a:lin ang="4800000" scaled="0"/>
                </a:gradFill>
              </a:rPr>
              <a:t>G</a:t>
            </a:r>
            <a:r>
              <a:rPr lang="en-US" sz="2000" dirty="0" err="1">
                <a:gradFill>
                  <a:gsLst>
                    <a:gs pos="34000">
                      <a:srgbClr val="EDEDED"/>
                    </a:gs>
                    <a:gs pos="0">
                      <a:srgbClr val="BFBFBF"/>
                    </a:gs>
                    <a:gs pos="100000">
                      <a:srgbClr val="FFFFFF"/>
                    </a:gs>
                  </a:gsLst>
                  <a:lin ang="4800000" scaled="0"/>
                </a:gradFill>
              </a:rPr>
              <a:t>oodbye</a:t>
            </a:r>
            <a:r>
              <a:rPr lang="en-US" sz="2000" dirty="0">
                <a:gradFill>
                  <a:gsLst>
                    <a:gs pos="34000">
                      <a:srgbClr val="EDEDED"/>
                    </a:gs>
                    <a:gs pos="0">
                      <a:srgbClr val="BFBFBF"/>
                    </a:gs>
                    <a:gs pos="100000">
                      <a:srgbClr val="FFFFFF"/>
                    </a:gs>
                  </a:gsLst>
                  <a:lin ang="4800000" scaled="0"/>
                </a:gradFill>
              </a:rPr>
              <a:t> holland we will be back ...</a:t>
            </a:r>
            <a:endParaRPr lang="pl-PL" sz="2000" dirty="0">
              <a:gradFill>
                <a:gsLst>
                  <a:gs pos="34000">
                    <a:srgbClr val="EDEDED"/>
                  </a:gs>
                  <a:gs pos="0">
                    <a:srgbClr val="BFBFBF"/>
                  </a:gs>
                  <a:gs pos="100000">
                    <a:srgbClr val="FFFFFF"/>
                  </a:gs>
                </a:gsLst>
                <a:lin ang="4800000" scaled="0"/>
              </a:gradFill>
            </a:endParaRPr>
          </a:p>
        </p:txBody>
      </p:sp>
      <p:pic>
        <p:nvPicPr>
          <p:cNvPr id="5" name="Obraz 4" descr="Obraz zawierający niebo, zewnętrzne, osoba, osoby&#10;&#10;Opis wygenerowany automatycznie">
            <a:extLst>
              <a:ext uri="{FF2B5EF4-FFF2-40B4-BE49-F238E27FC236}">
                <a16:creationId xmlns:a16="http://schemas.microsoft.com/office/drawing/2014/main" id="{5548D68C-7AFA-495C-AFD5-60FE46BDE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531" y="1608564"/>
            <a:ext cx="4854495" cy="3640871"/>
          </a:xfrm>
          <a:prstGeom prst="rect">
            <a:avLst/>
          </a:prstGeom>
        </p:spPr>
      </p:pic>
    </p:spTree>
    <p:extLst>
      <p:ext uri="{BB962C8B-B14F-4D97-AF65-F5344CB8AC3E}">
        <p14:creationId xmlns:p14="http://schemas.microsoft.com/office/powerpoint/2010/main" val="8216570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8D35D2F3256947B46C37C60CD9A722" ma:contentTypeVersion="13" ma:contentTypeDescription="Create a new document." ma:contentTypeScope="" ma:versionID="fcc6f60368a7de2bdb24876c19ff35bf">
  <xsd:schema xmlns:xsd="http://www.w3.org/2001/XMLSchema" xmlns:xs="http://www.w3.org/2001/XMLSchema" xmlns:p="http://schemas.microsoft.com/office/2006/metadata/properties" xmlns:ns3="0e6ae6d3-4506-4b3b-9129-002d187018b9" xmlns:ns4="70320d1f-480b-4623-96df-82977f701af5" targetNamespace="http://schemas.microsoft.com/office/2006/metadata/properties" ma:root="true" ma:fieldsID="a1343cfcfc2cf250983c18fff476ae4c" ns3:_="" ns4:_="">
    <xsd:import namespace="0e6ae6d3-4506-4b3b-9129-002d187018b9"/>
    <xsd:import namespace="70320d1f-480b-4623-96df-82977f701af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6ae6d3-4506-4b3b-9129-002d18701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320d1f-480b-4623-96df-82977f701a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95C7DF-7CD5-486C-84B2-7D39FF225A1D}">
  <ds:schemaRefs>
    <ds:schemaRef ds:uri="http://purl.org/dc/elements/1.1/"/>
    <ds:schemaRef ds:uri="http://purl.org/dc/terms/"/>
    <ds:schemaRef ds:uri="http://www.w3.org/XML/1998/namespace"/>
    <ds:schemaRef ds:uri="http://purl.org/dc/dcmitype/"/>
    <ds:schemaRef ds:uri="http://schemas.openxmlformats.org/package/2006/metadata/core-properties"/>
    <ds:schemaRef ds:uri="70320d1f-480b-4623-96df-82977f701af5"/>
    <ds:schemaRef ds:uri="0e6ae6d3-4506-4b3b-9129-002d187018b9"/>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8402AA5-A9AB-4484-AFD6-11057A7181DF}">
  <ds:schemaRefs>
    <ds:schemaRef ds:uri="http://schemas.microsoft.com/sharepoint/v3/contenttype/forms"/>
  </ds:schemaRefs>
</ds:datastoreItem>
</file>

<file path=customXml/itemProps3.xml><?xml version="1.0" encoding="utf-8"?>
<ds:datastoreItem xmlns:ds="http://schemas.openxmlformats.org/officeDocument/2006/customXml" ds:itemID="{E77F69A5-2AB8-43A7-8758-40643131C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ae6d3-4506-4b3b-9129-002d187018b9"/>
    <ds:schemaRef ds:uri="70320d1f-480b-4623-96df-82977f701a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TM04033923[[fn=Głębokość]]</Template>
  <TotalTime>331</TotalTime>
  <Words>390</Words>
  <Application>Microsoft Office PowerPoint</Application>
  <PresentationFormat>Panoramiczny</PresentationFormat>
  <Paragraphs>19</Paragraphs>
  <Slides>6</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6</vt:i4>
      </vt:variant>
    </vt:vector>
  </HeadingPairs>
  <TitlesOfParts>
    <vt:vector size="9" baseType="lpstr">
      <vt:lpstr>Arial</vt:lpstr>
      <vt:lpstr>Corbel</vt:lpstr>
      <vt:lpstr>Głębokość</vt:lpstr>
      <vt:lpstr>Our trip to the  Netherlands</vt:lpstr>
      <vt:lpstr>Arrival day </vt:lpstr>
      <vt:lpstr>The second day</vt:lpstr>
      <vt:lpstr>The third day </vt:lpstr>
      <vt:lpstr>The fourth day </vt:lpstr>
      <vt:lpstr>departure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trip to the  Netherlands</dc:title>
  <dc:creator>antek123409 walkiewicz</dc:creator>
  <cp:lastModifiedBy>antek123409 walkiewicz</cp:lastModifiedBy>
  <cp:revision>1</cp:revision>
  <dcterms:created xsi:type="dcterms:W3CDTF">2022-04-11T09:54:56Z</dcterms:created>
  <dcterms:modified xsi:type="dcterms:W3CDTF">2022-04-19T13:23:06Z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0x0101007B8D35D2F3256947B46C37C60CD9A722</vt:lpwstr>
  </property>
</Properties>
</file>