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4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0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8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6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0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2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8951E20-3E3E-46EA-B9BC-6C8C06C5938B}"/>
              </a:ext>
            </a:extLst>
          </p:cNvPr>
          <p:cNvSpPr txBox="1"/>
          <p:nvPr/>
        </p:nvSpPr>
        <p:spPr>
          <a:xfrm>
            <a:off x="1615440" y="2459504"/>
            <a:ext cx="8961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Mind</a:t>
            </a: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Perils Of Digital Learning</a:t>
            </a:r>
            <a:endParaRPr lang="pl-P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7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0FC3D3D-C1AF-41B8-BA7A-B9890F533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4" y="0"/>
            <a:ext cx="10671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BAA0315-04FB-4692-BF61-4C6A89D5F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79" y="0"/>
            <a:ext cx="5736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1DCFC91-1853-4BB8-BF34-F073F918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245"/>
            <a:ext cx="12192000" cy="55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omputer&#10;&#10;Opis wygenerowany automatycznie">
            <a:extLst>
              <a:ext uri="{FF2B5EF4-FFF2-40B4-BE49-F238E27FC236}">
                <a16:creationId xmlns:a16="http://schemas.microsoft.com/office/drawing/2014/main" id="{4A18CC50-D6D3-42BA-8B09-521433059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4" y="0"/>
            <a:ext cx="11547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9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F700FEF-5E40-471F-B57C-FC5F2AB6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12192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7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4F189FB2-616F-429E-8F43-FED333A6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" y="566737"/>
            <a:ext cx="1218506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2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wyników&#10;&#10;Opis wygenerowany automatycznie">
            <a:extLst>
              <a:ext uri="{FF2B5EF4-FFF2-40B4-BE49-F238E27FC236}">
                <a16:creationId xmlns:a16="http://schemas.microsoft.com/office/drawing/2014/main" id="{A82B3E47-44C2-4A19-B2BB-8825397C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2" y="0"/>
            <a:ext cx="1156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9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24CE5DC-9EE6-4721-A9AB-4D8262741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123825"/>
            <a:ext cx="86582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7E8436-5E06-4A0F-A7E0-B8449ECB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34" y="0"/>
            <a:ext cx="9233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3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1A1E2F"/>
      </a:dk2>
      <a:lt2>
        <a:srgbClr val="F3F0F1"/>
      </a:lt2>
      <a:accent1>
        <a:srgbClr val="45B0A4"/>
      </a:accent1>
      <a:accent2>
        <a:srgbClr val="3B8DB1"/>
      </a:accent2>
      <a:accent3>
        <a:srgbClr val="4D6EC3"/>
      </a:accent3>
      <a:accent4>
        <a:srgbClr val="4E3EB2"/>
      </a:accent4>
      <a:accent5>
        <a:srgbClr val="8F4DC3"/>
      </a:accent5>
      <a:accent6>
        <a:srgbClr val="AE3BB1"/>
      </a:accent6>
      <a:hlink>
        <a:srgbClr val="BF3F4D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CB7094F50EE46B53467443F0D9787" ma:contentTypeVersion="12" ma:contentTypeDescription="Create a new document." ma:contentTypeScope="" ma:versionID="2924c9fc7edd04614d047e8a4c778554">
  <xsd:schema xmlns:xsd="http://www.w3.org/2001/XMLSchema" xmlns:xs="http://www.w3.org/2001/XMLSchema" xmlns:p="http://schemas.microsoft.com/office/2006/metadata/properties" xmlns:ns3="5799a259-13ec-4ce3-bdf3-25519b516236" xmlns:ns4="dac5c0d4-f072-4557-b21b-1a721a7a8160" targetNamespace="http://schemas.microsoft.com/office/2006/metadata/properties" ma:root="true" ma:fieldsID="4c7cf3b2d934fe9dfcb4d408a12c5001" ns3:_="" ns4:_="">
    <xsd:import namespace="5799a259-13ec-4ce3-bdf3-25519b516236"/>
    <xsd:import namespace="dac5c0d4-f072-4557-b21b-1a721a7a81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9a259-13ec-4ce3-bdf3-25519b516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5c0d4-f072-4557-b21b-1a721a7a8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C5EA0D-8DC9-4FC3-B1BE-ACD888584E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9a259-13ec-4ce3-bdf3-25519b516236"/>
    <ds:schemaRef ds:uri="dac5c0d4-f072-4557-b21b-1a721a7a8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0F2E86-72B6-439B-8163-F43123C412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344900-E06B-438E-AF26-35FD9AFCB75D}">
  <ds:schemaRefs>
    <ds:schemaRef ds:uri="http://schemas.microsoft.com/office/infopath/2007/PartnerControls"/>
    <ds:schemaRef ds:uri="http://purl.org/dc/terms/"/>
    <ds:schemaRef ds:uri="5799a259-13ec-4ce3-bdf3-25519b516236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dac5c0d4-f072-4557-b21b-1a721a7a816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Panoramiczny</PresentationFormat>
  <Paragraphs>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The Hand Bold</vt:lpstr>
      <vt:lpstr>The Serif Hand Black</vt:lpstr>
      <vt:lpstr>Times New Roman</vt:lpstr>
      <vt:lpstr>SketchyVTI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Mortka Nikola</dc:creator>
  <cp:lastModifiedBy>Mortka Nikola</cp:lastModifiedBy>
  <cp:revision>1</cp:revision>
  <dcterms:created xsi:type="dcterms:W3CDTF">2021-11-01T16:10:38Z</dcterms:created>
  <dcterms:modified xsi:type="dcterms:W3CDTF">2021-11-01T16:30:49Z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0x010100E68CB7094F50EE46B53467443F0D9787</vt:lpwstr>
  </property>
</Properties>
</file>