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b0b81557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b0b81557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b0b81557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b0b8155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b0b81557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b0b81557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b0b81557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b0b81557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b0b81557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b0b81557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02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Impressions mobility C4 to  Braganza by Spanish team            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968" y="2726175"/>
            <a:ext cx="3282804" cy="23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2025" y="2355388"/>
            <a:ext cx="3130275" cy="25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Mario Acedo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0" y="572700"/>
            <a:ext cx="45156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</a:rPr>
              <a:t>This experience was incredible, Braganza is a </a:t>
            </a:r>
            <a:r>
              <a:rPr lang="es">
                <a:solidFill>
                  <a:schemeClr val="dk1"/>
                </a:solidFill>
              </a:rPr>
              <a:t>gorgeous</a:t>
            </a:r>
            <a:r>
              <a:rPr lang="es">
                <a:solidFill>
                  <a:schemeClr val="dk1"/>
                </a:solidFill>
              </a:rPr>
              <a:t> town with </a:t>
            </a:r>
            <a:r>
              <a:rPr lang="es">
                <a:solidFill>
                  <a:schemeClr val="dk1"/>
                </a:solidFill>
              </a:rPr>
              <a:t>magnificent</a:t>
            </a:r>
            <a:r>
              <a:rPr lang="es">
                <a:solidFill>
                  <a:schemeClr val="dk1"/>
                </a:solidFill>
              </a:rPr>
              <a:t> views, my host family were incredible all of them were kind and pleasant, in this trip i had the chance to see the </a:t>
            </a:r>
            <a:r>
              <a:rPr lang="es">
                <a:solidFill>
                  <a:schemeClr val="dk1"/>
                </a:solidFill>
              </a:rPr>
              <a:t>similarities</a:t>
            </a:r>
            <a:r>
              <a:rPr lang="es">
                <a:solidFill>
                  <a:schemeClr val="dk1"/>
                </a:solidFill>
              </a:rPr>
              <a:t> and differences between the Spanish and the Portuguese, </a:t>
            </a:r>
            <a:r>
              <a:rPr lang="es">
                <a:solidFill>
                  <a:schemeClr val="dk1"/>
                </a:solidFill>
              </a:rPr>
              <a:t>Braganza</a:t>
            </a:r>
            <a:r>
              <a:rPr lang="es">
                <a:solidFill>
                  <a:schemeClr val="dk1"/>
                </a:solidFill>
              </a:rPr>
              <a:t> school was just magnificent, with a lot of </a:t>
            </a:r>
            <a:r>
              <a:rPr lang="es">
                <a:solidFill>
                  <a:schemeClr val="dk1"/>
                </a:solidFill>
              </a:rPr>
              <a:t>useful facilities, thanks to this experience i could know more about other countries. Just Incredible. </a:t>
            </a:r>
            <a:r>
              <a:rPr lang="e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400" y="572700"/>
            <a:ext cx="4515599" cy="33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Alvaro Bayón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224600" cy="3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s" sz="2100">
                <a:solidFill>
                  <a:srgbClr val="202124"/>
                </a:solidFill>
                <a:highlight>
                  <a:srgbClr val="F8F9FA"/>
                </a:highlight>
              </a:rPr>
              <a:t>This experience was very enriching and it was an opportunity to make friends. My host family was very good to me and I got along very well with Pedro, the boy who welcomed me into his house. I was very surprised by how big your institute was, which was almost triple ours. I also really liked the excursion we did to Porto where we saw many monuments and it was a lot of fun. In conclusion, this experience was incredible.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877" y="1281900"/>
            <a:ext cx="2484174" cy="33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Luis Riobóo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4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</a:rPr>
              <a:t>My stay in bragança could not have been better.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Every day there were all kinds of entertaining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activities such as visiting the castle, doing a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kind of competition and more, moreover the town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</a:rPr>
              <a:t>is very beautiful and has very good lives.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The family I stayed with was very welcoming and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</a:rPr>
              <a:t>hospitable On this trip I was able to verify the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1"/>
                </a:solidFill>
              </a:rPr>
              <a:t> differences between Portugal and Spain, as well as the rest of the countries.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800" y="1081725"/>
            <a:ext cx="4266202" cy="319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Soledad Conradi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384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</a:rPr>
              <a:t>My stay in Bragança was amazing. In my opinion this travel and experience was fantastic. It help to grow up by a person and a make a lot of friends in this travel that were amazing people. The activities were so </a:t>
            </a:r>
            <a:r>
              <a:rPr lang="es">
                <a:solidFill>
                  <a:schemeClr val="dk1"/>
                </a:solidFill>
              </a:rPr>
              <a:t>entertaining</a:t>
            </a:r>
            <a:r>
              <a:rPr lang="es">
                <a:solidFill>
                  <a:schemeClr val="dk1"/>
                </a:solidFill>
              </a:rPr>
              <a:t> all the time we have something to do and we never get bored. I would repeat the experience if I have the </a:t>
            </a:r>
            <a:r>
              <a:rPr lang="es">
                <a:solidFill>
                  <a:schemeClr val="dk1"/>
                </a:solidFill>
              </a:rPr>
              <a:t>opportunity</a:t>
            </a:r>
            <a:r>
              <a:rPr lang="e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500" y="814613"/>
            <a:ext cx="4685700" cy="35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José Manuel de los Santos Castro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                                                     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1206975"/>
            <a:ext cx="2562301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431300" y="1286625"/>
            <a:ext cx="5049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My experience in Braganza was really positive, It allowed me to discover new educational application’s </a:t>
            </a:r>
            <a:r>
              <a:rPr lang="es"/>
              <a:t>programs</a:t>
            </a:r>
            <a:r>
              <a:rPr lang="es"/>
              <a:t> , new </a:t>
            </a:r>
            <a:r>
              <a:rPr lang="es"/>
              <a:t>school</a:t>
            </a:r>
            <a:r>
              <a:rPr lang="es"/>
              <a:t> structures. Moreover </a:t>
            </a:r>
            <a:r>
              <a:rPr lang="es"/>
              <a:t>cultural</a:t>
            </a:r>
            <a:r>
              <a:rPr lang="es"/>
              <a:t> aspects of the city like Braganza’s Castle. And also, emotional aspects like the story of …..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