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5C2E2D-90F6-4C32-8913-FC685B3632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FDCD09C-58A5-4B7C-B30E-D91708F554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46E174C-7AE8-4CDE-A2C0-22757E94D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0A6FC-5A75-4909-A7DA-649975F91400}" type="datetimeFigureOut">
              <a:rPr lang="nl-NL" smtClean="0"/>
              <a:t>28-3-2022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3947625-6992-4A07-A984-4048B3293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101AB17-30E4-472C-BC41-F8C74C6A0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5A9E-7251-4458-8EEE-548CDF4E6E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4511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8D83A5-B46D-419B-AC14-166E72579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79E80DB-213D-48EC-A438-76424DF13E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A66101A-42D6-4B74-AAD6-B98EC9544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0A6FC-5A75-4909-A7DA-649975F91400}" type="datetimeFigureOut">
              <a:rPr lang="nl-NL" smtClean="0"/>
              <a:t>28-3-2022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942FACC-0EC0-437A-BAAE-BC7FF3802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A3A8236-46A5-46BE-9BA2-6EDDC1351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5A9E-7251-4458-8EEE-548CDF4E6E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5485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5AE9A358-9353-4E0C-B01E-CC294854F8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46602DF-2E9F-47C8-9BB7-4CB5C4D4A8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303B231-37B0-4224-8AFF-ED113A126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0A6FC-5A75-4909-A7DA-649975F91400}" type="datetimeFigureOut">
              <a:rPr lang="nl-NL" smtClean="0"/>
              <a:t>28-3-2022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1BF733A-1B99-4723-8816-5D4333F3F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BC317B4-AD50-401B-8D83-6CADE236C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5A9E-7251-4458-8EEE-548CDF4E6E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1396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A95DA4-812E-4542-A32D-E593C85DB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BEDE714-C7D6-4304-B731-AE524254AD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3103F88-DC84-472A-8285-662A8F60E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0A6FC-5A75-4909-A7DA-649975F91400}" type="datetimeFigureOut">
              <a:rPr lang="nl-NL" smtClean="0"/>
              <a:t>28-3-2022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2038A19-448C-4DE3-9B0B-D650046C6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A0C5996-2633-48AA-AAFB-87FBC9967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5A9E-7251-4458-8EEE-548CDF4E6E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8468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3BEE3F-B9EC-4B02-8A08-34ED9CEE8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C41B561-996C-4623-919A-CD781B2A39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F668D9D-AFAA-4605-ADBC-FFC5280E0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0A6FC-5A75-4909-A7DA-649975F91400}" type="datetimeFigureOut">
              <a:rPr lang="nl-NL" smtClean="0"/>
              <a:t>28-3-2022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8FD2D12-6AF7-47A4-AFA0-DC9D259E5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4770052-5F52-4FCE-AAC2-E85C9F5CD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5A9E-7251-4458-8EEE-548CDF4E6E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7575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4EE20B-C3A6-4EF5-887F-38DF7E19D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45775B5-2655-4ACF-BA19-2DBEFF77B8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B879FDC-0B35-439F-B2C3-F294382907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76FA78A-B8D1-4B9E-8CEF-C8F654048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0A6FC-5A75-4909-A7DA-649975F91400}" type="datetimeFigureOut">
              <a:rPr lang="nl-NL" smtClean="0"/>
              <a:t>28-3-2022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99AA1FF-CA7E-468B-B7E0-7B3C4D82E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7FFE35D-95FD-476A-9E3F-8C732F5D6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5A9E-7251-4458-8EEE-548CDF4E6E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1575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8436B5-C062-40A9-B268-61F7E3814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6203032-82EE-4EDF-8865-EBA855026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3B2950D-9A3B-4FEB-B288-D8E8794D22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F47CDC7-F630-40AC-BFAD-187CD68026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A194BEC8-9F80-4D4D-9A1E-7D4CF9D04F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2B4474CF-3A8A-4872-AAC6-3283A7D92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0A6FC-5A75-4909-A7DA-649975F91400}" type="datetimeFigureOut">
              <a:rPr lang="nl-NL" smtClean="0"/>
              <a:t>28-3-2022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E7B027D-A4AB-4B68-A597-5843D413C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1CE79C7-D03E-4BD7-8B59-32D96D4EC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5A9E-7251-4458-8EEE-548CDF4E6E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3890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1D03C5-3727-4454-8787-5AAEC386B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388CB1F-6F12-47FD-BAF2-42E037639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0A6FC-5A75-4909-A7DA-649975F91400}" type="datetimeFigureOut">
              <a:rPr lang="nl-NL" smtClean="0"/>
              <a:t>28-3-2022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D841E26-42B6-4BAE-A1E5-A21E5DA00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C3B99A5-2BBC-493E-96A6-44754151F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5A9E-7251-4458-8EEE-548CDF4E6E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3177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49CDA0AD-9FE7-47E6-90B6-A41CCA2B6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0A6FC-5A75-4909-A7DA-649975F91400}" type="datetimeFigureOut">
              <a:rPr lang="nl-NL" smtClean="0"/>
              <a:t>28-3-2022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5FE00AF-A63E-4986-8E33-4196DC85F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E04DFE5-708A-4783-A415-C77ABFE4A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5A9E-7251-4458-8EEE-548CDF4E6E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9740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B10DE8-A15D-4897-A587-01BB80404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45500E5-98DF-49B1-9E98-25C039CACC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1DB2791-228D-4967-8C18-35EF22E5F6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6C0AAB7-76FC-47D3-B438-313339EE4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0A6FC-5A75-4909-A7DA-649975F91400}" type="datetimeFigureOut">
              <a:rPr lang="nl-NL" smtClean="0"/>
              <a:t>28-3-2022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61E57B9-7492-4714-B2F8-2AD263397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0FC3296-03E5-4C17-BADD-C2C80708F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5A9E-7251-4458-8EEE-548CDF4E6E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5325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367595-C6F2-405A-9335-49AC097F5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6A61475-4E28-47FD-AAE4-68DCE0253C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28E310F-071F-4176-9C6E-ECC46340C2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DF31BEB-BEA4-4016-950B-3E33D29D9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0A6FC-5A75-4909-A7DA-649975F91400}" type="datetimeFigureOut">
              <a:rPr lang="nl-NL" smtClean="0"/>
              <a:t>28-3-2022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4FCBC90-5C6F-4B06-95BF-34922DBC9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633CA1E-6035-4B25-AC02-43D89AA7D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5A9E-7251-4458-8EEE-548CDF4E6E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9832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CDF3C73-640D-47C2-90D8-ADB97D4F3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DBE4935-ED34-44D9-B2C4-F099B64A2D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E3BF2E9-E835-4DAB-BAF1-3DAA695735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0A6FC-5A75-4909-A7DA-649975F91400}" type="datetimeFigureOut">
              <a:rPr lang="nl-NL" smtClean="0"/>
              <a:t>28-3-2022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A5D5941-1112-427C-8442-E11BC00EAA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183167E-1DAC-413E-9776-1EA562FA07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B5A9E-7251-4458-8EEE-548CDF4E6E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3830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nswergarden.ch/2400523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fN05WB_rYw?feature=oembed" TargetMode="Externa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9hhXLho_94" TargetMode="External"/><Relationship Id="rId2" Type="http://schemas.openxmlformats.org/officeDocument/2006/relationships/hyperlink" Target="https://www.youtube.com/watch?v=8lVUlN3gffY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s://www.youtube.com/watch?v=GfN05WB_rY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8A315B2-DE62-45FC-A412-415981BCB7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237" y="914400"/>
            <a:ext cx="3841202" cy="2887579"/>
          </a:xfrm>
        </p:spPr>
        <p:txBody>
          <a:bodyPr>
            <a:normAutofit/>
          </a:bodyPr>
          <a:lstStyle/>
          <a:p>
            <a:r>
              <a:rPr lang="en-US" sz="3700" dirty="0">
                <a:solidFill>
                  <a:srgbClr val="FFFFFF"/>
                </a:solidFill>
              </a:rPr>
              <a:t>KA 229 Erasmus+ mobility </a:t>
            </a:r>
            <a:br>
              <a:rPr lang="en-US" sz="3700" dirty="0">
                <a:solidFill>
                  <a:srgbClr val="FFFFFF"/>
                </a:solidFill>
              </a:rPr>
            </a:br>
            <a:r>
              <a:rPr lang="en-US" sz="3700" dirty="0">
                <a:solidFill>
                  <a:srgbClr val="FFFFFF"/>
                </a:solidFill>
              </a:rPr>
              <a:t>the Netherlands</a:t>
            </a:r>
            <a:br>
              <a:rPr lang="en-US" sz="3700" dirty="0">
                <a:solidFill>
                  <a:srgbClr val="FFFFFF"/>
                </a:solidFill>
              </a:rPr>
            </a:br>
            <a:r>
              <a:rPr lang="en-US" sz="2000" dirty="0">
                <a:solidFill>
                  <a:srgbClr val="FFFFFF"/>
                </a:solidFill>
              </a:rPr>
              <a:t>29-03-22 to 31-03-22</a:t>
            </a:r>
            <a:br>
              <a:rPr lang="en-US" sz="3700" dirty="0">
                <a:solidFill>
                  <a:srgbClr val="FFFFFF"/>
                </a:solidFill>
              </a:rPr>
            </a:br>
            <a:endParaRPr lang="nl-NL" sz="3700" dirty="0">
              <a:solidFill>
                <a:srgbClr val="FFFFFF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9A4DEE0-DA93-4D25-A89A-642BBE49C0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237" y="4170501"/>
            <a:ext cx="3657600" cy="1525597"/>
          </a:xfrm>
        </p:spPr>
        <p:txBody>
          <a:bodyPr>
            <a:normAutofit/>
          </a:bodyPr>
          <a:lstStyle/>
          <a:p>
            <a:r>
              <a:rPr lang="nl-NL" sz="2000" dirty="0">
                <a:solidFill>
                  <a:srgbClr val="FFFFFF"/>
                </a:solidFill>
              </a:rPr>
              <a:t>Digital project </a:t>
            </a:r>
            <a:r>
              <a:rPr lang="nl-NL" sz="2000" dirty="0" err="1">
                <a:solidFill>
                  <a:srgbClr val="FFFFFF"/>
                </a:solidFill>
              </a:rPr>
              <a:t>assignment</a:t>
            </a:r>
            <a:endParaRPr lang="nl-NL" sz="2000" dirty="0">
              <a:solidFill>
                <a:srgbClr val="FFFFFF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Afbeelding 3">
            <a:extLst>
              <a:ext uri="{FF2B5EF4-FFF2-40B4-BE49-F238E27FC236}">
                <a16:creationId xmlns:a16="http://schemas.microsoft.com/office/drawing/2014/main" id="{49EBF541-FB37-46BF-AADB-01964456414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3822" y="721442"/>
            <a:ext cx="6553545" cy="54230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04058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0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EDFF164-023C-4FB4-87EA-09DAFF71C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nl-NL" b="1" dirty="0"/>
              <a:t>Project goal</a:t>
            </a:r>
          </a:p>
        </p:txBody>
      </p:sp>
      <p:pic>
        <p:nvPicPr>
          <p:cNvPr id="6" name="Picture 4" descr="European Identity and Values: an Exploration | World Council of Churches">
            <a:extLst>
              <a:ext uri="{FF2B5EF4-FFF2-40B4-BE49-F238E27FC236}">
                <a16:creationId xmlns:a16="http://schemas.microsoft.com/office/drawing/2014/main" id="{8F7D332F-6B8B-44FA-AF59-03CC53921C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1" r="14896" b="-2"/>
          <a:stretch/>
        </p:blipFill>
        <p:spPr bwMode="auto"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C49A74C-97B2-4DBE-9DE8-B1895D777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2057" y="2267309"/>
            <a:ext cx="5863472" cy="384366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In groups, create a videoclip which answers the question: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3200" dirty="0"/>
              <a:t>“What is the European identity?”</a:t>
            </a:r>
          </a:p>
          <a:p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27210337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EDFF164-023C-4FB4-87EA-09DAFF71C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7" y="365125"/>
            <a:ext cx="5295591" cy="1807305"/>
          </a:xfrm>
        </p:spPr>
        <p:txBody>
          <a:bodyPr>
            <a:normAutofit/>
          </a:bodyPr>
          <a:lstStyle/>
          <a:p>
            <a:r>
              <a:rPr lang="nl-NL" b="1" dirty="0"/>
              <a:t>Project </a:t>
            </a:r>
            <a:r>
              <a:rPr lang="nl-NL" b="1" dirty="0" err="1"/>
              <a:t>understanding</a:t>
            </a:r>
            <a:endParaRPr lang="nl-NL" b="1" dirty="0"/>
          </a:p>
        </p:txBody>
      </p:sp>
      <p:pic>
        <p:nvPicPr>
          <p:cNvPr id="2050" name="Picture 2" descr="The problem with self-sovereign identity: We can't trust people">
            <a:extLst>
              <a:ext uri="{FF2B5EF4-FFF2-40B4-BE49-F238E27FC236}">
                <a16:creationId xmlns:a16="http://schemas.microsoft.com/office/drawing/2014/main" id="{2F025D82-E0FF-4FC9-ACD0-379B906358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1" r="3850"/>
          <a:stretch/>
        </p:blipFill>
        <p:spPr bwMode="auto"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C49A74C-97B2-4DBE-9DE8-B1895D777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7"/>
            <a:ext cx="5490144" cy="38436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 err="1"/>
              <a:t>What</a:t>
            </a:r>
            <a:r>
              <a:rPr lang="nl-NL" sz="2400" dirty="0"/>
              <a:t> is </a:t>
            </a:r>
            <a:r>
              <a:rPr lang="nl-NL" sz="2400" dirty="0" err="1"/>
              <a:t>an</a:t>
            </a:r>
            <a:r>
              <a:rPr lang="nl-NL" sz="2400" dirty="0"/>
              <a:t> “</a:t>
            </a:r>
            <a:r>
              <a:rPr lang="nl-NL" sz="2400" dirty="0" err="1"/>
              <a:t>identity</a:t>
            </a:r>
            <a:r>
              <a:rPr lang="nl-NL" sz="2400" dirty="0"/>
              <a:t>”?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/>
              <a:t>Oxford </a:t>
            </a:r>
            <a:r>
              <a:rPr lang="nl-NL" sz="2400" dirty="0" err="1"/>
              <a:t>dictionary</a:t>
            </a:r>
            <a:r>
              <a:rPr lang="nl-NL" sz="2400" dirty="0"/>
              <a:t> (2022): </a:t>
            </a:r>
          </a:p>
          <a:p>
            <a:pPr marL="0" indent="0">
              <a:buNone/>
            </a:pPr>
            <a:r>
              <a:rPr lang="en-US" sz="2400" b="1" dirty="0"/>
              <a:t>Identity (noun): </a:t>
            </a:r>
            <a:r>
              <a:rPr lang="en-US" sz="2400" i="1" dirty="0"/>
              <a:t>“the fact of being who or what a person or thing is.”</a:t>
            </a:r>
            <a:endParaRPr lang="nl-NL" sz="2400" i="1" dirty="0"/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>
                <a:hlinkClick r:id="rId3"/>
              </a:rPr>
              <a:t>https://answergarden.ch/2400523</a:t>
            </a:r>
            <a:endParaRPr lang="nl-NL" sz="2400" dirty="0"/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nl-NL" sz="2400" dirty="0"/>
          </a:p>
          <a:p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9227938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DFF164-023C-4FB4-87EA-09DAFF71C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Project </a:t>
            </a:r>
            <a:r>
              <a:rPr lang="nl-NL" b="1" dirty="0" err="1"/>
              <a:t>instructions</a:t>
            </a:r>
            <a:endParaRPr lang="nl-NL" b="1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C49A74C-97B2-4DBE-9DE8-B1895D777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0396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nl-NL" dirty="0"/>
              <a:t>How </a:t>
            </a:r>
            <a:r>
              <a:rPr lang="nl-NL" dirty="0" err="1"/>
              <a:t>to</a:t>
            </a:r>
            <a:r>
              <a:rPr lang="nl-NL" dirty="0"/>
              <a:t> finish </a:t>
            </a:r>
            <a:r>
              <a:rPr lang="nl-NL" dirty="0" err="1"/>
              <a:t>your</a:t>
            </a:r>
            <a:r>
              <a:rPr lang="nl-NL" dirty="0"/>
              <a:t> </a:t>
            </a:r>
            <a:r>
              <a:rPr lang="nl-NL" dirty="0" err="1"/>
              <a:t>assignment</a:t>
            </a:r>
            <a:r>
              <a:rPr lang="nl-NL" dirty="0"/>
              <a:t> in 10 steps:</a:t>
            </a:r>
          </a:p>
          <a:p>
            <a:pPr marL="0" indent="0">
              <a:buNone/>
            </a:pP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Read</a:t>
            </a:r>
            <a:r>
              <a:rPr lang="en-US" dirty="0"/>
              <a:t> all the information provided.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Brainstorm</a:t>
            </a:r>
            <a:r>
              <a:rPr lang="en-US" dirty="0"/>
              <a:t> the question: “What is the European identity?”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Determine</a:t>
            </a:r>
            <a:r>
              <a:rPr lang="en-US" dirty="0"/>
              <a:t> which information is still needed.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Research</a:t>
            </a:r>
            <a:r>
              <a:rPr lang="en-US" dirty="0"/>
              <a:t> the missing information (internet, interviews, surveys, etc.)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Gather</a:t>
            </a:r>
            <a:r>
              <a:rPr lang="en-US" dirty="0"/>
              <a:t> ideas on how to present your findings.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Assign</a:t>
            </a:r>
            <a:r>
              <a:rPr lang="en-US" dirty="0"/>
              <a:t> tasks (camera, speaker, script, sound, design, etc.)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Carry out </a:t>
            </a:r>
            <a:r>
              <a:rPr lang="en-US" dirty="0"/>
              <a:t>tasks.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Merge</a:t>
            </a:r>
            <a:r>
              <a:rPr lang="en-US" dirty="0"/>
              <a:t> everything into one videoclip (see Do’s and Don’ts overview).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Present</a:t>
            </a:r>
            <a:r>
              <a:rPr lang="en-US" dirty="0"/>
              <a:t> the clip to the other groups.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Send</a:t>
            </a:r>
            <a:r>
              <a:rPr lang="en-US" dirty="0"/>
              <a:t> the clip to your teacher(s).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3075" name="Picture 3" descr="Write That Down, Write That Down | Know Your Meme">
            <a:extLst>
              <a:ext uri="{FF2B5EF4-FFF2-40B4-BE49-F238E27FC236}">
                <a16:creationId xmlns:a16="http://schemas.microsoft.com/office/drawing/2014/main" id="{7DAD1A2B-4E3B-4C80-9BAC-BEAE912D9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129" y="2738243"/>
            <a:ext cx="4112871" cy="261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3718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96918796-2918-40D6-BE3A-4600C47FCD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Where Are We Going With This? « hl gibson, author">
            <a:extLst>
              <a:ext uri="{FF2B5EF4-FFF2-40B4-BE49-F238E27FC236}">
                <a16:creationId xmlns:a16="http://schemas.microsoft.com/office/drawing/2014/main" id="{7B28C672-25B4-4A61-AE04-09C38BB3E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4588" y="2166938"/>
            <a:ext cx="4338638" cy="34575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nlinemedia 3" title="The History of the EU with David Mitchell">
            <a:hlinkClick r:id="" action="ppaction://media"/>
            <a:extLst>
              <a:ext uri="{FF2B5EF4-FFF2-40B4-BE49-F238E27FC236}">
                <a16:creationId xmlns:a16="http://schemas.microsoft.com/office/drawing/2014/main" id="{42D027D0-0912-45FE-A2A1-D976B846847F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551488" y="2166938"/>
            <a:ext cx="5497513" cy="345757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EDFF164-023C-4FB4-87EA-09DAFF71C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2747"/>
            <a:ext cx="10515600" cy="715556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Project outcome</a:t>
            </a:r>
          </a:p>
        </p:txBody>
      </p:sp>
    </p:spTree>
    <p:extLst>
      <p:ext uri="{BB962C8B-B14F-4D97-AF65-F5344CB8AC3E}">
        <p14:creationId xmlns:p14="http://schemas.microsoft.com/office/powerpoint/2010/main" val="25434830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DFF164-023C-4FB4-87EA-09DAFF71C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nl-NL" b="1" dirty="0"/>
              <a:t>Project information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C49A74C-97B2-4DBE-9DE8-B1895D777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934" y="2438400"/>
            <a:ext cx="6922998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2000" dirty="0"/>
          </a:p>
          <a:p>
            <a:r>
              <a:rPr lang="en-US" sz="2000" b="0" i="0" dirty="0">
                <a:effectLst/>
                <a:latin typeface="Roboto" panose="02000000000000000000" pitchFamily="2" charset="0"/>
              </a:rPr>
              <a:t>European Identity and mobility </a:t>
            </a:r>
            <a:r>
              <a:rPr lang="en-US" sz="2000" b="0" i="0" dirty="0" err="1">
                <a:effectLst/>
                <a:latin typeface="Roboto" panose="02000000000000000000" pitchFamily="2" charset="0"/>
              </a:rPr>
              <a:t>programmes</a:t>
            </a:r>
            <a:endParaRPr lang="en-US" sz="2000" b="0" i="0" dirty="0">
              <a:effectLst/>
              <a:latin typeface="Roboto" panose="02000000000000000000" pitchFamily="2" charset="0"/>
            </a:endParaRPr>
          </a:p>
          <a:p>
            <a:pPr marL="0" indent="0">
              <a:buNone/>
            </a:pPr>
            <a:r>
              <a:rPr lang="nl-NL" sz="2000" dirty="0">
                <a:hlinkClick r:id="rId2"/>
              </a:rPr>
              <a:t>https://www.youtube.com/watch?v=8lVUlN3gffY</a:t>
            </a:r>
            <a:endParaRPr lang="nl-NL" sz="2000" dirty="0"/>
          </a:p>
          <a:p>
            <a:r>
              <a:rPr lang="en-US" sz="2000" b="0" i="0" dirty="0">
                <a:effectLst/>
                <a:latin typeface="Roboto" panose="02000000000000000000" pitchFamily="2" charset="0"/>
              </a:rPr>
              <a:t>European Identity &amp; National Identity: Constructing a 'We'</a:t>
            </a:r>
            <a:endParaRPr lang="nl-NL" sz="2000" dirty="0">
              <a:hlinkClick r:id="rId3"/>
            </a:endParaRPr>
          </a:p>
          <a:p>
            <a:pPr marL="0" indent="0">
              <a:buNone/>
            </a:pPr>
            <a:r>
              <a:rPr lang="nl-NL" sz="2000" dirty="0">
                <a:hlinkClick r:id="rId3"/>
              </a:rPr>
              <a:t>https://www.youtube.com/watch?v=p9hhXLho_94</a:t>
            </a:r>
            <a:endParaRPr lang="nl-NL" sz="2000" dirty="0"/>
          </a:p>
          <a:p>
            <a:r>
              <a:rPr lang="en-US" sz="2000" b="0" i="0" dirty="0">
                <a:effectLst/>
                <a:latin typeface="Roboto" panose="02000000000000000000" pitchFamily="2" charset="0"/>
              </a:rPr>
              <a:t>The History of the EU with David Mitchell</a:t>
            </a:r>
          </a:p>
          <a:p>
            <a:pPr marL="0" indent="0">
              <a:buNone/>
            </a:pPr>
            <a:r>
              <a:rPr lang="nl-NL" sz="2000" dirty="0">
                <a:hlinkClick r:id="rId4"/>
              </a:rPr>
              <a:t>https://www.youtube.com/watch?v=GfN05WB_rYw</a:t>
            </a:r>
            <a:endParaRPr lang="nl-NL" sz="2000" dirty="0"/>
          </a:p>
          <a:p>
            <a:pPr marL="0" indent="0">
              <a:buNone/>
            </a:pPr>
            <a:endParaRPr lang="nl-NL" sz="2000" dirty="0"/>
          </a:p>
          <a:p>
            <a:pPr lvl="8"/>
            <a:endParaRPr lang="nl-NL" sz="2000" dirty="0"/>
          </a:p>
          <a:p>
            <a:pPr marL="0" indent="0">
              <a:buNone/>
            </a:pPr>
            <a:endParaRPr lang="nl-NL" sz="2000" dirty="0"/>
          </a:p>
        </p:txBody>
      </p:sp>
      <p:pic>
        <p:nvPicPr>
          <p:cNvPr id="2050" name="Picture 2" descr="Home - Citing Sources and Research Tips - LibGuides at Nicholson Library">
            <a:extLst>
              <a:ext uri="{FF2B5EF4-FFF2-40B4-BE49-F238E27FC236}">
                <a16:creationId xmlns:a16="http://schemas.microsoft.com/office/drawing/2014/main" id="{F6212170-D985-43F6-A1BE-CB9C7D28A2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0" r="59688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52" name="Straight Connector 7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468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628114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249</Words>
  <Application>Microsoft Office PowerPoint</Application>
  <PresentationFormat>Breedbeeld</PresentationFormat>
  <Paragraphs>38</Paragraphs>
  <Slides>6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Roboto</vt:lpstr>
      <vt:lpstr>Kantoorthema</vt:lpstr>
      <vt:lpstr>KA 229 Erasmus+ mobility  the Netherlands 29-03-22 to 31-03-22 </vt:lpstr>
      <vt:lpstr>Project goal</vt:lpstr>
      <vt:lpstr>Project understanding</vt:lpstr>
      <vt:lpstr>Project instructions</vt:lpstr>
      <vt:lpstr>Project outcome</vt:lpstr>
      <vt:lpstr>Project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 229 Erasmus+ mobility  the Netherlands </dc:title>
  <dc:creator>Giesbers, D.R.</dc:creator>
  <cp:lastModifiedBy>Giesbers, D.R.</cp:lastModifiedBy>
  <cp:revision>8</cp:revision>
  <dcterms:created xsi:type="dcterms:W3CDTF">2022-03-28T06:12:46Z</dcterms:created>
  <dcterms:modified xsi:type="dcterms:W3CDTF">2022-03-28T09:52:31Z</dcterms:modified>
</cp:coreProperties>
</file>