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2b081739da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2b081739d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2b081739d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2b081739d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2b081739da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2b081739da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2fa1c1deb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g12fa1c1deb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2b081739da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2b081739da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2f8da25b12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2f8da25b12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2b081739da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2b081739d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2d9da02f3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2d9da02f3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image" Target="../media/image13.jpg"/><Relationship Id="rId5"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9.jpg"/><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image" Target="../media/image10.jpg"/><Relationship Id="rId5"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image" Target="../media/image12.jpg"/><Relationship Id="rId5" Type="http://schemas.openxmlformats.org/officeDocument/2006/relationships/image" Target="../media/image5.jpg"/><Relationship Id="rId6" Type="http://schemas.openxmlformats.org/officeDocument/2006/relationships/image" Target="../media/image14.jpg"/><Relationship Id="rId7" Type="http://schemas.openxmlformats.org/officeDocument/2006/relationships/image" Target="../media/image8.jpg"/><Relationship Id="rId8"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s"/>
              <a:t>IMPRESSIONS OF SPANISH TEAM ABOUT THE MOBILITY TO MALS (C6/7)</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56" name="Google Shape;56;p13"/>
          <p:cNvPicPr preferRelativeResize="0"/>
          <p:nvPr/>
        </p:nvPicPr>
        <p:blipFill>
          <a:blip r:embed="rId3">
            <a:alphaModFix/>
          </a:blip>
          <a:stretch>
            <a:fillRect/>
          </a:stretch>
        </p:blipFill>
        <p:spPr>
          <a:xfrm>
            <a:off x="5519700" y="2667800"/>
            <a:ext cx="2633250" cy="2176250"/>
          </a:xfrm>
          <a:prstGeom prst="rect">
            <a:avLst/>
          </a:prstGeom>
          <a:noFill/>
          <a:ln>
            <a:noFill/>
          </a:ln>
        </p:spPr>
      </p:pic>
      <p:pic>
        <p:nvPicPr>
          <p:cNvPr id="57" name="Google Shape;57;p13"/>
          <p:cNvPicPr preferRelativeResize="0"/>
          <p:nvPr/>
        </p:nvPicPr>
        <p:blipFill>
          <a:blip r:embed="rId4">
            <a:alphaModFix/>
          </a:blip>
          <a:stretch>
            <a:fillRect/>
          </a:stretch>
        </p:blipFill>
        <p:spPr>
          <a:xfrm>
            <a:off x="1251788" y="3100963"/>
            <a:ext cx="2619375" cy="1743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CB9C"/>
        </a:solidFill>
      </p:bgPr>
    </p:bg>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Miriam Benjumea</a:t>
            </a:r>
            <a:endParaRPr/>
          </a:p>
        </p:txBody>
      </p:sp>
      <p:sp>
        <p:nvSpPr>
          <p:cNvPr id="63" name="Google Shape;63;p14"/>
          <p:cNvSpPr txBox="1"/>
          <p:nvPr>
            <p:ph idx="1" type="body"/>
          </p:nvPr>
        </p:nvSpPr>
        <p:spPr>
          <a:xfrm>
            <a:off x="311700" y="1230173"/>
            <a:ext cx="51654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s"/>
              <a:t>My stay in Mals was a great adventure.  I loved getting to know other places in the world that I would never have imagined seeing.  Being able to enjoy the landscape hiking with my friends was unforgettable. </a:t>
            </a:r>
            <a:endParaRPr b="1"/>
          </a:p>
          <a:p>
            <a:pPr indent="0" lvl="0" marL="0" rtl="0" algn="l">
              <a:spcBef>
                <a:spcPts val="1200"/>
              </a:spcBef>
              <a:spcAft>
                <a:spcPts val="0"/>
              </a:spcAft>
              <a:buNone/>
            </a:pPr>
            <a:r>
              <a:rPr b="1" lang="es"/>
              <a:t>But the best thing, was meeting new friends and my host family, they made me feel like one of them.  </a:t>
            </a:r>
            <a:endParaRPr b="1"/>
          </a:p>
          <a:p>
            <a:pPr indent="0" lvl="0" marL="0" rtl="0" algn="l">
              <a:spcBef>
                <a:spcPts val="1200"/>
              </a:spcBef>
              <a:spcAft>
                <a:spcPts val="1200"/>
              </a:spcAft>
              <a:buNone/>
            </a:pPr>
            <a:r>
              <a:rPr b="1" lang="es"/>
              <a:t>I would definitely do it again</a:t>
            </a:r>
            <a:endParaRPr b="1"/>
          </a:p>
        </p:txBody>
      </p:sp>
      <p:pic>
        <p:nvPicPr>
          <p:cNvPr id="64" name="Google Shape;64;p14"/>
          <p:cNvPicPr preferRelativeResize="0"/>
          <p:nvPr/>
        </p:nvPicPr>
        <p:blipFill>
          <a:blip r:embed="rId3">
            <a:alphaModFix/>
          </a:blip>
          <a:stretch>
            <a:fillRect/>
          </a:stretch>
        </p:blipFill>
        <p:spPr>
          <a:xfrm>
            <a:off x="5929613" y="2668050"/>
            <a:ext cx="1450224" cy="1933624"/>
          </a:xfrm>
          <a:prstGeom prst="rect">
            <a:avLst/>
          </a:prstGeom>
          <a:noFill/>
          <a:ln>
            <a:noFill/>
          </a:ln>
        </p:spPr>
      </p:pic>
      <p:pic>
        <p:nvPicPr>
          <p:cNvPr id="65" name="Google Shape;65;p14"/>
          <p:cNvPicPr preferRelativeResize="0"/>
          <p:nvPr/>
        </p:nvPicPr>
        <p:blipFill>
          <a:blip r:embed="rId4">
            <a:alphaModFix/>
          </a:blip>
          <a:stretch>
            <a:fillRect/>
          </a:stretch>
        </p:blipFill>
        <p:spPr>
          <a:xfrm>
            <a:off x="7539850" y="2175000"/>
            <a:ext cx="1255026" cy="1673328"/>
          </a:xfrm>
          <a:prstGeom prst="rect">
            <a:avLst/>
          </a:prstGeom>
          <a:noFill/>
          <a:ln>
            <a:noFill/>
          </a:ln>
        </p:spPr>
      </p:pic>
      <p:pic>
        <p:nvPicPr>
          <p:cNvPr id="66" name="Google Shape;66;p14"/>
          <p:cNvPicPr preferRelativeResize="0"/>
          <p:nvPr/>
        </p:nvPicPr>
        <p:blipFill>
          <a:blip r:embed="rId5">
            <a:alphaModFix/>
          </a:blip>
          <a:stretch>
            <a:fillRect/>
          </a:stretch>
        </p:blipFill>
        <p:spPr>
          <a:xfrm>
            <a:off x="5929625" y="602700"/>
            <a:ext cx="1931652" cy="14487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Carlos Jiménez</a:t>
            </a:r>
            <a:endParaRPr/>
          </a:p>
        </p:txBody>
      </p:sp>
      <p:sp>
        <p:nvSpPr>
          <p:cNvPr id="72" name="Google Shape;72;p15"/>
          <p:cNvSpPr txBox="1"/>
          <p:nvPr>
            <p:ph idx="1" type="body"/>
          </p:nvPr>
        </p:nvSpPr>
        <p:spPr>
          <a:xfrm>
            <a:off x="311700" y="1152475"/>
            <a:ext cx="4952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850"/>
              <a:t>The time I have been in Mals has been very good. It has been a new experience.</a:t>
            </a:r>
            <a:endParaRPr sz="1850"/>
          </a:p>
          <a:p>
            <a:pPr indent="0" lvl="0" marL="0" rtl="0" algn="l">
              <a:spcBef>
                <a:spcPts val="1200"/>
              </a:spcBef>
              <a:spcAft>
                <a:spcPts val="0"/>
              </a:spcAft>
              <a:buNone/>
            </a:pPr>
            <a:r>
              <a:rPr lang="es" sz="1850"/>
              <a:t>I have had a good time and the family was very nice.</a:t>
            </a:r>
            <a:endParaRPr sz="1850"/>
          </a:p>
          <a:p>
            <a:pPr indent="0" lvl="0" marL="0" rtl="0" algn="l">
              <a:spcBef>
                <a:spcPts val="1200"/>
              </a:spcBef>
              <a:spcAft>
                <a:spcPts val="0"/>
              </a:spcAft>
              <a:buNone/>
            </a:pPr>
            <a:r>
              <a:rPr lang="es" sz="1850"/>
              <a:t>The activities carried out were fun.</a:t>
            </a:r>
            <a:endParaRPr sz="1850"/>
          </a:p>
          <a:p>
            <a:pPr indent="0" lvl="0" marL="0" rtl="0" algn="l">
              <a:spcBef>
                <a:spcPts val="1200"/>
              </a:spcBef>
              <a:spcAft>
                <a:spcPts val="0"/>
              </a:spcAft>
              <a:buNone/>
            </a:pPr>
            <a:r>
              <a:rPr lang="es" sz="1850"/>
              <a:t>I also liked the experience of being in a country that I had not been.</a:t>
            </a:r>
            <a:endParaRPr sz="1850"/>
          </a:p>
          <a:p>
            <a:pPr indent="0" lvl="0" marL="0" rtl="0" algn="l">
              <a:spcBef>
                <a:spcPts val="1200"/>
              </a:spcBef>
              <a:spcAft>
                <a:spcPts val="0"/>
              </a:spcAft>
              <a:buNone/>
            </a:pPr>
            <a:r>
              <a:rPr lang="es" sz="1850"/>
              <a:t>I would repeat the project.</a:t>
            </a:r>
            <a:endParaRPr sz="1850"/>
          </a:p>
          <a:p>
            <a:pPr indent="0" lvl="0" marL="0" rtl="0" algn="l">
              <a:spcBef>
                <a:spcPts val="1200"/>
              </a:spcBef>
              <a:spcAft>
                <a:spcPts val="0"/>
              </a:spcAft>
              <a:buNone/>
            </a:pPr>
            <a:r>
              <a:t/>
            </a:r>
            <a:endParaRPr sz="1850"/>
          </a:p>
          <a:p>
            <a:pPr indent="0" lvl="0" marL="0" rtl="0" algn="l">
              <a:spcBef>
                <a:spcPts val="1200"/>
              </a:spcBef>
              <a:spcAft>
                <a:spcPts val="1200"/>
              </a:spcAft>
              <a:buNone/>
            </a:pPr>
            <a:r>
              <a:t/>
            </a:r>
            <a:endParaRPr/>
          </a:p>
        </p:txBody>
      </p:sp>
      <p:pic>
        <p:nvPicPr>
          <p:cNvPr id="73" name="Google Shape;73;p15"/>
          <p:cNvPicPr preferRelativeResize="0"/>
          <p:nvPr/>
        </p:nvPicPr>
        <p:blipFill>
          <a:blip r:embed="rId3">
            <a:alphaModFix/>
          </a:blip>
          <a:stretch>
            <a:fillRect/>
          </a:stretch>
        </p:blipFill>
        <p:spPr>
          <a:xfrm>
            <a:off x="5524866" y="445029"/>
            <a:ext cx="2481278" cy="1842600"/>
          </a:xfrm>
          <a:prstGeom prst="rect">
            <a:avLst/>
          </a:prstGeom>
          <a:noFill/>
          <a:ln>
            <a:noFill/>
          </a:ln>
        </p:spPr>
      </p:pic>
      <p:pic>
        <p:nvPicPr>
          <p:cNvPr id="74" name="Google Shape;74;p15"/>
          <p:cNvPicPr preferRelativeResize="0"/>
          <p:nvPr/>
        </p:nvPicPr>
        <p:blipFill>
          <a:blip r:embed="rId4">
            <a:alphaModFix/>
          </a:blip>
          <a:stretch>
            <a:fillRect/>
          </a:stretch>
        </p:blipFill>
        <p:spPr>
          <a:xfrm>
            <a:off x="4868675" y="2571750"/>
            <a:ext cx="3137476" cy="221117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Manuela Márquez</a:t>
            </a:r>
            <a:endParaRPr/>
          </a:p>
        </p:txBody>
      </p:sp>
      <p:sp>
        <p:nvSpPr>
          <p:cNvPr id="80" name="Google Shape;80;p16"/>
          <p:cNvSpPr txBox="1"/>
          <p:nvPr>
            <p:ph idx="1" type="body"/>
          </p:nvPr>
        </p:nvSpPr>
        <p:spPr>
          <a:xfrm>
            <a:off x="311700" y="1152475"/>
            <a:ext cx="42603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s"/>
              <a:t>My stay in Mals was perfect. I visited new places that I had never been to. I really love the people there, they were so nice to us. </a:t>
            </a:r>
            <a:endParaRPr b="1"/>
          </a:p>
          <a:p>
            <a:pPr indent="0" lvl="0" marL="0" rtl="0" algn="l">
              <a:spcBef>
                <a:spcPts val="1200"/>
              </a:spcBef>
              <a:spcAft>
                <a:spcPts val="0"/>
              </a:spcAft>
              <a:buNone/>
            </a:pPr>
            <a:r>
              <a:rPr b="1" lang="es"/>
              <a:t>My favourite day was the one we visited the waterfall, it was beautiful. </a:t>
            </a:r>
            <a:endParaRPr b="1"/>
          </a:p>
          <a:p>
            <a:pPr indent="0" lvl="0" marL="0" rtl="0" algn="l">
              <a:spcBef>
                <a:spcPts val="1200"/>
              </a:spcBef>
              <a:spcAft>
                <a:spcPts val="0"/>
              </a:spcAft>
              <a:buNone/>
            </a:pPr>
            <a:r>
              <a:rPr b="1" lang="es"/>
              <a:t>I am so happy about my host family because they were so nice to me. </a:t>
            </a:r>
            <a:endParaRPr b="1"/>
          </a:p>
          <a:p>
            <a:pPr indent="0" lvl="0" marL="0" rtl="0" algn="l">
              <a:spcBef>
                <a:spcPts val="1200"/>
              </a:spcBef>
              <a:spcAft>
                <a:spcPts val="1200"/>
              </a:spcAft>
              <a:buNone/>
            </a:pPr>
            <a:r>
              <a:rPr b="1" lang="es"/>
              <a:t>I would like to repeat!</a:t>
            </a:r>
            <a:endParaRPr b="1"/>
          </a:p>
        </p:txBody>
      </p:sp>
      <p:pic>
        <p:nvPicPr>
          <p:cNvPr id="81" name="Google Shape;81;p16"/>
          <p:cNvPicPr preferRelativeResize="0"/>
          <p:nvPr/>
        </p:nvPicPr>
        <p:blipFill>
          <a:blip r:embed="rId3">
            <a:alphaModFix/>
          </a:blip>
          <a:stretch>
            <a:fillRect/>
          </a:stretch>
        </p:blipFill>
        <p:spPr>
          <a:xfrm>
            <a:off x="5370925" y="661263"/>
            <a:ext cx="2865731" cy="38209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85" name="Shape 85"/>
        <p:cNvGrpSpPr/>
        <p:nvPr/>
      </p:nvGrpSpPr>
      <p:grpSpPr>
        <a:xfrm>
          <a:off x="0" y="0"/>
          <a:ext cx="0" cy="0"/>
          <a:chOff x="0" y="0"/>
          <a:chExt cx="0" cy="0"/>
        </a:xfrm>
      </p:grpSpPr>
      <p:sp>
        <p:nvSpPr>
          <p:cNvPr id="86" name="Google Shape;86;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s"/>
              <a:t>Rafael Llach</a:t>
            </a:r>
            <a:endParaRPr/>
          </a:p>
        </p:txBody>
      </p:sp>
      <p:sp>
        <p:nvSpPr>
          <p:cNvPr id="87" name="Google Shape;87;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95000"/>
              </a:lnSpc>
              <a:spcBef>
                <a:spcPts val="0"/>
              </a:spcBef>
              <a:spcAft>
                <a:spcPts val="0"/>
              </a:spcAft>
              <a:buSzPts val="1800"/>
              <a:buNone/>
            </a:pPr>
            <a:r>
              <a:rPr lang="es" sz="1500"/>
              <a:t>I had a great time on this trip, it was the second </a:t>
            </a:r>
            <a:endParaRPr sz="1500"/>
          </a:p>
          <a:p>
            <a:pPr indent="0" lvl="0" marL="0" rtl="0" algn="l">
              <a:lnSpc>
                <a:spcPct val="95000"/>
              </a:lnSpc>
              <a:spcBef>
                <a:spcPts val="1200"/>
              </a:spcBef>
              <a:spcAft>
                <a:spcPts val="0"/>
              </a:spcAft>
              <a:buSzPts val="1800"/>
              <a:buNone/>
            </a:pPr>
            <a:r>
              <a:rPr lang="es" sz="1500"/>
              <a:t>time in my life that I took a plane in a lifetime and </a:t>
            </a:r>
            <a:endParaRPr sz="1500"/>
          </a:p>
          <a:p>
            <a:pPr indent="0" lvl="0" marL="0" rtl="0" algn="l">
              <a:lnSpc>
                <a:spcPct val="95000"/>
              </a:lnSpc>
              <a:spcBef>
                <a:spcPts val="1200"/>
              </a:spcBef>
              <a:spcAft>
                <a:spcPts val="0"/>
              </a:spcAft>
              <a:buSzPts val="1800"/>
              <a:buNone/>
            </a:pPr>
            <a:r>
              <a:rPr lang="es" sz="1500"/>
              <a:t>it is a very good experience. </a:t>
            </a:r>
            <a:endParaRPr sz="1500"/>
          </a:p>
          <a:p>
            <a:pPr indent="0" lvl="0" marL="0" rtl="0" algn="l">
              <a:lnSpc>
                <a:spcPct val="95000"/>
              </a:lnSpc>
              <a:spcBef>
                <a:spcPts val="1200"/>
              </a:spcBef>
              <a:spcAft>
                <a:spcPts val="0"/>
              </a:spcAft>
              <a:buSzPts val="1800"/>
              <a:buNone/>
            </a:pPr>
            <a:r>
              <a:rPr lang="es" sz="1500"/>
              <a:t>In Mals I have done very fun activities and I have</a:t>
            </a:r>
            <a:endParaRPr sz="1500"/>
          </a:p>
          <a:p>
            <a:pPr indent="0" lvl="0" marL="0" rtl="0" algn="l">
              <a:lnSpc>
                <a:spcPct val="95000"/>
              </a:lnSpc>
              <a:spcBef>
                <a:spcPts val="1200"/>
              </a:spcBef>
              <a:spcAft>
                <a:spcPts val="0"/>
              </a:spcAft>
              <a:buSzPts val="1800"/>
              <a:buNone/>
            </a:pPr>
            <a:r>
              <a:rPr lang="es" sz="1500"/>
              <a:t>visited places that on my own I would never have </a:t>
            </a:r>
            <a:endParaRPr sz="1500"/>
          </a:p>
          <a:p>
            <a:pPr indent="0" lvl="0" marL="0" rtl="0" algn="l">
              <a:lnSpc>
                <a:spcPct val="95000"/>
              </a:lnSpc>
              <a:spcBef>
                <a:spcPts val="1200"/>
              </a:spcBef>
              <a:spcAft>
                <a:spcPts val="0"/>
              </a:spcAft>
              <a:buSzPts val="1800"/>
              <a:buNone/>
            </a:pPr>
            <a:r>
              <a:rPr lang="es" sz="1500"/>
              <a:t>visited since I did not know or that they existed.</a:t>
            </a:r>
            <a:endParaRPr sz="1500"/>
          </a:p>
          <a:p>
            <a:pPr indent="0" lvl="0" marL="0" rtl="0" algn="l">
              <a:lnSpc>
                <a:spcPct val="95000"/>
              </a:lnSpc>
              <a:spcBef>
                <a:spcPts val="1200"/>
              </a:spcBef>
              <a:spcAft>
                <a:spcPts val="0"/>
              </a:spcAft>
              <a:buSzPts val="1800"/>
              <a:buNone/>
            </a:pPr>
            <a:r>
              <a:rPr lang="es" sz="1500"/>
              <a:t>I have also met many new people and I have</a:t>
            </a:r>
            <a:endParaRPr sz="1500"/>
          </a:p>
          <a:p>
            <a:pPr indent="0" lvl="0" marL="0" rtl="0" algn="l">
              <a:lnSpc>
                <a:spcPct val="95000"/>
              </a:lnSpc>
              <a:spcBef>
                <a:spcPts val="1200"/>
              </a:spcBef>
              <a:spcAft>
                <a:spcPts val="0"/>
              </a:spcAft>
              <a:buSzPts val="1800"/>
              <a:buNone/>
            </a:pPr>
            <a:r>
              <a:rPr lang="es" sz="1500"/>
              <a:t>made many friends, I would repeat it and </a:t>
            </a:r>
            <a:endParaRPr sz="1500"/>
          </a:p>
          <a:p>
            <a:pPr indent="0" lvl="0" marL="0" rtl="0" algn="l">
              <a:lnSpc>
                <a:spcPct val="95000"/>
              </a:lnSpc>
              <a:spcBef>
                <a:spcPts val="1200"/>
              </a:spcBef>
              <a:spcAft>
                <a:spcPts val="1200"/>
              </a:spcAft>
              <a:buSzPts val="1800"/>
              <a:buNone/>
            </a:pPr>
            <a:r>
              <a:rPr lang="es" sz="1500"/>
              <a:t>recommend it to everyone.</a:t>
            </a:r>
            <a:endParaRPr sz="1500"/>
          </a:p>
        </p:txBody>
      </p:sp>
      <p:pic>
        <p:nvPicPr>
          <p:cNvPr id="88" name="Google Shape;88;p17"/>
          <p:cNvPicPr preferRelativeResize="0"/>
          <p:nvPr/>
        </p:nvPicPr>
        <p:blipFill>
          <a:blip r:embed="rId3">
            <a:alphaModFix/>
          </a:blip>
          <a:stretch>
            <a:fillRect/>
          </a:stretch>
        </p:blipFill>
        <p:spPr>
          <a:xfrm>
            <a:off x="4867575" y="577225"/>
            <a:ext cx="2943227" cy="2207424"/>
          </a:xfrm>
          <a:prstGeom prst="rect">
            <a:avLst/>
          </a:prstGeom>
          <a:noFill/>
          <a:ln>
            <a:noFill/>
          </a:ln>
        </p:spPr>
      </p:pic>
      <p:pic>
        <p:nvPicPr>
          <p:cNvPr id="89" name="Google Shape;89;p17"/>
          <p:cNvPicPr preferRelativeResize="0"/>
          <p:nvPr/>
        </p:nvPicPr>
        <p:blipFill>
          <a:blip r:embed="rId4">
            <a:alphaModFix/>
          </a:blip>
          <a:stretch>
            <a:fillRect/>
          </a:stretch>
        </p:blipFill>
        <p:spPr>
          <a:xfrm>
            <a:off x="5879304" y="2925125"/>
            <a:ext cx="2757673" cy="20682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93" name="Shape 93"/>
        <p:cNvGrpSpPr/>
        <p:nvPr/>
      </p:nvGrpSpPr>
      <p:grpSpPr>
        <a:xfrm>
          <a:off x="0" y="0"/>
          <a:ext cx="0" cy="0"/>
          <a:chOff x="0" y="0"/>
          <a:chExt cx="0" cy="0"/>
        </a:xfrm>
      </p:grpSpPr>
      <p:sp>
        <p:nvSpPr>
          <p:cNvPr id="94" name="Google Shape;94;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Lourdes Real</a:t>
            </a:r>
            <a:endParaRPr/>
          </a:p>
        </p:txBody>
      </p:sp>
      <p:sp>
        <p:nvSpPr>
          <p:cNvPr id="95" name="Google Shape;95;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marR="38100" rtl="0" algn="l">
              <a:lnSpc>
                <a:spcPct val="128571"/>
              </a:lnSpc>
              <a:spcBef>
                <a:spcPts val="0"/>
              </a:spcBef>
              <a:spcAft>
                <a:spcPts val="0"/>
              </a:spcAft>
              <a:buNone/>
            </a:pPr>
            <a:r>
              <a:rPr lang="es" sz="1900">
                <a:solidFill>
                  <a:srgbClr val="202124"/>
                </a:solidFill>
                <a:highlight>
                  <a:srgbClr val="F8F9FA"/>
                </a:highlight>
              </a:rPr>
              <a:t>What a great experience our stay in Mals was. We were not only able to see our good partner friends again but also enjoy the interesting and fun activities that our hosts had prepared for us, all in the most picturesque setting ever. I always learn from the incredibly professional and fun team that make up this project. Thanks Marilyn and Peter for being such great hosts, thanks to all the teachers and students for all that you have given me and special thanks to my wonderful mentor, Pilar Candau, for giving me the opportunity to live this incredible Erasmus experience.</a:t>
            </a:r>
            <a:endParaRPr sz="1900">
              <a:solidFill>
                <a:srgbClr val="202124"/>
              </a:solidFill>
              <a:highlight>
                <a:srgbClr val="F8F9FA"/>
              </a:highlight>
            </a:endParaRPr>
          </a:p>
          <a:p>
            <a:pPr indent="0" lvl="0" marL="0" marR="38100" rtl="0" algn="l">
              <a:lnSpc>
                <a:spcPct val="128571"/>
              </a:lnSpc>
              <a:spcBef>
                <a:spcPts val="0"/>
              </a:spcBef>
              <a:spcAft>
                <a:spcPts val="0"/>
              </a:spcAft>
              <a:buNone/>
            </a:pPr>
            <a:r>
              <a:t/>
            </a:r>
            <a:endParaRPr sz="1900">
              <a:solidFill>
                <a:srgbClr val="202124"/>
              </a:solidFill>
              <a:highlight>
                <a:srgbClr val="F8F9FA"/>
              </a:highlight>
            </a:endParaRPr>
          </a:p>
          <a:p>
            <a:pPr indent="0" lvl="0" marL="0" marR="38100" rtl="0" algn="l">
              <a:lnSpc>
                <a:spcPct val="128571"/>
              </a:lnSpc>
              <a:spcBef>
                <a:spcPts val="0"/>
              </a:spcBef>
              <a:spcAft>
                <a:spcPts val="0"/>
              </a:spcAft>
              <a:buNone/>
            </a:pPr>
            <a:r>
              <a:t/>
            </a:r>
            <a:endParaRPr sz="1900">
              <a:solidFill>
                <a:srgbClr val="202124"/>
              </a:solidFill>
              <a:highlight>
                <a:srgbClr val="F8F9FA"/>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 </a:t>
            </a:r>
            <a:endParaRPr/>
          </a:p>
        </p:txBody>
      </p:sp>
      <p:sp>
        <p:nvSpPr>
          <p:cNvPr id="101" name="Google Shape;101;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02" name="Google Shape;102;p19"/>
          <p:cNvSpPr txBox="1"/>
          <p:nvPr/>
        </p:nvSpPr>
        <p:spPr>
          <a:xfrm>
            <a:off x="833300" y="1465475"/>
            <a:ext cx="195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03" name="Google Shape;103;p19"/>
          <p:cNvPicPr preferRelativeResize="0"/>
          <p:nvPr/>
        </p:nvPicPr>
        <p:blipFill>
          <a:blip r:embed="rId3">
            <a:alphaModFix/>
          </a:blip>
          <a:stretch>
            <a:fillRect/>
          </a:stretch>
        </p:blipFill>
        <p:spPr>
          <a:xfrm>
            <a:off x="545950" y="447050"/>
            <a:ext cx="4026048" cy="2264661"/>
          </a:xfrm>
          <a:prstGeom prst="rect">
            <a:avLst/>
          </a:prstGeom>
          <a:noFill/>
          <a:ln>
            <a:noFill/>
          </a:ln>
        </p:spPr>
      </p:pic>
      <p:sp>
        <p:nvSpPr>
          <p:cNvPr id="104" name="Google Shape;104;p19"/>
          <p:cNvSpPr txBox="1"/>
          <p:nvPr/>
        </p:nvSpPr>
        <p:spPr>
          <a:xfrm>
            <a:off x="5014200" y="1379275"/>
            <a:ext cx="3275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05" name="Google Shape;105;p19"/>
          <p:cNvPicPr preferRelativeResize="0"/>
          <p:nvPr/>
        </p:nvPicPr>
        <p:blipFill>
          <a:blip r:embed="rId4">
            <a:alphaModFix/>
          </a:blip>
          <a:stretch>
            <a:fillRect/>
          </a:stretch>
        </p:blipFill>
        <p:spPr>
          <a:xfrm>
            <a:off x="4867325" y="1779475"/>
            <a:ext cx="4026050" cy="3246124"/>
          </a:xfrm>
          <a:prstGeom prst="rect">
            <a:avLst/>
          </a:prstGeom>
          <a:noFill/>
          <a:ln>
            <a:noFill/>
          </a:ln>
        </p:spPr>
      </p:pic>
      <p:sp>
        <p:nvSpPr>
          <p:cNvPr id="106" name="Google Shape;106;p19"/>
          <p:cNvSpPr txBox="1"/>
          <p:nvPr/>
        </p:nvSpPr>
        <p:spPr>
          <a:xfrm>
            <a:off x="862050" y="3189550"/>
            <a:ext cx="371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07" name="Google Shape;107;p19"/>
          <p:cNvPicPr preferRelativeResize="0"/>
          <p:nvPr/>
        </p:nvPicPr>
        <p:blipFill>
          <a:blip r:embed="rId5">
            <a:alphaModFix/>
          </a:blip>
          <a:stretch>
            <a:fillRect/>
          </a:stretch>
        </p:blipFill>
        <p:spPr>
          <a:xfrm>
            <a:off x="833300" y="2959675"/>
            <a:ext cx="2796832" cy="20976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11" name="Shape 111"/>
        <p:cNvGrpSpPr/>
        <p:nvPr/>
      </p:nvGrpSpPr>
      <p:grpSpPr>
        <a:xfrm>
          <a:off x="0" y="0"/>
          <a:ext cx="0" cy="0"/>
          <a:chOff x="0" y="0"/>
          <a:chExt cx="0" cy="0"/>
        </a:xfrm>
      </p:grpSpPr>
      <p:sp>
        <p:nvSpPr>
          <p:cNvPr id="112" name="Google Shape;112;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solidFill>
                  <a:srgbClr val="0000FF"/>
                </a:solidFill>
              </a:rPr>
              <a:t>Pilar Romero Candau</a:t>
            </a:r>
            <a:endParaRPr b="1">
              <a:solidFill>
                <a:srgbClr val="0000FF"/>
              </a:solidFill>
            </a:endParaRPr>
          </a:p>
        </p:txBody>
      </p:sp>
      <p:sp>
        <p:nvSpPr>
          <p:cNvPr id="113" name="Google Shape;113;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Having the chance to travel is a unique opportunity but travelling to such a unique place as Mals is a dream come true. Even more if the company is so good. I was very lucky to travel with the best colleage, Lourdes, funny, </a:t>
            </a:r>
            <a:r>
              <a:rPr lang="es"/>
              <a:t>hardworking</a:t>
            </a:r>
            <a:r>
              <a:rPr lang="es"/>
              <a:t> and trustworthy,and with a wonderful group of students who made a wholehearted effort to do all the activities proposed by the coordinators of this project and travelled such long distances without any complain. </a:t>
            </a:r>
            <a:endParaRPr/>
          </a:p>
          <a:p>
            <a:pPr indent="0" lvl="0" marL="0" rtl="0" algn="l">
              <a:spcBef>
                <a:spcPts val="1200"/>
              </a:spcBef>
              <a:spcAft>
                <a:spcPts val="1200"/>
              </a:spcAft>
              <a:buNone/>
            </a:pPr>
            <a:r>
              <a:rPr lang="es"/>
              <a:t>Peter and </a:t>
            </a:r>
            <a:r>
              <a:rPr lang="es"/>
              <a:t>Marilyn</a:t>
            </a:r>
            <a:r>
              <a:rPr lang="es"/>
              <a:t> did a fantastic job from beginning to end. Thanks to giving me the chance of knowing your country a little better . Thanks to your team , they were all great, specially Gloria and Mathias.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17" name="Shape 117"/>
        <p:cNvGrpSpPr/>
        <p:nvPr/>
      </p:nvGrpSpPr>
      <p:grpSpPr>
        <a:xfrm>
          <a:off x="0" y="0"/>
          <a:ext cx="0" cy="0"/>
          <a:chOff x="0" y="0"/>
          <a:chExt cx="0" cy="0"/>
        </a:xfrm>
      </p:grpSpPr>
      <p:sp>
        <p:nvSpPr>
          <p:cNvPr id="118" name="Google Shape;118;p21"/>
          <p:cNvSpPr txBox="1"/>
          <p:nvPr>
            <p:ph type="title"/>
          </p:nvPr>
        </p:nvSpPr>
        <p:spPr>
          <a:xfrm>
            <a:off x="311700" y="2110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solidFill>
                  <a:srgbClr val="0000FF"/>
                </a:solidFill>
              </a:rPr>
              <a:t>Pilar Romero Candau</a:t>
            </a:r>
            <a:endParaRPr b="1">
              <a:solidFill>
                <a:srgbClr val="0000FF"/>
              </a:solidFill>
            </a:endParaRPr>
          </a:p>
        </p:txBody>
      </p:sp>
      <p:sp>
        <p:nvSpPr>
          <p:cNvPr id="119" name="Google Shape;119;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0" name="Google Shape;120;p21"/>
          <p:cNvPicPr preferRelativeResize="0"/>
          <p:nvPr/>
        </p:nvPicPr>
        <p:blipFill>
          <a:blip r:embed="rId3">
            <a:alphaModFix/>
          </a:blip>
          <a:stretch>
            <a:fillRect/>
          </a:stretch>
        </p:blipFill>
        <p:spPr>
          <a:xfrm>
            <a:off x="6823075" y="399750"/>
            <a:ext cx="1746524" cy="2328699"/>
          </a:xfrm>
          <a:prstGeom prst="rect">
            <a:avLst/>
          </a:prstGeom>
          <a:noFill/>
          <a:ln>
            <a:noFill/>
          </a:ln>
        </p:spPr>
      </p:pic>
      <p:pic>
        <p:nvPicPr>
          <p:cNvPr id="121" name="Google Shape;121;p21"/>
          <p:cNvPicPr preferRelativeResize="0"/>
          <p:nvPr/>
        </p:nvPicPr>
        <p:blipFill>
          <a:blip r:embed="rId4">
            <a:alphaModFix/>
          </a:blip>
          <a:stretch>
            <a:fillRect/>
          </a:stretch>
        </p:blipFill>
        <p:spPr>
          <a:xfrm>
            <a:off x="3869175" y="159988"/>
            <a:ext cx="2106150" cy="2808224"/>
          </a:xfrm>
          <a:prstGeom prst="rect">
            <a:avLst/>
          </a:prstGeom>
          <a:noFill/>
          <a:ln>
            <a:noFill/>
          </a:ln>
        </p:spPr>
      </p:pic>
      <p:pic>
        <p:nvPicPr>
          <p:cNvPr id="122" name="Google Shape;122;p21"/>
          <p:cNvPicPr preferRelativeResize="0"/>
          <p:nvPr/>
        </p:nvPicPr>
        <p:blipFill>
          <a:blip r:embed="rId5">
            <a:alphaModFix/>
          </a:blip>
          <a:stretch>
            <a:fillRect/>
          </a:stretch>
        </p:blipFill>
        <p:spPr>
          <a:xfrm>
            <a:off x="293150" y="922500"/>
            <a:ext cx="3355073" cy="1649249"/>
          </a:xfrm>
          <a:prstGeom prst="rect">
            <a:avLst/>
          </a:prstGeom>
          <a:noFill/>
          <a:ln>
            <a:noFill/>
          </a:ln>
        </p:spPr>
      </p:pic>
      <p:pic>
        <p:nvPicPr>
          <p:cNvPr id="123" name="Google Shape;123;p21"/>
          <p:cNvPicPr preferRelativeResize="0"/>
          <p:nvPr/>
        </p:nvPicPr>
        <p:blipFill>
          <a:blip r:embed="rId6">
            <a:alphaModFix/>
          </a:blip>
          <a:stretch>
            <a:fillRect/>
          </a:stretch>
        </p:blipFill>
        <p:spPr>
          <a:xfrm>
            <a:off x="6643262" y="3097175"/>
            <a:ext cx="2106148" cy="1649249"/>
          </a:xfrm>
          <a:prstGeom prst="rect">
            <a:avLst/>
          </a:prstGeom>
          <a:noFill/>
          <a:ln>
            <a:noFill/>
          </a:ln>
        </p:spPr>
      </p:pic>
      <p:pic>
        <p:nvPicPr>
          <p:cNvPr id="124" name="Google Shape;124;p21"/>
          <p:cNvPicPr preferRelativeResize="0"/>
          <p:nvPr/>
        </p:nvPicPr>
        <p:blipFill>
          <a:blip r:embed="rId7">
            <a:alphaModFix/>
          </a:blip>
          <a:stretch>
            <a:fillRect/>
          </a:stretch>
        </p:blipFill>
        <p:spPr>
          <a:xfrm>
            <a:off x="3739298" y="3097175"/>
            <a:ext cx="2365901" cy="1769801"/>
          </a:xfrm>
          <a:prstGeom prst="rect">
            <a:avLst/>
          </a:prstGeom>
          <a:noFill/>
          <a:ln>
            <a:noFill/>
          </a:ln>
        </p:spPr>
      </p:pic>
      <p:pic>
        <p:nvPicPr>
          <p:cNvPr id="125" name="Google Shape;125;p21"/>
          <p:cNvPicPr preferRelativeResize="0"/>
          <p:nvPr/>
        </p:nvPicPr>
        <p:blipFill>
          <a:blip r:embed="rId8">
            <a:alphaModFix/>
          </a:blip>
          <a:stretch>
            <a:fillRect/>
          </a:stretch>
        </p:blipFill>
        <p:spPr>
          <a:xfrm>
            <a:off x="835767" y="2861838"/>
            <a:ext cx="2482632" cy="18619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