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7" r:id="rId4"/>
    <p:sldId id="258"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6A0E9-5B85-4FA8-A977-53931B24032C}" v="1291" dt="2022-03-05T20:47:01.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Subtitle 2"/>
          <p:cNvSpPr>
            <a:spLocks noGrp="1"/>
          </p:cNvSpPr>
          <p:nvPr>
            <p:ph type="subTitle" idx="1"/>
          </p:nvPr>
        </p:nvSpPr>
        <p:spPr>
          <a:xfrm>
            <a:off x="766907" y="2126792"/>
            <a:ext cx="3322316" cy="2946578"/>
          </a:xfrm>
        </p:spPr>
        <p:txBody>
          <a:bodyPr anchor="t">
            <a:normAutofit/>
          </a:bodyPr>
          <a:lstStyle/>
          <a:p>
            <a:pPr algn="l"/>
            <a:r>
              <a:rPr lang="en-US" sz="2000" dirty="0">
                <a:cs typeface="Calibri"/>
              </a:rPr>
              <a:t>First day was quite nervous. A lot of things going on in my head. Thinking about life in another country with strangers. But soon after arrival at my host family all those negative thoughts just vanished. Really nice people with great hearths. </a:t>
            </a:r>
          </a:p>
        </p:txBody>
      </p:sp>
      <p:cxnSp>
        <p:nvCxnSpPr>
          <p:cNvPr id="18" name="Straight Connector 17">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5" descr="A group of people wearing face masks&#10;&#10;Description automatically generated">
            <a:extLst>
              <a:ext uri="{FF2B5EF4-FFF2-40B4-BE49-F238E27FC236}">
                <a16:creationId xmlns:a16="http://schemas.microsoft.com/office/drawing/2014/main" id="{E2E38952-CF51-459E-92B1-7E14384DA1F4}"/>
              </a:ext>
            </a:extLst>
          </p:cNvPr>
          <p:cNvPicPr>
            <a:picLocks noChangeAspect="1"/>
          </p:cNvPicPr>
          <p:nvPr/>
        </p:nvPicPr>
        <p:blipFill>
          <a:blip r:embed="rId2"/>
          <a:stretch>
            <a:fillRect/>
          </a:stretch>
        </p:blipFill>
        <p:spPr>
          <a:xfrm>
            <a:off x="5344678" y="1015294"/>
            <a:ext cx="6436548" cy="4827411"/>
          </a:xfrm>
          <a:prstGeom prst="rect">
            <a:avLst/>
          </a:prstGeom>
        </p:spPr>
      </p:pic>
    </p:spTree>
    <p:extLst>
      <p:ext uri="{BB962C8B-B14F-4D97-AF65-F5344CB8AC3E}">
        <p14:creationId xmlns:p14="http://schemas.microsoft.com/office/powerpoint/2010/main" val="29773722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Subtitle 2"/>
          <p:cNvSpPr>
            <a:spLocks noGrp="1"/>
          </p:cNvSpPr>
          <p:nvPr>
            <p:ph type="subTitle" idx="1"/>
          </p:nvPr>
        </p:nvSpPr>
        <p:spPr>
          <a:xfrm>
            <a:off x="869126" y="2080329"/>
            <a:ext cx="3322316" cy="2695675"/>
          </a:xfrm>
        </p:spPr>
        <p:txBody>
          <a:bodyPr vert="horz" lIns="91440" tIns="45720" rIns="91440" bIns="45720" rtlCol="0" anchor="t">
            <a:noAutofit/>
          </a:bodyPr>
          <a:lstStyle/>
          <a:p>
            <a:pPr algn="l"/>
            <a:r>
              <a:rPr lang="en-US" sz="2000" dirty="0">
                <a:cs typeface="Calibri"/>
              </a:rPr>
              <a:t>First day after arrival we were excited. Each of us was very eager to meet new people and learn something about foreign culture. And this astonishing place didn't </a:t>
            </a:r>
            <a:r>
              <a:rPr lang="en-US" sz="2000" dirty="0" err="1">
                <a:cs typeface="Calibri"/>
              </a:rPr>
              <a:t>dissapiont</a:t>
            </a:r>
            <a:r>
              <a:rPr lang="en-US" sz="2000" dirty="0">
                <a:cs typeface="Calibri"/>
              </a:rPr>
              <a:t> us.</a:t>
            </a:r>
          </a:p>
        </p:txBody>
      </p:sp>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sky, outdoor, grass, person&#10;&#10;Description automatically generated">
            <a:extLst>
              <a:ext uri="{FF2B5EF4-FFF2-40B4-BE49-F238E27FC236}">
                <a16:creationId xmlns:a16="http://schemas.microsoft.com/office/drawing/2014/main" id="{164928FF-5BC2-421C-B1DA-1E2D50F99963}"/>
              </a:ext>
            </a:extLst>
          </p:cNvPr>
          <p:cNvPicPr>
            <a:picLocks noChangeAspect="1"/>
          </p:cNvPicPr>
          <p:nvPr/>
        </p:nvPicPr>
        <p:blipFill>
          <a:blip r:embed="rId2"/>
          <a:stretch>
            <a:fillRect/>
          </a:stretch>
        </p:blipFill>
        <p:spPr>
          <a:xfrm>
            <a:off x="5344678" y="1015294"/>
            <a:ext cx="6436548" cy="4827411"/>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Subtitle 2"/>
          <p:cNvSpPr>
            <a:spLocks noGrp="1"/>
          </p:cNvSpPr>
          <p:nvPr>
            <p:ph type="subTitle" idx="1"/>
          </p:nvPr>
        </p:nvSpPr>
        <p:spPr>
          <a:xfrm>
            <a:off x="766907" y="2582134"/>
            <a:ext cx="3656851" cy="1692066"/>
          </a:xfrm>
        </p:spPr>
        <p:txBody>
          <a:bodyPr anchor="t">
            <a:normAutofit/>
          </a:bodyPr>
          <a:lstStyle/>
          <a:p>
            <a:pPr algn="l"/>
            <a:r>
              <a:rPr lang="en-US" sz="2000" dirty="0">
                <a:cs typeface="Calibri"/>
              </a:rPr>
              <a:t>Next day we visited the city of Porto. Amazing place, but it wouldn't be so awesome if it wasn't for those remarkable people that I can call my friends.</a:t>
            </a:r>
          </a:p>
        </p:txBody>
      </p:sp>
      <p:cxnSp>
        <p:nvCxnSpPr>
          <p:cNvPr id="18" name="Straight Connector 17">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EBEE775B-92F1-44CD-90B1-55DE2FC61CEC}"/>
              </a:ext>
            </a:extLst>
          </p:cNvPr>
          <p:cNvPicPr>
            <a:picLocks noChangeAspect="1"/>
          </p:cNvPicPr>
          <p:nvPr/>
        </p:nvPicPr>
        <p:blipFill>
          <a:blip r:embed="rId2"/>
          <a:stretch>
            <a:fillRect/>
          </a:stretch>
        </p:blipFill>
        <p:spPr>
          <a:xfrm>
            <a:off x="5344678" y="1015294"/>
            <a:ext cx="6436548" cy="4827411"/>
          </a:xfrm>
          <a:prstGeom prst="rect">
            <a:avLst/>
          </a:prstGeom>
        </p:spPr>
      </p:pic>
    </p:spTree>
    <p:extLst>
      <p:ext uri="{BB962C8B-B14F-4D97-AF65-F5344CB8AC3E}">
        <p14:creationId xmlns:p14="http://schemas.microsoft.com/office/powerpoint/2010/main" val="251475935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Subtitle 2"/>
          <p:cNvSpPr>
            <a:spLocks noGrp="1"/>
          </p:cNvSpPr>
          <p:nvPr>
            <p:ph type="subTitle" idx="1"/>
          </p:nvPr>
        </p:nvSpPr>
        <p:spPr>
          <a:xfrm>
            <a:off x="794785" y="2582134"/>
            <a:ext cx="3322316" cy="1692066"/>
          </a:xfrm>
        </p:spPr>
        <p:txBody>
          <a:bodyPr anchor="t">
            <a:normAutofit/>
          </a:bodyPr>
          <a:lstStyle/>
          <a:p>
            <a:pPr algn="l"/>
            <a:r>
              <a:rPr lang="en-US" sz="2000" dirty="0">
                <a:cs typeface="Calibri"/>
              </a:rPr>
              <a:t>Next day we visited the university of </a:t>
            </a:r>
            <a:r>
              <a:rPr lang="en-US" sz="2000" dirty="0">
                <a:ea typeface="+mn-lt"/>
                <a:cs typeface="+mn-lt"/>
              </a:rPr>
              <a:t>Bragança. I've learned some interesting stuff about technology. </a:t>
            </a:r>
            <a:endParaRPr lang="en-US" sz="2000" dirty="0">
              <a:cs typeface="Calibri"/>
            </a:endParaRPr>
          </a:p>
        </p:txBody>
      </p:sp>
      <p:cxnSp>
        <p:nvCxnSpPr>
          <p:cNvPr id="25" name="Straight Connector 24">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3">
            <a:extLst>
              <a:ext uri="{FF2B5EF4-FFF2-40B4-BE49-F238E27FC236}">
                <a16:creationId xmlns:a16="http://schemas.microsoft.com/office/drawing/2014/main" id="{AD939549-E22C-4045-B2C5-EA47FECE8019}"/>
              </a:ext>
            </a:extLst>
          </p:cNvPr>
          <p:cNvPicPr>
            <a:picLocks noChangeAspect="1"/>
          </p:cNvPicPr>
          <p:nvPr/>
        </p:nvPicPr>
        <p:blipFill>
          <a:blip r:embed="rId2"/>
          <a:stretch>
            <a:fillRect/>
          </a:stretch>
        </p:blipFill>
        <p:spPr>
          <a:xfrm>
            <a:off x="5344678" y="1015294"/>
            <a:ext cx="6436548" cy="4827411"/>
          </a:xfrm>
          <a:prstGeom prst="rect">
            <a:avLst/>
          </a:prstGeom>
        </p:spPr>
      </p:pic>
    </p:spTree>
    <p:extLst>
      <p:ext uri="{BB962C8B-B14F-4D97-AF65-F5344CB8AC3E}">
        <p14:creationId xmlns:p14="http://schemas.microsoft.com/office/powerpoint/2010/main" val="311791650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Subtitle 2"/>
          <p:cNvSpPr>
            <a:spLocks noGrp="1"/>
          </p:cNvSpPr>
          <p:nvPr>
            <p:ph type="subTitle" idx="1"/>
          </p:nvPr>
        </p:nvSpPr>
        <p:spPr>
          <a:xfrm>
            <a:off x="841248" y="2033866"/>
            <a:ext cx="3322316" cy="3606358"/>
          </a:xfrm>
        </p:spPr>
        <p:txBody>
          <a:bodyPr anchor="t">
            <a:normAutofit/>
          </a:bodyPr>
          <a:lstStyle/>
          <a:p>
            <a:pPr algn="l"/>
            <a:r>
              <a:rPr lang="en-US" sz="2000" dirty="0">
                <a:cs typeface="Calibri"/>
              </a:rPr>
              <a:t>Our last day in Portugal was very emotional. We bought some souvenirs and said our goodbyes. Tears were shed, but the memories will stay with us forever.</a:t>
            </a:r>
          </a:p>
        </p:txBody>
      </p:sp>
      <p:cxnSp>
        <p:nvCxnSpPr>
          <p:cNvPr id="32" name="Straight Connector 31">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5" descr="A group of people posing for the camera&#10;&#10;Description automatically generated">
            <a:extLst>
              <a:ext uri="{FF2B5EF4-FFF2-40B4-BE49-F238E27FC236}">
                <a16:creationId xmlns:a16="http://schemas.microsoft.com/office/drawing/2014/main" id="{82BCD41D-BC5F-4ABE-8097-C648DBE4197E}"/>
              </a:ext>
            </a:extLst>
          </p:cNvPr>
          <p:cNvPicPr>
            <a:picLocks noChangeAspect="1"/>
          </p:cNvPicPr>
          <p:nvPr/>
        </p:nvPicPr>
        <p:blipFill>
          <a:blip r:embed="rId2"/>
          <a:stretch>
            <a:fillRect/>
          </a:stretch>
        </p:blipFill>
        <p:spPr>
          <a:xfrm>
            <a:off x="6822448" y="609600"/>
            <a:ext cx="3184152" cy="5638800"/>
          </a:xfrm>
          <a:prstGeom prst="rect">
            <a:avLst/>
          </a:prstGeom>
        </p:spPr>
      </p:pic>
    </p:spTree>
    <p:extLst>
      <p:ext uri="{BB962C8B-B14F-4D97-AF65-F5344CB8AC3E}">
        <p14:creationId xmlns:p14="http://schemas.microsoft.com/office/powerpoint/2010/main" val="210664393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Subtitle 2"/>
          <p:cNvSpPr>
            <a:spLocks noGrp="1"/>
          </p:cNvSpPr>
          <p:nvPr>
            <p:ph type="subTitle" idx="1"/>
          </p:nvPr>
        </p:nvSpPr>
        <p:spPr>
          <a:xfrm>
            <a:off x="794785" y="2582134"/>
            <a:ext cx="3322316" cy="1692066"/>
          </a:xfrm>
        </p:spPr>
        <p:txBody>
          <a:bodyPr anchor="t">
            <a:normAutofit lnSpcReduction="10000"/>
          </a:bodyPr>
          <a:lstStyle/>
          <a:p>
            <a:pPr algn="l"/>
            <a:r>
              <a:rPr lang="en-US" sz="2000" dirty="0">
                <a:ea typeface="+mn-lt"/>
                <a:cs typeface="+mn-lt"/>
              </a:rPr>
              <a:t>We didn't want to leave so soon. Not after what we have been through these last few days. We've made some new wonderful bonds and strengthen old ones.</a:t>
            </a:r>
            <a:endParaRPr lang="en-US" dirty="0"/>
          </a:p>
        </p:txBody>
      </p:sp>
      <p:cxnSp>
        <p:nvCxnSpPr>
          <p:cNvPr id="25" name="Straight Connector 24">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A group of men posing for a picture in front of a fountain&#10;&#10;Description automatically generated">
            <a:extLst>
              <a:ext uri="{FF2B5EF4-FFF2-40B4-BE49-F238E27FC236}">
                <a16:creationId xmlns:a16="http://schemas.microsoft.com/office/drawing/2014/main" id="{A0583784-2813-4798-956A-ADE88513828D}"/>
              </a:ext>
            </a:extLst>
          </p:cNvPr>
          <p:cNvPicPr>
            <a:picLocks noChangeAspect="1"/>
          </p:cNvPicPr>
          <p:nvPr/>
        </p:nvPicPr>
        <p:blipFill>
          <a:blip r:embed="rId2"/>
          <a:stretch>
            <a:fillRect/>
          </a:stretch>
        </p:blipFill>
        <p:spPr>
          <a:xfrm>
            <a:off x="5500561" y="1438864"/>
            <a:ext cx="5930590" cy="3965669"/>
          </a:xfrm>
          <a:prstGeom prst="rect">
            <a:avLst/>
          </a:prstGeom>
        </p:spPr>
      </p:pic>
    </p:spTree>
    <p:extLst>
      <p:ext uri="{BB962C8B-B14F-4D97-AF65-F5344CB8AC3E}">
        <p14:creationId xmlns:p14="http://schemas.microsoft.com/office/powerpoint/2010/main" val="106309907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1</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250</cp:revision>
  <dcterms:created xsi:type="dcterms:W3CDTF">2022-03-05T19:17:10Z</dcterms:created>
  <dcterms:modified xsi:type="dcterms:W3CDTF">2022-03-05T20:47:29Z</dcterms:modified>
</cp:coreProperties>
</file>