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018" r:id="rId1"/>
  </p:sldMasterIdLst>
  <p:sldIdLst>
    <p:sldId id="256" r:id="rId2"/>
    <p:sldId id="257" r:id="rId3"/>
    <p:sldId id="258" r:id="rId4"/>
    <p:sldId id="259" r:id="rId5"/>
    <p:sldId id="264" r:id="rId6"/>
    <p:sldId id="260" r:id="rId7"/>
    <p:sldId id="272" r:id="rId8"/>
    <p:sldId id="265" r:id="rId9"/>
    <p:sldId id="261" r:id="rId10"/>
    <p:sldId id="267" r:id="rId11"/>
    <p:sldId id="268" r:id="rId12"/>
    <p:sldId id="262" r:id="rId13"/>
    <p:sldId id="269" r:id="rId14"/>
    <p:sldId id="270" r:id="rId15"/>
    <p:sldId id="263" r:id="rId16"/>
    <p:sldId id="271"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C63ABEB-2887-FC41-1CC6-B37F3CE6B5BB}" v="319" dt="2022-05-19T18:37:03.121"/>
    <p1510:client id="{407C227B-C2F7-4FFC-89F0-A4454F31530B}" v="2" dt="2022-05-19T18:42:11.148"/>
    <p1510:client id="{431F0F63-53AF-6DD6-8ACE-0247D3B7A8D8}" v="3374" dt="2022-05-18T20:09:27.268"/>
    <p1510:client id="{69B231BB-0BED-D2EB-510D-6127AC721F45}" v="1" dt="2022-05-18T18:22:10.817"/>
    <p1510:client id="{75B81BA7-4277-4C9E-A463-6B87D73090B4}" v="144" dt="2022-05-18T16:52:34.898"/>
    <p1510:client id="{83B2AE82-A837-40D4-9215-117D501C82F9}" v="28" dt="2022-05-20T13:15:10.264"/>
    <p1510:client id="{D4B76057-FED0-AC92-4DCA-98A69B440572}" v="20" dt="2022-05-18T17:49:12.52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iziolek Mikolaj" userId="S::niziolek.mikolaj@zst.radom.pl::39eb33de-2308-440e-87cd-81307b2b0ffb" providerId="AD" clId="Web-{83B2AE82-A837-40D4-9215-117D501C82F9}"/>
    <pc:docChg chg="modSld addMainMaster delMainMaster">
      <pc:chgData name="Niziolek Mikolaj" userId="S::niziolek.mikolaj@zst.radom.pl::39eb33de-2308-440e-87cd-81307b2b0ffb" providerId="AD" clId="Web-{83B2AE82-A837-40D4-9215-117D501C82F9}" dt="2022-05-20T13:06:54.329" v="27" actId="20577"/>
      <pc:docMkLst>
        <pc:docMk/>
      </pc:docMkLst>
      <pc:sldChg chg="modSp mod modClrScheme chgLayout">
        <pc:chgData name="Niziolek Mikolaj" userId="S::niziolek.mikolaj@zst.radom.pl::39eb33de-2308-440e-87cd-81307b2b0ffb" providerId="AD" clId="Web-{83B2AE82-A837-40D4-9215-117D501C82F9}" dt="2022-05-20T12:49:56.755" v="0"/>
        <pc:sldMkLst>
          <pc:docMk/>
          <pc:sldMk cId="109857222" sldId="256"/>
        </pc:sldMkLst>
        <pc:spChg chg="mod ord">
          <ac:chgData name="Niziolek Mikolaj" userId="S::niziolek.mikolaj@zst.radom.pl::39eb33de-2308-440e-87cd-81307b2b0ffb" providerId="AD" clId="Web-{83B2AE82-A837-40D4-9215-117D501C82F9}" dt="2022-05-20T12:49:56.755" v="0"/>
          <ac:spMkLst>
            <pc:docMk/>
            <pc:sldMk cId="109857222" sldId="256"/>
            <ac:spMk id="2" creationId="{00000000-0000-0000-0000-000000000000}"/>
          </ac:spMkLst>
        </pc:spChg>
        <pc:spChg chg="mod ord">
          <ac:chgData name="Niziolek Mikolaj" userId="S::niziolek.mikolaj@zst.radom.pl::39eb33de-2308-440e-87cd-81307b2b0ffb" providerId="AD" clId="Web-{83B2AE82-A837-40D4-9215-117D501C82F9}" dt="2022-05-20T12:49:56.755" v="0"/>
          <ac:spMkLst>
            <pc:docMk/>
            <pc:sldMk cId="109857222" sldId="256"/>
            <ac:spMk id="3" creationId="{00000000-0000-0000-0000-000000000000}"/>
          </ac:spMkLst>
        </pc:spChg>
      </pc:sldChg>
      <pc:sldChg chg="addSp modSp mod setBg modClrScheme chgLayout">
        <pc:chgData name="Niziolek Mikolaj" userId="S::niziolek.mikolaj@zst.radom.pl::39eb33de-2308-440e-87cd-81307b2b0ffb" providerId="AD" clId="Web-{83B2AE82-A837-40D4-9215-117D501C82F9}" dt="2022-05-20T12:50:19.193" v="5" actId="20577"/>
        <pc:sldMkLst>
          <pc:docMk/>
          <pc:sldMk cId="2341658764" sldId="257"/>
        </pc:sldMkLst>
        <pc:spChg chg="mod ord">
          <ac:chgData name="Niziolek Mikolaj" userId="S::niziolek.mikolaj@zst.radom.pl::39eb33de-2308-440e-87cd-81307b2b0ffb" providerId="AD" clId="Web-{83B2AE82-A837-40D4-9215-117D501C82F9}" dt="2022-05-20T12:50:07.661" v="1"/>
          <ac:spMkLst>
            <pc:docMk/>
            <pc:sldMk cId="2341658764" sldId="257"/>
            <ac:spMk id="2" creationId="{8AC0184E-CE20-6BB3-BD32-F979CAEE91D8}"/>
          </ac:spMkLst>
        </pc:spChg>
        <pc:spChg chg="mod ord">
          <ac:chgData name="Niziolek Mikolaj" userId="S::niziolek.mikolaj@zst.radom.pl::39eb33de-2308-440e-87cd-81307b2b0ffb" providerId="AD" clId="Web-{83B2AE82-A837-40D4-9215-117D501C82F9}" dt="2022-05-20T12:50:19.193" v="5" actId="20577"/>
          <ac:spMkLst>
            <pc:docMk/>
            <pc:sldMk cId="2341658764" sldId="257"/>
            <ac:spMk id="3" creationId="{437601DB-E6E7-A88A-9206-07CE1470232F}"/>
          </ac:spMkLst>
        </pc:spChg>
        <pc:spChg chg="add">
          <ac:chgData name="Niziolek Mikolaj" userId="S::niziolek.mikolaj@zst.radom.pl::39eb33de-2308-440e-87cd-81307b2b0ffb" providerId="AD" clId="Web-{83B2AE82-A837-40D4-9215-117D501C82F9}" dt="2022-05-20T12:50:07.661" v="1"/>
          <ac:spMkLst>
            <pc:docMk/>
            <pc:sldMk cId="2341658764" sldId="257"/>
            <ac:spMk id="9" creationId="{45D37F4E-DDB4-456B-97E0-9937730A039F}"/>
          </ac:spMkLst>
        </pc:spChg>
        <pc:spChg chg="add">
          <ac:chgData name="Niziolek Mikolaj" userId="S::niziolek.mikolaj@zst.radom.pl::39eb33de-2308-440e-87cd-81307b2b0ffb" providerId="AD" clId="Web-{83B2AE82-A837-40D4-9215-117D501C82F9}" dt="2022-05-20T12:50:07.661" v="1"/>
          <ac:spMkLst>
            <pc:docMk/>
            <pc:sldMk cId="2341658764" sldId="257"/>
            <ac:spMk id="11" creationId="{B2DD41CD-8F47-4F56-AD12-4E2FF7696987}"/>
          </ac:spMkLst>
        </pc:spChg>
        <pc:picChg chg="mod">
          <ac:chgData name="Niziolek Mikolaj" userId="S::niziolek.mikolaj@zst.radom.pl::39eb33de-2308-440e-87cd-81307b2b0ffb" providerId="AD" clId="Web-{83B2AE82-A837-40D4-9215-117D501C82F9}" dt="2022-05-20T12:50:07.661" v="1"/>
          <ac:picMkLst>
            <pc:docMk/>
            <pc:sldMk cId="2341658764" sldId="257"/>
            <ac:picMk id="4" creationId="{ED196C99-C4CF-6AA9-96F5-07B553A09D80}"/>
          </ac:picMkLst>
        </pc:picChg>
      </pc:sldChg>
      <pc:sldChg chg="delSp modSp mod modClrScheme delDesignElem chgLayout">
        <pc:chgData name="Niziolek Mikolaj" userId="S::niziolek.mikolaj@zst.radom.pl::39eb33de-2308-440e-87cd-81307b2b0ffb" providerId="AD" clId="Web-{83B2AE82-A837-40D4-9215-117D501C82F9}" dt="2022-05-20T13:01:36.867" v="10" actId="20577"/>
        <pc:sldMkLst>
          <pc:docMk/>
          <pc:sldMk cId="4148248487" sldId="258"/>
        </pc:sldMkLst>
        <pc:spChg chg="mod ord">
          <ac:chgData name="Niziolek Mikolaj" userId="S::niziolek.mikolaj@zst.radom.pl::39eb33de-2308-440e-87cd-81307b2b0ffb" providerId="AD" clId="Web-{83B2AE82-A837-40D4-9215-117D501C82F9}" dt="2022-05-20T13:01:36.867" v="10" actId="20577"/>
          <ac:spMkLst>
            <pc:docMk/>
            <pc:sldMk cId="4148248487" sldId="258"/>
            <ac:spMk id="2" creationId="{7D9B3CAE-A9C0-E2E3-404A-77BAFF514594}"/>
          </ac:spMkLst>
        </pc:spChg>
        <pc:spChg chg="mod ord">
          <ac:chgData name="Niziolek Mikolaj" userId="S::niziolek.mikolaj@zst.radom.pl::39eb33de-2308-440e-87cd-81307b2b0ffb" providerId="AD" clId="Web-{83B2AE82-A837-40D4-9215-117D501C82F9}" dt="2022-05-20T12:57:00.594" v="8" actId="20577"/>
          <ac:spMkLst>
            <pc:docMk/>
            <pc:sldMk cId="4148248487" sldId="258"/>
            <ac:spMk id="3" creationId="{F24E560D-6A09-BFD6-89ED-7209580698F8}"/>
          </ac:spMkLst>
        </pc:spChg>
        <pc:spChg chg="del">
          <ac:chgData name="Niziolek Mikolaj" userId="S::niziolek.mikolaj@zst.radom.pl::39eb33de-2308-440e-87cd-81307b2b0ffb" providerId="AD" clId="Web-{83B2AE82-A837-40D4-9215-117D501C82F9}" dt="2022-05-20T12:49:56.755" v="0"/>
          <ac:spMkLst>
            <pc:docMk/>
            <pc:sldMk cId="4148248487" sldId="258"/>
            <ac:spMk id="20" creationId="{4038CB10-1F5C-4D54-9DF7-12586DE5B007}"/>
          </ac:spMkLst>
        </pc:spChg>
        <pc:spChg chg="del">
          <ac:chgData name="Niziolek Mikolaj" userId="S::niziolek.mikolaj@zst.radom.pl::39eb33de-2308-440e-87cd-81307b2b0ffb" providerId="AD" clId="Web-{83B2AE82-A837-40D4-9215-117D501C82F9}" dt="2022-05-20T12:49:56.755" v="0"/>
          <ac:spMkLst>
            <pc:docMk/>
            <pc:sldMk cId="4148248487" sldId="258"/>
            <ac:spMk id="22" creationId="{73ED6512-6858-4552-B699-9A97FE9A4EA2}"/>
          </ac:spMkLst>
        </pc:spChg>
      </pc:sldChg>
      <pc:sldChg chg="delSp modSp mod modClrScheme delDesignElem chgLayout">
        <pc:chgData name="Niziolek Mikolaj" userId="S::niziolek.mikolaj@zst.radom.pl::39eb33de-2308-440e-87cd-81307b2b0ffb" providerId="AD" clId="Web-{83B2AE82-A837-40D4-9215-117D501C82F9}" dt="2022-05-20T12:49:56.755" v="0"/>
        <pc:sldMkLst>
          <pc:docMk/>
          <pc:sldMk cId="3595450321" sldId="259"/>
        </pc:sldMkLst>
        <pc:spChg chg="mod ord">
          <ac:chgData name="Niziolek Mikolaj" userId="S::niziolek.mikolaj@zst.radom.pl::39eb33de-2308-440e-87cd-81307b2b0ffb" providerId="AD" clId="Web-{83B2AE82-A837-40D4-9215-117D501C82F9}" dt="2022-05-20T12:49:56.755" v="0"/>
          <ac:spMkLst>
            <pc:docMk/>
            <pc:sldMk cId="3595450321" sldId="259"/>
            <ac:spMk id="2" creationId="{71354419-76C2-0004-7B17-AABAC19FA32D}"/>
          </ac:spMkLst>
        </pc:spChg>
        <pc:spChg chg="mod ord">
          <ac:chgData name="Niziolek Mikolaj" userId="S::niziolek.mikolaj@zst.radom.pl::39eb33de-2308-440e-87cd-81307b2b0ffb" providerId="AD" clId="Web-{83B2AE82-A837-40D4-9215-117D501C82F9}" dt="2022-05-20T12:49:56.755" v="0"/>
          <ac:spMkLst>
            <pc:docMk/>
            <pc:sldMk cId="3595450321" sldId="259"/>
            <ac:spMk id="3" creationId="{5539E565-1E61-F0B0-5888-8CFCC47572D4}"/>
          </ac:spMkLst>
        </pc:spChg>
        <pc:cxnChg chg="del">
          <ac:chgData name="Niziolek Mikolaj" userId="S::niziolek.mikolaj@zst.radom.pl::39eb33de-2308-440e-87cd-81307b2b0ffb" providerId="AD" clId="Web-{83B2AE82-A837-40D4-9215-117D501C82F9}" dt="2022-05-20T12:49:56.755" v="0"/>
          <ac:cxnSpMkLst>
            <pc:docMk/>
            <pc:sldMk cId="3595450321" sldId="259"/>
            <ac:cxnSpMk id="27" creationId="{920FB216-68C6-4BA4-BE3A-D150792A21A0}"/>
          </ac:cxnSpMkLst>
        </pc:cxnChg>
      </pc:sldChg>
      <pc:sldChg chg="delSp modSp mod modClrScheme delDesignElem chgLayout">
        <pc:chgData name="Niziolek Mikolaj" userId="S::niziolek.mikolaj@zst.radom.pl::39eb33de-2308-440e-87cd-81307b2b0ffb" providerId="AD" clId="Web-{83B2AE82-A837-40D4-9215-117D501C82F9}" dt="2022-05-20T13:01:47.977" v="11" actId="20577"/>
        <pc:sldMkLst>
          <pc:docMk/>
          <pc:sldMk cId="886882128" sldId="260"/>
        </pc:sldMkLst>
        <pc:spChg chg="mod ord">
          <ac:chgData name="Niziolek Mikolaj" userId="S::niziolek.mikolaj@zst.radom.pl::39eb33de-2308-440e-87cd-81307b2b0ffb" providerId="AD" clId="Web-{83B2AE82-A837-40D4-9215-117D501C82F9}" dt="2022-05-20T13:01:47.977" v="11" actId="20577"/>
          <ac:spMkLst>
            <pc:docMk/>
            <pc:sldMk cId="886882128" sldId="260"/>
            <ac:spMk id="2" creationId="{91B2FB4C-20C8-61C1-41EF-4CC3D5CFD24E}"/>
          </ac:spMkLst>
        </pc:spChg>
        <pc:spChg chg="mod ord">
          <ac:chgData name="Niziolek Mikolaj" userId="S::niziolek.mikolaj@zst.radom.pl::39eb33de-2308-440e-87cd-81307b2b0ffb" providerId="AD" clId="Web-{83B2AE82-A837-40D4-9215-117D501C82F9}" dt="2022-05-20T13:00:03.881" v="9" actId="20577"/>
          <ac:spMkLst>
            <pc:docMk/>
            <pc:sldMk cId="886882128" sldId="260"/>
            <ac:spMk id="3" creationId="{C1AD12C2-357D-44BD-1772-9FA23B48D4FC}"/>
          </ac:spMkLst>
        </pc:spChg>
        <pc:spChg chg="del">
          <ac:chgData name="Niziolek Mikolaj" userId="S::niziolek.mikolaj@zst.radom.pl::39eb33de-2308-440e-87cd-81307b2b0ffb" providerId="AD" clId="Web-{83B2AE82-A837-40D4-9215-117D501C82F9}" dt="2022-05-20T12:49:56.755" v="0"/>
          <ac:spMkLst>
            <pc:docMk/>
            <pc:sldMk cId="886882128" sldId="260"/>
            <ac:spMk id="11" creationId="{4038CB10-1F5C-4D54-9DF7-12586DE5B007}"/>
          </ac:spMkLst>
        </pc:spChg>
        <pc:spChg chg="del">
          <ac:chgData name="Niziolek Mikolaj" userId="S::niziolek.mikolaj@zst.radom.pl::39eb33de-2308-440e-87cd-81307b2b0ffb" providerId="AD" clId="Web-{83B2AE82-A837-40D4-9215-117D501C82F9}" dt="2022-05-20T12:49:56.755" v="0"/>
          <ac:spMkLst>
            <pc:docMk/>
            <pc:sldMk cId="886882128" sldId="260"/>
            <ac:spMk id="13" creationId="{73ED6512-6858-4552-B699-9A97FE9A4EA2}"/>
          </ac:spMkLst>
        </pc:spChg>
      </pc:sldChg>
      <pc:sldChg chg="modSp mod modClrScheme chgLayout">
        <pc:chgData name="Niziolek Mikolaj" userId="S::niziolek.mikolaj@zst.radom.pl::39eb33de-2308-440e-87cd-81307b2b0ffb" providerId="AD" clId="Web-{83B2AE82-A837-40D4-9215-117D501C82F9}" dt="2022-05-20T12:49:56.755" v="0"/>
        <pc:sldMkLst>
          <pc:docMk/>
          <pc:sldMk cId="1866163020" sldId="261"/>
        </pc:sldMkLst>
        <pc:spChg chg="mod ord">
          <ac:chgData name="Niziolek Mikolaj" userId="S::niziolek.mikolaj@zst.radom.pl::39eb33de-2308-440e-87cd-81307b2b0ffb" providerId="AD" clId="Web-{83B2AE82-A837-40D4-9215-117D501C82F9}" dt="2022-05-20T12:49:56.755" v="0"/>
          <ac:spMkLst>
            <pc:docMk/>
            <pc:sldMk cId="1866163020" sldId="261"/>
            <ac:spMk id="2" creationId="{D6DBC1D0-BF29-D465-1A85-A3C08FF4A047}"/>
          </ac:spMkLst>
        </pc:spChg>
        <pc:spChg chg="mod ord">
          <ac:chgData name="Niziolek Mikolaj" userId="S::niziolek.mikolaj@zst.radom.pl::39eb33de-2308-440e-87cd-81307b2b0ffb" providerId="AD" clId="Web-{83B2AE82-A837-40D4-9215-117D501C82F9}" dt="2022-05-20T12:49:56.755" v="0"/>
          <ac:spMkLst>
            <pc:docMk/>
            <pc:sldMk cId="1866163020" sldId="261"/>
            <ac:spMk id="3" creationId="{53444CBB-9E05-FEAC-7C06-4EC24D830398}"/>
          </ac:spMkLst>
        </pc:spChg>
      </pc:sldChg>
      <pc:sldChg chg="delSp modSp mod modClrScheme delDesignElem chgLayout">
        <pc:chgData name="Niziolek Mikolaj" userId="S::niziolek.mikolaj@zst.radom.pl::39eb33de-2308-440e-87cd-81307b2b0ffb" providerId="AD" clId="Web-{83B2AE82-A837-40D4-9215-117D501C82F9}" dt="2022-05-20T13:02:28.728" v="15" actId="20577"/>
        <pc:sldMkLst>
          <pc:docMk/>
          <pc:sldMk cId="3568939220" sldId="262"/>
        </pc:sldMkLst>
        <pc:spChg chg="mod ord">
          <ac:chgData name="Niziolek Mikolaj" userId="S::niziolek.mikolaj@zst.radom.pl::39eb33de-2308-440e-87cd-81307b2b0ffb" providerId="AD" clId="Web-{83B2AE82-A837-40D4-9215-117D501C82F9}" dt="2022-05-20T13:02:28.728" v="15" actId="20577"/>
          <ac:spMkLst>
            <pc:docMk/>
            <pc:sldMk cId="3568939220" sldId="262"/>
            <ac:spMk id="2" creationId="{B3433955-B4FA-0B97-80A6-F65B956A938E}"/>
          </ac:spMkLst>
        </pc:spChg>
        <pc:spChg chg="mod ord">
          <ac:chgData name="Niziolek Mikolaj" userId="S::niziolek.mikolaj@zst.radom.pl::39eb33de-2308-440e-87cd-81307b2b0ffb" providerId="AD" clId="Web-{83B2AE82-A837-40D4-9215-117D501C82F9}" dt="2022-05-20T13:02:22.181" v="14" actId="20577"/>
          <ac:spMkLst>
            <pc:docMk/>
            <pc:sldMk cId="3568939220" sldId="262"/>
            <ac:spMk id="3" creationId="{C6FB7C43-F1E3-51AE-0051-570369AFB40C}"/>
          </ac:spMkLst>
        </pc:spChg>
        <pc:spChg chg="del">
          <ac:chgData name="Niziolek Mikolaj" userId="S::niziolek.mikolaj@zst.radom.pl::39eb33de-2308-440e-87cd-81307b2b0ffb" providerId="AD" clId="Web-{83B2AE82-A837-40D4-9215-117D501C82F9}" dt="2022-05-20T12:49:56.755" v="0"/>
          <ac:spMkLst>
            <pc:docMk/>
            <pc:sldMk cId="3568939220" sldId="262"/>
            <ac:spMk id="10" creationId="{4038CB10-1F5C-4D54-9DF7-12586DE5B007}"/>
          </ac:spMkLst>
        </pc:spChg>
        <pc:spChg chg="del">
          <ac:chgData name="Niziolek Mikolaj" userId="S::niziolek.mikolaj@zst.radom.pl::39eb33de-2308-440e-87cd-81307b2b0ffb" providerId="AD" clId="Web-{83B2AE82-A837-40D4-9215-117D501C82F9}" dt="2022-05-20T12:49:56.755" v="0"/>
          <ac:spMkLst>
            <pc:docMk/>
            <pc:sldMk cId="3568939220" sldId="262"/>
            <ac:spMk id="12" creationId="{73ED6512-6858-4552-B699-9A97FE9A4EA2}"/>
          </ac:spMkLst>
        </pc:spChg>
      </pc:sldChg>
      <pc:sldChg chg="delSp modSp mod modClrScheme delDesignElem chgLayout">
        <pc:chgData name="Niziolek Mikolaj" userId="S::niziolek.mikolaj@zst.radom.pl::39eb33de-2308-440e-87cd-81307b2b0ffb" providerId="AD" clId="Web-{83B2AE82-A837-40D4-9215-117D501C82F9}" dt="2022-05-20T12:49:56.755" v="0"/>
        <pc:sldMkLst>
          <pc:docMk/>
          <pc:sldMk cId="1645179658" sldId="263"/>
        </pc:sldMkLst>
        <pc:spChg chg="mod ord">
          <ac:chgData name="Niziolek Mikolaj" userId="S::niziolek.mikolaj@zst.radom.pl::39eb33de-2308-440e-87cd-81307b2b0ffb" providerId="AD" clId="Web-{83B2AE82-A837-40D4-9215-117D501C82F9}" dt="2022-05-20T12:49:56.755" v="0"/>
          <ac:spMkLst>
            <pc:docMk/>
            <pc:sldMk cId="1645179658" sldId="263"/>
            <ac:spMk id="2" creationId="{D2EC0FBA-B7D8-FDB8-ED4E-03574ABD62A8}"/>
          </ac:spMkLst>
        </pc:spChg>
        <pc:spChg chg="mod ord">
          <ac:chgData name="Niziolek Mikolaj" userId="S::niziolek.mikolaj@zst.radom.pl::39eb33de-2308-440e-87cd-81307b2b0ffb" providerId="AD" clId="Web-{83B2AE82-A837-40D4-9215-117D501C82F9}" dt="2022-05-20T12:49:56.755" v="0"/>
          <ac:spMkLst>
            <pc:docMk/>
            <pc:sldMk cId="1645179658" sldId="263"/>
            <ac:spMk id="3" creationId="{B1C1AF5B-22AA-6857-8883-219C0C6E6BF7}"/>
          </ac:spMkLst>
        </pc:spChg>
        <pc:spChg chg="del">
          <ac:chgData name="Niziolek Mikolaj" userId="S::niziolek.mikolaj@zst.radom.pl::39eb33de-2308-440e-87cd-81307b2b0ffb" providerId="AD" clId="Web-{83B2AE82-A837-40D4-9215-117D501C82F9}" dt="2022-05-20T12:49:56.755" v="0"/>
          <ac:spMkLst>
            <pc:docMk/>
            <pc:sldMk cId="1645179658" sldId="263"/>
            <ac:spMk id="28" creationId="{04C9EC4B-7AC1-4C30-9582-FCF185FE5D80}"/>
          </ac:spMkLst>
        </pc:spChg>
        <pc:spChg chg="del">
          <ac:chgData name="Niziolek Mikolaj" userId="S::niziolek.mikolaj@zst.radom.pl::39eb33de-2308-440e-87cd-81307b2b0ffb" providerId="AD" clId="Web-{83B2AE82-A837-40D4-9215-117D501C82F9}" dt="2022-05-20T12:49:56.755" v="0"/>
          <ac:spMkLst>
            <pc:docMk/>
            <pc:sldMk cId="1645179658" sldId="263"/>
            <ac:spMk id="30" creationId="{7B5A972B-FA62-4B8A-86FD-875DF2CF50CB}"/>
          </ac:spMkLst>
        </pc:spChg>
        <pc:spChg chg="del">
          <ac:chgData name="Niziolek Mikolaj" userId="S::niziolek.mikolaj@zst.radom.pl::39eb33de-2308-440e-87cd-81307b2b0ffb" providerId="AD" clId="Web-{83B2AE82-A837-40D4-9215-117D501C82F9}" dt="2022-05-20T12:49:56.755" v="0"/>
          <ac:spMkLst>
            <pc:docMk/>
            <pc:sldMk cId="1645179658" sldId="263"/>
            <ac:spMk id="32" creationId="{4F997AEE-DE0C-47D0-A517-19D27A60861F}"/>
          </ac:spMkLst>
        </pc:spChg>
        <pc:spChg chg="del">
          <ac:chgData name="Niziolek Mikolaj" userId="S::niziolek.mikolaj@zst.radom.pl::39eb33de-2308-440e-87cd-81307b2b0ffb" providerId="AD" clId="Web-{83B2AE82-A837-40D4-9215-117D501C82F9}" dt="2022-05-20T12:49:56.755" v="0"/>
          <ac:spMkLst>
            <pc:docMk/>
            <pc:sldMk cId="1645179658" sldId="263"/>
            <ac:spMk id="34" creationId="{0BB555EB-E3FE-40A3-9789-7F044DF1367A}"/>
          </ac:spMkLst>
        </pc:spChg>
        <pc:spChg chg="del">
          <ac:chgData name="Niziolek Mikolaj" userId="S::niziolek.mikolaj@zst.radom.pl::39eb33de-2308-440e-87cd-81307b2b0ffb" providerId="AD" clId="Web-{83B2AE82-A837-40D4-9215-117D501C82F9}" dt="2022-05-20T12:49:56.755" v="0"/>
          <ac:spMkLst>
            <pc:docMk/>
            <pc:sldMk cId="1645179658" sldId="263"/>
            <ac:spMk id="36" creationId="{BC9053C4-E873-4D52-ADC6-FDFBBB2BBC86}"/>
          </ac:spMkLst>
        </pc:spChg>
        <pc:spChg chg="del">
          <ac:chgData name="Niziolek Mikolaj" userId="S::niziolek.mikolaj@zst.radom.pl::39eb33de-2308-440e-87cd-81307b2b0ffb" providerId="AD" clId="Web-{83B2AE82-A837-40D4-9215-117D501C82F9}" dt="2022-05-20T12:49:56.755" v="0"/>
          <ac:spMkLst>
            <pc:docMk/>
            <pc:sldMk cId="1645179658" sldId="263"/>
            <ac:spMk id="38" creationId="{8872E7A1-BA9F-4D76-A51D-1823A754EA3E}"/>
          </ac:spMkLst>
        </pc:spChg>
      </pc:sldChg>
      <pc:sldChg chg="delSp modSp mod modClrScheme delDesignElem chgLayout">
        <pc:chgData name="Niziolek Mikolaj" userId="S::niziolek.mikolaj@zst.radom.pl::39eb33de-2308-440e-87cd-81307b2b0ffb" providerId="AD" clId="Web-{83B2AE82-A837-40D4-9215-117D501C82F9}" dt="2022-05-20T12:49:56.755" v="0"/>
        <pc:sldMkLst>
          <pc:docMk/>
          <pc:sldMk cId="2790851761" sldId="264"/>
        </pc:sldMkLst>
        <pc:spChg chg="mod ord">
          <ac:chgData name="Niziolek Mikolaj" userId="S::niziolek.mikolaj@zst.radom.pl::39eb33de-2308-440e-87cd-81307b2b0ffb" providerId="AD" clId="Web-{83B2AE82-A837-40D4-9215-117D501C82F9}" dt="2022-05-20T12:49:56.755" v="0"/>
          <ac:spMkLst>
            <pc:docMk/>
            <pc:sldMk cId="2790851761" sldId="264"/>
            <ac:spMk id="3" creationId="{F43B08E8-0F71-B85A-59F3-8B43600B1126}"/>
          </ac:spMkLst>
        </pc:spChg>
        <pc:spChg chg="del">
          <ac:chgData name="Niziolek Mikolaj" userId="S::niziolek.mikolaj@zst.radom.pl::39eb33de-2308-440e-87cd-81307b2b0ffb" providerId="AD" clId="Web-{83B2AE82-A837-40D4-9215-117D501C82F9}" dt="2022-05-20T12:49:56.755" v="0"/>
          <ac:spMkLst>
            <pc:docMk/>
            <pc:sldMk cId="2790851761" sldId="264"/>
            <ac:spMk id="24" creationId="{F2F5D6BE-C38C-4A7F-9D39-638E45C8222E}"/>
          </ac:spMkLst>
        </pc:spChg>
        <pc:spChg chg="del">
          <ac:chgData name="Niziolek Mikolaj" userId="S::niziolek.mikolaj@zst.radom.pl::39eb33de-2308-440e-87cd-81307b2b0ffb" providerId="AD" clId="Web-{83B2AE82-A837-40D4-9215-117D501C82F9}" dt="2022-05-20T12:49:56.755" v="0"/>
          <ac:spMkLst>
            <pc:docMk/>
            <pc:sldMk cId="2790851761" sldId="264"/>
            <ac:spMk id="26" creationId="{E53BCA64-8A4A-4B39-A64D-DBA0F97E48C6}"/>
          </ac:spMkLst>
        </pc:spChg>
      </pc:sldChg>
      <pc:sldChg chg="delSp modSp mod modClrScheme delDesignElem chgLayout">
        <pc:chgData name="Niziolek Mikolaj" userId="S::niziolek.mikolaj@zst.radom.pl::39eb33de-2308-440e-87cd-81307b2b0ffb" providerId="AD" clId="Web-{83B2AE82-A837-40D4-9215-117D501C82F9}" dt="2022-05-20T12:49:56.755" v="0"/>
        <pc:sldMkLst>
          <pc:docMk/>
          <pc:sldMk cId="1834477230" sldId="265"/>
        </pc:sldMkLst>
        <pc:spChg chg="mod ord">
          <ac:chgData name="Niziolek Mikolaj" userId="S::niziolek.mikolaj@zst.radom.pl::39eb33de-2308-440e-87cd-81307b2b0ffb" providerId="AD" clId="Web-{83B2AE82-A837-40D4-9215-117D501C82F9}" dt="2022-05-20T12:49:56.755" v="0"/>
          <ac:spMkLst>
            <pc:docMk/>
            <pc:sldMk cId="1834477230" sldId="265"/>
            <ac:spMk id="3" creationId="{6F066213-8A4E-5C3F-23C1-9889368B36BC}"/>
          </ac:spMkLst>
        </pc:spChg>
        <pc:cxnChg chg="del">
          <ac:chgData name="Niziolek Mikolaj" userId="S::niziolek.mikolaj@zst.radom.pl::39eb33de-2308-440e-87cd-81307b2b0ffb" providerId="AD" clId="Web-{83B2AE82-A837-40D4-9215-117D501C82F9}" dt="2022-05-20T12:49:56.755" v="0"/>
          <ac:cxnSpMkLst>
            <pc:docMk/>
            <pc:sldMk cId="1834477230" sldId="265"/>
            <ac:cxnSpMk id="17" creationId="{920FB216-68C6-4BA4-BE3A-D150792A21A0}"/>
          </ac:cxnSpMkLst>
        </pc:cxnChg>
      </pc:sldChg>
      <pc:sldChg chg="addSp delSp modSp mod modClrScheme setClrOvrMap delDesignElem chgLayout">
        <pc:chgData name="Niziolek Mikolaj" userId="S::niziolek.mikolaj@zst.radom.pl::39eb33de-2308-440e-87cd-81307b2b0ffb" providerId="AD" clId="Web-{83B2AE82-A837-40D4-9215-117D501C82F9}" dt="2022-05-20T13:02:12.556" v="13"/>
        <pc:sldMkLst>
          <pc:docMk/>
          <pc:sldMk cId="3325897436" sldId="267"/>
        </pc:sldMkLst>
        <pc:spChg chg="mod ord">
          <ac:chgData name="Niziolek Mikolaj" userId="S::niziolek.mikolaj@zst.radom.pl::39eb33de-2308-440e-87cd-81307b2b0ffb" providerId="AD" clId="Web-{83B2AE82-A837-40D4-9215-117D501C82F9}" dt="2022-05-20T13:02:12.556" v="13"/>
          <ac:spMkLst>
            <pc:docMk/>
            <pc:sldMk cId="3325897436" sldId="267"/>
            <ac:spMk id="3" creationId="{6D0995C8-AD4E-867B-3CA6-A2897B4457AC}"/>
          </ac:spMkLst>
        </pc:spChg>
        <pc:spChg chg="add">
          <ac:chgData name="Niziolek Mikolaj" userId="S::niziolek.mikolaj@zst.radom.pl::39eb33de-2308-440e-87cd-81307b2b0ffb" providerId="AD" clId="Web-{83B2AE82-A837-40D4-9215-117D501C82F9}" dt="2022-05-20T13:02:12.556" v="13"/>
          <ac:spMkLst>
            <pc:docMk/>
            <pc:sldMk cId="3325897436" sldId="267"/>
            <ac:spMk id="10" creationId="{04812C46-200A-4DEB-A05E-3ED6C68C2387}"/>
          </ac:spMkLst>
        </pc:spChg>
        <pc:spChg chg="add">
          <ac:chgData name="Niziolek Mikolaj" userId="S::niziolek.mikolaj@zst.radom.pl::39eb33de-2308-440e-87cd-81307b2b0ffb" providerId="AD" clId="Web-{83B2AE82-A837-40D4-9215-117D501C82F9}" dt="2022-05-20T13:02:12.556" v="13"/>
          <ac:spMkLst>
            <pc:docMk/>
            <pc:sldMk cId="3325897436" sldId="267"/>
            <ac:spMk id="12" creationId="{D1EA859B-E555-4109-94F3-6700E046E008}"/>
          </ac:spMkLst>
        </pc:spChg>
        <pc:spChg chg="del">
          <ac:chgData name="Niziolek Mikolaj" userId="S::niziolek.mikolaj@zst.radom.pl::39eb33de-2308-440e-87cd-81307b2b0ffb" providerId="AD" clId="Web-{83B2AE82-A837-40D4-9215-117D501C82F9}" dt="2022-05-20T12:49:56.755" v="0"/>
          <ac:spMkLst>
            <pc:docMk/>
            <pc:sldMk cId="3325897436" sldId="267"/>
            <ac:spMk id="21" creationId="{B32DC26D-8B9B-4CC1-B3CC-D3EA0FB162CD}"/>
          </ac:spMkLst>
        </pc:spChg>
        <pc:picChg chg="mod">
          <ac:chgData name="Niziolek Mikolaj" userId="S::niziolek.mikolaj@zst.radom.pl::39eb33de-2308-440e-87cd-81307b2b0ffb" providerId="AD" clId="Web-{83B2AE82-A837-40D4-9215-117D501C82F9}" dt="2022-05-20T13:02:12.556" v="13"/>
          <ac:picMkLst>
            <pc:docMk/>
            <pc:sldMk cId="3325897436" sldId="267"/>
            <ac:picMk id="5" creationId="{77F7D40F-A68B-79D2-4F07-3C6435E5787B}"/>
          </ac:picMkLst>
        </pc:picChg>
        <pc:cxnChg chg="del">
          <ac:chgData name="Niziolek Mikolaj" userId="S::niziolek.mikolaj@zst.radom.pl::39eb33de-2308-440e-87cd-81307b2b0ffb" providerId="AD" clId="Web-{83B2AE82-A837-40D4-9215-117D501C82F9}" dt="2022-05-20T12:49:56.755" v="0"/>
          <ac:cxnSpMkLst>
            <pc:docMk/>
            <pc:sldMk cId="3325897436" sldId="267"/>
            <ac:cxnSpMk id="23" creationId="{FBB7ADC3-53A0-44F2-914A-78CADAF33411}"/>
          </ac:cxnSpMkLst>
        </pc:cxnChg>
      </pc:sldChg>
      <pc:sldChg chg="modSp mod modClrScheme chgLayout">
        <pc:chgData name="Niziolek Mikolaj" userId="S::niziolek.mikolaj@zst.radom.pl::39eb33de-2308-440e-87cd-81307b2b0ffb" providerId="AD" clId="Web-{83B2AE82-A837-40D4-9215-117D501C82F9}" dt="2022-05-20T12:49:56.755" v="0"/>
        <pc:sldMkLst>
          <pc:docMk/>
          <pc:sldMk cId="1192288676" sldId="268"/>
        </pc:sldMkLst>
        <pc:spChg chg="mod ord">
          <ac:chgData name="Niziolek Mikolaj" userId="S::niziolek.mikolaj@zst.radom.pl::39eb33de-2308-440e-87cd-81307b2b0ffb" providerId="AD" clId="Web-{83B2AE82-A837-40D4-9215-117D501C82F9}" dt="2022-05-20T12:49:56.755" v="0"/>
          <ac:spMkLst>
            <pc:docMk/>
            <pc:sldMk cId="1192288676" sldId="268"/>
            <ac:spMk id="3" creationId="{1D78DA8B-C18B-8FB2-350D-DFEB7F3E0DA3}"/>
          </ac:spMkLst>
        </pc:spChg>
      </pc:sldChg>
      <pc:sldChg chg="addSp delSp modSp mod setBg modClrScheme setClrOvrMap delDesignElem chgLayout">
        <pc:chgData name="Niziolek Mikolaj" userId="S::niziolek.mikolaj@zst.radom.pl::39eb33de-2308-440e-87cd-81307b2b0ffb" providerId="AD" clId="Web-{83B2AE82-A837-40D4-9215-117D501C82F9}" dt="2022-05-20T13:02:33.853" v="16"/>
        <pc:sldMkLst>
          <pc:docMk/>
          <pc:sldMk cId="2550918444" sldId="269"/>
        </pc:sldMkLst>
        <pc:spChg chg="mod ord">
          <ac:chgData name="Niziolek Mikolaj" userId="S::niziolek.mikolaj@zst.radom.pl::39eb33de-2308-440e-87cd-81307b2b0ffb" providerId="AD" clId="Web-{83B2AE82-A837-40D4-9215-117D501C82F9}" dt="2022-05-20T13:02:33.853" v="16"/>
          <ac:spMkLst>
            <pc:docMk/>
            <pc:sldMk cId="2550918444" sldId="269"/>
            <ac:spMk id="3" creationId="{F7466871-DCFC-6F29-9CC2-252E867A596B}"/>
          </ac:spMkLst>
        </pc:spChg>
        <pc:spChg chg="add">
          <ac:chgData name="Niziolek Mikolaj" userId="S::niziolek.mikolaj@zst.radom.pl::39eb33de-2308-440e-87cd-81307b2b0ffb" providerId="AD" clId="Web-{83B2AE82-A837-40D4-9215-117D501C82F9}" dt="2022-05-20T13:02:33.853" v="16"/>
          <ac:spMkLst>
            <pc:docMk/>
            <pc:sldMk cId="2550918444" sldId="269"/>
            <ac:spMk id="7" creationId="{2172A0AC-3DCE-4672-BCAF-28FEF91F6020}"/>
          </ac:spMkLst>
        </pc:spChg>
        <pc:spChg chg="add">
          <ac:chgData name="Niziolek Mikolaj" userId="S::niziolek.mikolaj@zst.radom.pl::39eb33de-2308-440e-87cd-81307b2b0ffb" providerId="AD" clId="Web-{83B2AE82-A837-40D4-9215-117D501C82F9}" dt="2022-05-20T13:02:33.853" v="16"/>
          <ac:spMkLst>
            <pc:docMk/>
            <pc:sldMk cId="2550918444" sldId="269"/>
            <ac:spMk id="8" creationId="{AE6F1C77-EDC9-4C5F-8C1C-62DD46BDA3C3}"/>
          </ac:spMkLst>
        </pc:spChg>
        <pc:spChg chg="del">
          <ac:chgData name="Niziolek Mikolaj" userId="S::niziolek.mikolaj@zst.radom.pl::39eb33de-2308-440e-87cd-81307b2b0ffb" providerId="AD" clId="Web-{83B2AE82-A837-40D4-9215-117D501C82F9}" dt="2022-05-20T12:49:56.755" v="0"/>
          <ac:spMkLst>
            <pc:docMk/>
            <pc:sldMk cId="2550918444" sldId="269"/>
            <ac:spMk id="10" creationId="{3E1E8E7F-9B02-49A4-99BF-AC7AE66D787A}"/>
          </ac:spMkLst>
        </pc:spChg>
        <pc:picChg chg="mod">
          <ac:chgData name="Niziolek Mikolaj" userId="S::niziolek.mikolaj@zst.radom.pl::39eb33de-2308-440e-87cd-81307b2b0ffb" providerId="AD" clId="Web-{83B2AE82-A837-40D4-9215-117D501C82F9}" dt="2022-05-20T13:02:33.853" v="16"/>
          <ac:picMkLst>
            <pc:docMk/>
            <pc:sldMk cId="2550918444" sldId="269"/>
            <ac:picMk id="4" creationId="{92FABD81-8DCA-903F-B06C-019A918FB8EE}"/>
          </ac:picMkLst>
        </pc:picChg>
        <pc:picChg chg="mod ord">
          <ac:chgData name="Niziolek Mikolaj" userId="S::niziolek.mikolaj@zst.radom.pl::39eb33de-2308-440e-87cd-81307b2b0ffb" providerId="AD" clId="Web-{83B2AE82-A837-40D4-9215-117D501C82F9}" dt="2022-05-20T13:02:33.853" v="16"/>
          <ac:picMkLst>
            <pc:docMk/>
            <pc:sldMk cId="2550918444" sldId="269"/>
            <ac:picMk id="5" creationId="{A20AEACE-3092-098B-43AB-EFA4D1651E25}"/>
          </ac:picMkLst>
        </pc:picChg>
        <pc:cxnChg chg="del">
          <ac:chgData name="Niziolek Mikolaj" userId="S::niziolek.mikolaj@zst.radom.pl::39eb33de-2308-440e-87cd-81307b2b0ffb" providerId="AD" clId="Web-{83B2AE82-A837-40D4-9215-117D501C82F9}" dt="2022-05-20T12:49:56.755" v="0"/>
          <ac:cxnSpMkLst>
            <pc:docMk/>
            <pc:sldMk cId="2550918444" sldId="269"/>
            <ac:cxnSpMk id="12" creationId="{FBC3B7EE-8632-4756-A078-1B3B0DF3B53E}"/>
          </ac:cxnSpMkLst>
        </pc:cxnChg>
      </pc:sldChg>
      <pc:sldChg chg="delSp modSp mod modClrScheme delDesignElem chgLayout">
        <pc:chgData name="Niziolek Mikolaj" userId="S::niziolek.mikolaj@zst.radom.pl::39eb33de-2308-440e-87cd-81307b2b0ffb" providerId="AD" clId="Web-{83B2AE82-A837-40D4-9215-117D501C82F9}" dt="2022-05-20T13:02:42.854" v="17" actId="20577"/>
        <pc:sldMkLst>
          <pc:docMk/>
          <pc:sldMk cId="1093684337" sldId="270"/>
        </pc:sldMkLst>
        <pc:spChg chg="mod ord">
          <ac:chgData name="Niziolek Mikolaj" userId="S::niziolek.mikolaj@zst.radom.pl::39eb33de-2308-440e-87cd-81307b2b0ffb" providerId="AD" clId="Web-{83B2AE82-A837-40D4-9215-117D501C82F9}" dt="2022-05-20T13:02:42.854" v="17" actId="20577"/>
          <ac:spMkLst>
            <pc:docMk/>
            <pc:sldMk cId="1093684337" sldId="270"/>
            <ac:spMk id="3" creationId="{E3BD61E4-115A-BC9D-F8E5-7D6706B31242}"/>
          </ac:spMkLst>
        </pc:spChg>
        <pc:spChg chg="del">
          <ac:chgData name="Niziolek Mikolaj" userId="S::niziolek.mikolaj@zst.radom.pl::39eb33de-2308-440e-87cd-81307b2b0ffb" providerId="AD" clId="Web-{83B2AE82-A837-40D4-9215-117D501C82F9}" dt="2022-05-20T12:49:56.755" v="0"/>
          <ac:spMkLst>
            <pc:docMk/>
            <pc:sldMk cId="1093684337" sldId="270"/>
            <ac:spMk id="16" creationId="{451675E5-CEFA-4372-8BEE-30D69EAFD407}"/>
          </ac:spMkLst>
        </pc:spChg>
        <pc:spChg chg="del">
          <ac:chgData name="Niziolek Mikolaj" userId="S::niziolek.mikolaj@zst.radom.pl::39eb33de-2308-440e-87cd-81307b2b0ffb" providerId="AD" clId="Web-{83B2AE82-A837-40D4-9215-117D501C82F9}" dt="2022-05-20T12:49:56.755" v="0"/>
          <ac:spMkLst>
            <pc:docMk/>
            <pc:sldMk cId="1093684337" sldId="270"/>
            <ac:spMk id="20" creationId="{42F95EF5-2925-4CF0-8C9E-8C8A4D5B19A3}"/>
          </ac:spMkLst>
        </pc:spChg>
        <pc:cxnChg chg="del">
          <ac:chgData name="Niziolek Mikolaj" userId="S::niziolek.mikolaj@zst.radom.pl::39eb33de-2308-440e-87cd-81307b2b0ffb" providerId="AD" clId="Web-{83B2AE82-A837-40D4-9215-117D501C82F9}" dt="2022-05-20T12:49:56.755" v="0"/>
          <ac:cxnSpMkLst>
            <pc:docMk/>
            <pc:sldMk cId="1093684337" sldId="270"/>
            <ac:cxnSpMk id="18" creationId="{1D780B05-5E2B-42BF-B88A-DFF665BDDA10}"/>
          </ac:cxnSpMkLst>
        </pc:cxnChg>
      </pc:sldChg>
      <pc:sldChg chg="delSp modSp mod modClrScheme delDesignElem chgLayout">
        <pc:chgData name="Niziolek Mikolaj" userId="S::niziolek.mikolaj@zst.radom.pl::39eb33de-2308-440e-87cd-81307b2b0ffb" providerId="AD" clId="Web-{83B2AE82-A837-40D4-9215-117D501C82F9}" dt="2022-05-20T12:49:56.755" v="0"/>
        <pc:sldMkLst>
          <pc:docMk/>
          <pc:sldMk cId="826415195" sldId="271"/>
        </pc:sldMkLst>
        <pc:spChg chg="mod ord">
          <ac:chgData name="Niziolek Mikolaj" userId="S::niziolek.mikolaj@zst.radom.pl::39eb33de-2308-440e-87cd-81307b2b0ffb" providerId="AD" clId="Web-{83B2AE82-A837-40D4-9215-117D501C82F9}" dt="2022-05-20T12:49:56.755" v="0"/>
          <ac:spMkLst>
            <pc:docMk/>
            <pc:sldMk cId="826415195" sldId="271"/>
            <ac:spMk id="3" creationId="{B4803C39-52DE-F640-8A72-51FC2928C74B}"/>
          </ac:spMkLst>
        </pc:spChg>
        <pc:spChg chg="del">
          <ac:chgData name="Niziolek Mikolaj" userId="S::niziolek.mikolaj@zst.radom.pl::39eb33de-2308-440e-87cd-81307b2b0ffb" providerId="AD" clId="Web-{83B2AE82-A837-40D4-9215-117D501C82F9}" dt="2022-05-20T12:49:56.755" v="0"/>
          <ac:spMkLst>
            <pc:docMk/>
            <pc:sldMk cId="826415195" sldId="271"/>
            <ac:spMk id="14" creationId="{156E7627-9054-4C34-A9FF-A07F952840C0}"/>
          </ac:spMkLst>
        </pc:spChg>
        <pc:spChg chg="del">
          <ac:chgData name="Niziolek Mikolaj" userId="S::niziolek.mikolaj@zst.radom.pl::39eb33de-2308-440e-87cd-81307b2b0ffb" providerId="AD" clId="Web-{83B2AE82-A837-40D4-9215-117D501C82F9}" dt="2022-05-20T12:49:56.755" v="0"/>
          <ac:spMkLst>
            <pc:docMk/>
            <pc:sldMk cId="826415195" sldId="271"/>
            <ac:spMk id="16" creationId="{BAFFBAEC-4B09-4263-AA73-ECE450FC74C6}"/>
          </ac:spMkLst>
        </pc:spChg>
        <pc:spChg chg="del">
          <ac:chgData name="Niziolek Mikolaj" userId="S::niziolek.mikolaj@zst.radom.pl::39eb33de-2308-440e-87cd-81307b2b0ffb" providerId="AD" clId="Web-{83B2AE82-A837-40D4-9215-117D501C82F9}" dt="2022-05-20T12:49:56.755" v="0"/>
          <ac:spMkLst>
            <pc:docMk/>
            <pc:sldMk cId="826415195" sldId="271"/>
            <ac:spMk id="20" creationId="{E045B6E3-569F-487B-8966-D3A87C7B42F8}"/>
          </ac:spMkLst>
        </pc:spChg>
        <pc:cxnChg chg="del">
          <ac:chgData name="Niziolek Mikolaj" userId="S::niziolek.mikolaj@zst.radom.pl::39eb33de-2308-440e-87cd-81307b2b0ffb" providerId="AD" clId="Web-{83B2AE82-A837-40D4-9215-117D501C82F9}" dt="2022-05-20T12:49:56.755" v="0"/>
          <ac:cxnSpMkLst>
            <pc:docMk/>
            <pc:sldMk cId="826415195" sldId="271"/>
            <ac:cxnSpMk id="18" creationId="{C570AA90-7628-435C-9F08-19F2E026DCDA}"/>
          </ac:cxnSpMkLst>
        </pc:cxnChg>
      </pc:sldChg>
      <pc:sldChg chg="delSp modSp mod modClrScheme delDesignElem chgLayout">
        <pc:chgData name="Niziolek Mikolaj" userId="S::niziolek.mikolaj@zst.radom.pl::39eb33de-2308-440e-87cd-81307b2b0ffb" providerId="AD" clId="Web-{83B2AE82-A837-40D4-9215-117D501C82F9}" dt="2022-05-20T13:06:54.329" v="27" actId="20577"/>
        <pc:sldMkLst>
          <pc:docMk/>
          <pc:sldMk cId="2818091935" sldId="272"/>
        </pc:sldMkLst>
        <pc:spChg chg="mod ord">
          <ac:chgData name="Niziolek Mikolaj" userId="S::niziolek.mikolaj@zst.radom.pl::39eb33de-2308-440e-87cd-81307b2b0ffb" providerId="AD" clId="Web-{83B2AE82-A837-40D4-9215-117D501C82F9}" dt="2022-05-20T13:06:54.329" v="27" actId="20577"/>
          <ac:spMkLst>
            <pc:docMk/>
            <pc:sldMk cId="2818091935" sldId="272"/>
            <ac:spMk id="3" creationId="{F2F71AB0-A95B-ED58-33A2-6B6650E3C33B}"/>
          </ac:spMkLst>
        </pc:spChg>
        <pc:spChg chg="del">
          <ac:chgData name="Niziolek Mikolaj" userId="S::niziolek.mikolaj@zst.radom.pl::39eb33de-2308-440e-87cd-81307b2b0ffb" providerId="AD" clId="Web-{83B2AE82-A837-40D4-9215-117D501C82F9}" dt="2022-05-20T12:49:56.755" v="0"/>
          <ac:spMkLst>
            <pc:docMk/>
            <pc:sldMk cId="2818091935" sldId="272"/>
            <ac:spMk id="9" creationId="{6109556B-EAE9-4435-B409-0519F2CBDB14}"/>
          </ac:spMkLst>
        </pc:spChg>
        <pc:cxnChg chg="del">
          <ac:chgData name="Niziolek Mikolaj" userId="S::niziolek.mikolaj@zst.radom.pl::39eb33de-2308-440e-87cd-81307b2b0ffb" providerId="AD" clId="Web-{83B2AE82-A837-40D4-9215-117D501C82F9}" dt="2022-05-20T12:49:56.755" v="0"/>
          <ac:cxnSpMkLst>
            <pc:docMk/>
            <pc:sldMk cId="2818091935" sldId="272"/>
            <ac:cxnSpMk id="11" creationId="{5814CCBE-423E-41B2-A9F3-82679F490EF4}"/>
          </ac:cxnSpMkLst>
        </pc:cxnChg>
      </pc:sldChg>
      <pc:sldMasterChg chg="del delSldLayout">
        <pc:chgData name="Niziolek Mikolaj" userId="S::niziolek.mikolaj@zst.radom.pl::39eb33de-2308-440e-87cd-81307b2b0ffb" providerId="AD" clId="Web-{83B2AE82-A837-40D4-9215-117D501C82F9}" dt="2022-05-20T12:49:56.755" v="0"/>
        <pc:sldMasterMkLst>
          <pc:docMk/>
          <pc:sldMasterMk cId="226269707" sldId="2147484006"/>
        </pc:sldMasterMkLst>
        <pc:sldLayoutChg chg="del">
          <pc:chgData name="Niziolek Mikolaj" userId="S::niziolek.mikolaj@zst.radom.pl::39eb33de-2308-440e-87cd-81307b2b0ffb" providerId="AD" clId="Web-{83B2AE82-A837-40D4-9215-117D501C82F9}" dt="2022-05-20T12:49:56.755" v="0"/>
          <pc:sldLayoutMkLst>
            <pc:docMk/>
            <pc:sldMasterMk cId="226269707" sldId="2147484006"/>
            <pc:sldLayoutMk cId="774780858" sldId="2147484007"/>
          </pc:sldLayoutMkLst>
        </pc:sldLayoutChg>
        <pc:sldLayoutChg chg="del">
          <pc:chgData name="Niziolek Mikolaj" userId="S::niziolek.mikolaj@zst.radom.pl::39eb33de-2308-440e-87cd-81307b2b0ffb" providerId="AD" clId="Web-{83B2AE82-A837-40D4-9215-117D501C82F9}" dt="2022-05-20T12:49:56.755" v="0"/>
          <pc:sldLayoutMkLst>
            <pc:docMk/>
            <pc:sldMasterMk cId="226269707" sldId="2147484006"/>
            <pc:sldLayoutMk cId="2448326284" sldId="2147484008"/>
          </pc:sldLayoutMkLst>
        </pc:sldLayoutChg>
        <pc:sldLayoutChg chg="del">
          <pc:chgData name="Niziolek Mikolaj" userId="S::niziolek.mikolaj@zst.radom.pl::39eb33de-2308-440e-87cd-81307b2b0ffb" providerId="AD" clId="Web-{83B2AE82-A837-40D4-9215-117D501C82F9}" dt="2022-05-20T12:49:56.755" v="0"/>
          <pc:sldLayoutMkLst>
            <pc:docMk/>
            <pc:sldMasterMk cId="226269707" sldId="2147484006"/>
            <pc:sldLayoutMk cId="2425166490" sldId="2147484009"/>
          </pc:sldLayoutMkLst>
        </pc:sldLayoutChg>
        <pc:sldLayoutChg chg="del">
          <pc:chgData name="Niziolek Mikolaj" userId="S::niziolek.mikolaj@zst.radom.pl::39eb33de-2308-440e-87cd-81307b2b0ffb" providerId="AD" clId="Web-{83B2AE82-A837-40D4-9215-117D501C82F9}" dt="2022-05-20T12:49:56.755" v="0"/>
          <pc:sldLayoutMkLst>
            <pc:docMk/>
            <pc:sldMasterMk cId="226269707" sldId="2147484006"/>
            <pc:sldLayoutMk cId="2943005986" sldId="2147484010"/>
          </pc:sldLayoutMkLst>
        </pc:sldLayoutChg>
        <pc:sldLayoutChg chg="del">
          <pc:chgData name="Niziolek Mikolaj" userId="S::niziolek.mikolaj@zst.radom.pl::39eb33de-2308-440e-87cd-81307b2b0ffb" providerId="AD" clId="Web-{83B2AE82-A837-40D4-9215-117D501C82F9}" dt="2022-05-20T12:49:56.755" v="0"/>
          <pc:sldLayoutMkLst>
            <pc:docMk/>
            <pc:sldMasterMk cId="226269707" sldId="2147484006"/>
            <pc:sldLayoutMk cId="2323647203" sldId="2147484011"/>
          </pc:sldLayoutMkLst>
        </pc:sldLayoutChg>
        <pc:sldLayoutChg chg="del">
          <pc:chgData name="Niziolek Mikolaj" userId="S::niziolek.mikolaj@zst.radom.pl::39eb33de-2308-440e-87cd-81307b2b0ffb" providerId="AD" clId="Web-{83B2AE82-A837-40D4-9215-117D501C82F9}" dt="2022-05-20T12:49:56.755" v="0"/>
          <pc:sldLayoutMkLst>
            <pc:docMk/>
            <pc:sldMasterMk cId="226269707" sldId="2147484006"/>
            <pc:sldLayoutMk cId="1549529187" sldId="2147484012"/>
          </pc:sldLayoutMkLst>
        </pc:sldLayoutChg>
        <pc:sldLayoutChg chg="del">
          <pc:chgData name="Niziolek Mikolaj" userId="S::niziolek.mikolaj@zst.radom.pl::39eb33de-2308-440e-87cd-81307b2b0ffb" providerId="AD" clId="Web-{83B2AE82-A837-40D4-9215-117D501C82F9}" dt="2022-05-20T12:49:56.755" v="0"/>
          <pc:sldLayoutMkLst>
            <pc:docMk/>
            <pc:sldMasterMk cId="226269707" sldId="2147484006"/>
            <pc:sldLayoutMk cId="3827851494" sldId="2147484013"/>
          </pc:sldLayoutMkLst>
        </pc:sldLayoutChg>
        <pc:sldLayoutChg chg="del">
          <pc:chgData name="Niziolek Mikolaj" userId="S::niziolek.mikolaj@zst.radom.pl::39eb33de-2308-440e-87cd-81307b2b0ffb" providerId="AD" clId="Web-{83B2AE82-A837-40D4-9215-117D501C82F9}" dt="2022-05-20T12:49:56.755" v="0"/>
          <pc:sldLayoutMkLst>
            <pc:docMk/>
            <pc:sldMasterMk cId="226269707" sldId="2147484006"/>
            <pc:sldLayoutMk cId="3027671142" sldId="2147484014"/>
          </pc:sldLayoutMkLst>
        </pc:sldLayoutChg>
        <pc:sldLayoutChg chg="del">
          <pc:chgData name="Niziolek Mikolaj" userId="S::niziolek.mikolaj@zst.radom.pl::39eb33de-2308-440e-87cd-81307b2b0ffb" providerId="AD" clId="Web-{83B2AE82-A837-40D4-9215-117D501C82F9}" dt="2022-05-20T12:49:56.755" v="0"/>
          <pc:sldLayoutMkLst>
            <pc:docMk/>
            <pc:sldMasterMk cId="226269707" sldId="2147484006"/>
            <pc:sldLayoutMk cId="978113038" sldId="2147484015"/>
          </pc:sldLayoutMkLst>
        </pc:sldLayoutChg>
        <pc:sldLayoutChg chg="del">
          <pc:chgData name="Niziolek Mikolaj" userId="S::niziolek.mikolaj@zst.radom.pl::39eb33de-2308-440e-87cd-81307b2b0ffb" providerId="AD" clId="Web-{83B2AE82-A837-40D4-9215-117D501C82F9}" dt="2022-05-20T12:49:56.755" v="0"/>
          <pc:sldLayoutMkLst>
            <pc:docMk/>
            <pc:sldMasterMk cId="226269707" sldId="2147484006"/>
            <pc:sldLayoutMk cId="3441635078" sldId="2147484016"/>
          </pc:sldLayoutMkLst>
        </pc:sldLayoutChg>
        <pc:sldLayoutChg chg="del">
          <pc:chgData name="Niziolek Mikolaj" userId="S::niziolek.mikolaj@zst.radom.pl::39eb33de-2308-440e-87cd-81307b2b0ffb" providerId="AD" clId="Web-{83B2AE82-A837-40D4-9215-117D501C82F9}" dt="2022-05-20T12:49:56.755" v="0"/>
          <pc:sldLayoutMkLst>
            <pc:docMk/>
            <pc:sldMasterMk cId="226269707" sldId="2147484006"/>
            <pc:sldLayoutMk cId="350599524" sldId="2147484017"/>
          </pc:sldLayoutMkLst>
        </pc:sldLayoutChg>
      </pc:sldMasterChg>
      <pc:sldMasterChg chg="add addSldLayout modSldLayout">
        <pc:chgData name="Niziolek Mikolaj" userId="S::niziolek.mikolaj@zst.radom.pl::39eb33de-2308-440e-87cd-81307b2b0ffb" providerId="AD" clId="Web-{83B2AE82-A837-40D4-9215-117D501C82F9}" dt="2022-05-20T12:49:56.755" v="0"/>
        <pc:sldMasterMkLst>
          <pc:docMk/>
          <pc:sldMasterMk cId="1175173778" sldId="2147484018"/>
        </pc:sldMasterMkLst>
        <pc:sldLayoutChg chg="add mod replId">
          <pc:chgData name="Niziolek Mikolaj" userId="S::niziolek.mikolaj@zst.radom.pl::39eb33de-2308-440e-87cd-81307b2b0ffb" providerId="AD" clId="Web-{83B2AE82-A837-40D4-9215-117D501C82F9}" dt="2022-05-20T12:49:56.755" v="0"/>
          <pc:sldLayoutMkLst>
            <pc:docMk/>
            <pc:sldMasterMk cId="1175173778" sldId="2147484018"/>
            <pc:sldLayoutMk cId="2812528626" sldId="2147484019"/>
          </pc:sldLayoutMkLst>
        </pc:sldLayoutChg>
        <pc:sldLayoutChg chg="add mod replId">
          <pc:chgData name="Niziolek Mikolaj" userId="S::niziolek.mikolaj@zst.radom.pl::39eb33de-2308-440e-87cd-81307b2b0ffb" providerId="AD" clId="Web-{83B2AE82-A837-40D4-9215-117D501C82F9}" dt="2022-05-20T12:49:56.755" v="0"/>
          <pc:sldLayoutMkLst>
            <pc:docMk/>
            <pc:sldMasterMk cId="1175173778" sldId="2147484018"/>
            <pc:sldLayoutMk cId="3538233987" sldId="2147484020"/>
          </pc:sldLayoutMkLst>
        </pc:sldLayoutChg>
        <pc:sldLayoutChg chg="add mod replId">
          <pc:chgData name="Niziolek Mikolaj" userId="S::niziolek.mikolaj@zst.radom.pl::39eb33de-2308-440e-87cd-81307b2b0ffb" providerId="AD" clId="Web-{83B2AE82-A837-40D4-9215-117D501C82F9}" dt="2022-05-20T12:49:56.755" v="0"/>
          <pc:sldLayoutMkLst>
            <pc:docMk/>
            <pc:sldMasterMk cId="1175173778" sldId="2147484018"/>
            <pc:sldLayoutMk cId="3530936348" sldId="2147484021"/>
          </pc:sldLayoutMkLst>
        </pc:sldLayoutChg>
        <pc:sldLayoutChg chg="add mod replId">
          <pc:chgData name="Niziolek Mikolaj" userId="S::niziolek.mikolaj@zst.radom.pl::39eb33de-2308-440e-87cd-81307b2b0ffb" providerId="AD" clId="Web-{83B2AE82-A837-40D4-9215-117D501C82F9}" dt="2022-05-20T12:49:56.755" v="0"/>
          <pc:sldLayoutMkLst>
            <pc:docMk/>
            <pc:sldMasterMk cId="1175173778" sldId="2147484018"/>
            <pc:sldLayoutMk cId="2446004944" sldId="2147484022"/>
          </pc:sldLayoutMkLst>
        </pc:sldLayoutChg>
        <pc:sldLayoutChg chg="add mod replId">
          <pc:chgData name="Niziolek Mikolaj" userId="S::niziolek.mikolaj@zst.radom.pl::39eb33de-2308-440e-87cd-81307b2b0ffb" providerId="AD" clId="Web-{83B2AE82-A837-40D4-9215-117D501C82F9}" dt="2022-05-20T12:49:56.755" v="0"/>
          <pc:sldLayoutMkLst>
            <pc:docMk/>
            <pc:sldMasterMk cId="1175173778" sldId="2147484018"/>
            <pc:sldLayoutMk cId="3521732031" sldId="2147484023"/>
          </pc:sldLayoutMkLst>
        </pc:sldLayoutChg>
        <pc:sldLayoutChg chg="add mod replId">
          <pc:chgData name="Niziolek Mikolaj" userId="S::niziolek.mikolaj@zst.radom.pl::39eb33de-2308-440e-87cd-81307b2b0ffb" providerId="AD" clId="Web-{83B2AE82-A837-40D4-9215-117D501C82F9}" dt="2022-05-20T12:49:56.755" v="0"/>
          <pc:sldLayoutMkLst>
            <pc:docMk/>
            <pc:sldMasterMk cId="1175173778" sldId="2147484018"/>
            <pc:sldLayoutMk cId="384819021" sldId="2147484024"/>
          </pc:sldLayoutMkLst>
        </pc:sldLayoutChg>
        <pc:sldLayoutChg chg="add mod replId">
          <pc:chgData name="Niziolek Mikolaj" userId="S::niziolek.mikolaj@zst.radom.pl::39eb33de-2308-440e-87cd-81307b2b0ffb" providerId="AD" clId="Web-{83B2AE82-A837-40D4-9215-117D501C82F9}" dt="2022-05-20T12:49:56.755" v="0"/>
          <pc:sldLayoutMkLst>
            <pc:docMk/>
            <pc:sldMasterMk cId="1175173778" sldId="2147484018"/>
            <pc:sldLayoutMk cId="1244663903" sldId="2147484025"/>
          </pc:sldLayoutMkLst>
        </pc:sldLayoutChg>
        <pc:sldLayoutChg chg="add mod replId">
          <pc:chgData name="Niziolek Mikolaj" userId="S::niziolek.mikolaj@zst.radom.pl::39eb33de-2308-440e-87cd-81307b2b0ffb" providerId="AD" clId="Web-{83B2AE82-A837-40D4-9215-117D501C82F9}" dt="2022-05-20T12:49:56.755" v="0"/>
          <pc:sldLayoutMkLst>
            <pc:docMk/>
            <pc:sldMasterMk cId="1175173778" sldId="2147484018"/>
            <pc:sldLayoutMk cId="3372518855" sldId="2147484026"/>
          </pc:sldLayoutMkLst>
        </pc:sldLayoutChg>
        <pc:sldLayoutChg chg="add mod replId">
          <pc:chgData name="Niziolek Mikolaj" userId="S::niziolek.mikolaj@zst.radom.pl::39eb33de-2308-440e-87cd-81307b2b0ffb" providerId="AD" clId="Web-{83B2AE82-A837-40D4-9215-117D501C82F9}" dt="2022-05-20T12:49:56.755" v="0"/>
          <pc:sldLayoutMkLst>
            <pc:docMk/>
            <pc:sldMasterMk cId="1175173778" sldId="2147484018"/>
            <pc:sldLayoutMk cId="1716959133" sldId="2147484027"/>
          </pc:sldLayoutMkLst>
        </pc:sldLayoutChg>
        <pc:sldLayoutChg chg="add mod replId">
          <pc:chgData name="Niziolek Mikolaj" userId="S::niziolek.mikolaj@zst.radom.pl::39eb33de-2308-440e-87cd-81307b2b0ffb" providerId="AD" clId="Web-{83B2AE82-A837-40D4-9215-117D501C82F9}" dt="2022-05-20T12:49:56.755" v="0"/>
          <pc:sldLayoutMkLst>
            <pc:docMk/>
            <pc:sldMasterMk cId="1175173778" sldId="2147484018"/>
            <pc:sldLayoutMk cId="1500916235" sldId="2147484028"/>
          </pc:sldLayoutMkLst>
        </pc:sldLayoutChg>
        <pc:sldLayoutChg chg="add mod replId">
          <pc:chgData name="Niziolek Mikolaj" userId="S::niziolek.mikolaj@zst.radom.pl::39eb33de-2308-440e-87cd-81307b2b0ffb" providerId="AD" clId="Web-{83B2AE82-A837-40D4-9215-117D501C82F9}" dt="2022-05-20T12:49:56.755" v="0"/>
          <pc:sldLayoutMkLst>
            <pc:docMk/>
            <pc:sldMasterMk cId="1175173778" sldId="2147484018"/>
            <pc:sldLayoutMk cId="3054113130" sldId="2147484029"/>
          </pc:sldLayoutMkLst>
        </pc:sldLayoutChg>
      </pc:sldMasterChg>
    </pc:docChg>
  </pc:docChgLst>
  <pc:docChgLst>
    <pc:chgData name="Niziolek Mikolaj" userId="S::niziolek.mikolaj@zst.radom.pl::39eb33de-2308-440e-87cd-81307b2b0ffb" providerId="AD" clId="Web-{407C227B-C2F7-4FFC-89F0-A4454F31530B}"/>
    <pc:docChg chg="modSld">
      <pc:chgData name="Niziolek Mikolaj" userId="S::niziolek.mikolaj@zst.radom.pl::39eb33de-2308-440e-87cd-81307b2b0ffb" providerId="AD" clId="Web-{407C227B-C2F7-4FFC-89F0-A4454F31530B}" dt="2022-05-19T18:42:15.023" v="1"/>
      <pc:docMkLst>
        <pc:docMk/>
      </pc:docMkLst>
      <pc:sldChg chg="addSp delSp modSp">
        <pc:chgData name="Niziolek Mikolaj" userId="S::niziolek.mikolaj@zst.radom.pl::39eb33de-2308-440e-87cd-81307b2b0ffb" providerId="AD" clId="Web-{407C227B-C2F7-4FFC-89F0-A4454F31530B}" dt="2022-05-19T18:42:15.023" v="1"/>
        <pc:sldMkLst>
          <pc:docMk/>
          <pc:sldMk cId="3595450321" sldId="259"/>
        </pc:sldMkLst>
        <pc:spChg chg="mod">
          <ac:chgData name="Niziolek Mikolaj" userId="S::niziolek.mikolaj@zst.radom.pl::39eb33de-2308-440e-87cd-81307b2b0ffb" providerId="AD" clId="Web-{407C227B-C2F7-4FFC-89F0-A4454F31530B}" dt="2022-05-19T18:42:15.023" v="1"/>
          <ac:spMkLst>
            <pc:docMk/>
            <pc:sldMk cId="3595450321" sldId="259"/>
            <ac:spMk id="2" creationId="{71354419-76C2-0004-7B17-AABAC19FA32D}"/>
          </ac:spMkLst>
        </pc:spChg>
        <pc:spChg chg="mod ord">
          <ac:chgData name="Niziolek Mikolaj" userId="S::niziolek.mikolaj@zst.radom.pl::39eb33de-2308-440e-87cd-81307b2b0ffb" providerId="AD" clId="Web-{407C227B-C2F7-4FFC-89F0-A4454F31530B}" dt="2022-05-19T18:42:15.023" v="1"/>
          <ac:spMkLst>
            <pc:docMk/>
            <pc:sldMk cId="3595450321" sldId="259"/>
            <ac:spMk id="3" creationId="{5539E565-1E61-F0B0-5888-8CFCC47572D4}"/>
          </ac:spMkLst>
        </pc:spChg>
        <pc:spChg chg="del">
          <ac:chgData name="Niziolek Mikolaj" userId="S::niziolek.mikolaj@zst.radom.pl::39eb33de-2308-440e-87cd-81307b2b0ffb" providerId="AD" clId="Web-{407C227B-C2F7-4FFC-89F0-A4454F31530B}" dt="2022-05-19T18:42:15.023" v="1"/>
          <ac:spMkLst>
            <pc:docMk/>
            <pc:sldMk cId="3595450321" sldId="259"/>
            <ac:spMk id="16" creationId="{59EC11B9-C1B4-4A4B-AE7B-353DC742AAB2}"/>
          </ac:spMkLst>
        </pc:spChg>
        <pc:spChg chg="del">
          <ac:chgData name="Niziolek Mikolaj" userId="S::niziolek.mikolaj@zst.radom.pl::39eb33de-2308-440e-87cd-81307b2b0ffb" providerId="AD" clId="Web-{407C227B-C2F7-4FFC-89F0-A4454F31530B}" dt="2022-05-19T18:42:15.023" v="1"/>
          <ac:spMkLst>
            <pc:docMk/>
            <pc:sldMk cId="3595450321" sldId="259"/>
            <ac:spMk id="20" creationId="{4BF9B746-725B-4EAA-AACC-E2047E073965}"/>
          </ac:spMkLst>
        </pc:spChg>
        <pc:spChg chg="del">
          <ac:chgData name="Niziolek Mikolaj" userId="S::niziolek.mikolaj@zst.radom.pl::39eb33de-2308-440e-87cd-81307b2b0ffb" providerId="AD" clId="Web-{407C227B-C2F7-4FFC-89F0-A4454F31530B}" dt="2022-05-19T18:42:15.023" v="1"/>
          <ac:spMkLst>
            <pc:docMk/>
            <pc:sldMk cId="3595450321" sldId="259"/>
            <ac:spMk id="22" creationId="{2EBFFB4A-B2E4-4737-9442-4429357598FB}"/>
          </ac:spMkLst>
        </pc:spChg>
        <pc:picChg chg="add mod">
          <ac:chgData name="Niziolek Mikolaj" userId="S::niziolek.mikolaj@zst.radom.pl::39eb33de-2308-440e-87cd-81307b2b0ffb" providerId="AD" clId="Web-{407C227B-C2F7-4FFC-89F0-A4454F31530B}" dt="2022-05-19T18:42:15.023" v="1"/>
          <ac:picMkLst>
            <pc:docMk/>
            <pc:sldMk cId="3595450321" sldId="259"/>
            <ac:picMk id="4" creationId="{1DC49751-8D88-AF6D-19FD-B58C0C505166}"/>
          </ac:picMkLst>
        </pc:picChg>
        <pc:picChg chg="mod ord">
          <ac:chgData name="Niziolek Mikolaj" userId="S::niziolek.mikolaj@zst.radom.pl::39eb33de-2308-440e-87cd-81307b2b0ffb" providerId="AD" clId="Web-{407C227B-C2F7-4FFC-89F0-A4454F31530B}" dt="2022-05-19T18:42:15.023" v="1"/>
          <ac:picMkLst>
            <pc:docMk/>
            <pc:sldMk cId="3595450321" sldId="259"/>
            <ac:picMk id="5" creationId="{E286AC72-7BC5-EC4C-93E6-CA710D8FE8C4}"/>
          </ac:picMkLst>
        </pc:picChg>
        <pc:picChg chg="mod">
          <ac:chgData name="Niziolek Mikolaj" userId="S::niziolek.mikolaj@zst.radom.pl::39eb33de-2308-440e-87cd-81307b2b0ffb" providerId="AD" clId="Web-{407C227B-C2F7-4FFC-89F0-A4454F31530B}" dt="2022-05-19T18:42:15.023" v="1"/>
          <ac:picMkLst>
            <pc:docMk/>
            <pc:sldMk cId="3595450321" sldId="259"/>
            <ac:picMk id="6" creationId="{9589A2AD-6784-41C6-24C4-2C8F055565EB}"/>
          </ac:picMkLst>
        </pc:picChg>
        <pc:cxnChg chg="del">
          <ac:chgData name="Niziolek Mikolaj" userId="S::niziolek.mikolaj@zst.radom.pl::39eb33de-2308-440e-87cd-81307b2b0ffb" providerId="AD" clId="Web-{407C227B-C2F7-4FFC-89F0-A4454F31530B}" dt="2022-05-19T18:42:15.023" v="1"/>
          <ac:cxnSpMkLst>
            <pc:docMk/>
            <pc:sldMk cId="3595450321" sldId="259"/>
            <ac:cxnSpMk id="18" creationId="{24862CF4-4997-476D-9B9D-5F4E0C9A41AF}"/>
          </ac:cxnSpMkLst>
        </pc:cxnChg>
        <pc:cxnChg chg="add">
          <ac:chgData name="Niziolek Mikolaj" userId="S::niziolek.mikolaj@zst.radom.pl::39eb33de-2308-440e-87cd-81307b2b0ffb" providerId="AD" clId="Web-{407C227B-C2F7-4FFC-89F0-A4454F31530B}" dt="2022-05-19T18:42:15.023" v="1"/>
          <ac:cxnSpMkLst>
            <pc:docMk/>
            <pc:sldMk cId="3595450321" sldId="259"/>
            <ac:cxnSpMk id="27" creationId="{920FB216-68C6-4BA4-BE3A-D150792A21A0}"/>
          </ac:cxnSpMkLst>
        </pc:cxn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p:txBody>
          <a:bodyPr/>
          <a:lstStyle/>
          <a:p>
            <a:fld id="{C764DE79-268F-4C1A-8933-263129D2AF90}" type="datetimeFigureOut">
              <a:rPr lang="en-US" dirty="0"/>
              <a:t>5/20/2022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8125286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Vertical Text Placeholder 2"/>
          <p:cNvSpPr>
            <a:spLocks noGrp="1"/>
          </p:cNvSpPr>
          <p:nvPr>
            <p:ph type="body" orient="vert" idx="1"/>
          </p:nvPr>
        </p:nvSpPr>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C764DE79-268F-4C1A-8933-263129D2AF90}" type="datetimeFigureOut">
              <a:rPr lang="en-US" dirty="0"/>
              <a:t>5/20/2022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5009162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dirty="0"/>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C764DE79-268F-4C1A-8933-263129D2AF90}" type="datetimeFigureOut">
              <a:rPr lang="en-US" dirty="0"/>
              <a:t>5/20/2022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0541131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C764DE79-268F-4C1A-8933-263129D2AF90}" type="datetimeFigureOut">
              <a:rPr lang="en-US" dirty="0"/>
              <a:t>5/20/2022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5382339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5/20/2022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5309363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C764DE79-268F-4C1A-8933-263129D2AF90}" type="datetimeFigureOut">
              <a:rPr lang="en-US" dirty="0"/>
              <a:t>5/20/2022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4460049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dirty="0"/>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C764DE79-268F-4C1A-8933-263129D2AF90}" type="datetimeFigureOut">
              <a:rPr lang="en-US" dirty="0"/>
              <a:t>5/20/2022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5217320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Date Placeholder 2"/>
          <p:cNvSpPr>
            <a:spLocks noGrp="1"/>
          </p:cNvSpPr>
          <p:nvPr>
            <p:ph type="dt" sz="half" idx="10"/>
          </p:nvPr>
        </p:nvSpPr>
        <p:spPr/>
        <p:txBody>
          <a:bodyPr/>
          <a:lstStyle/>
          <a:p>
            <a:fld id="{C764DE79-268F-4C1A-8933-263129D2AF90}" type="datetimeFigureOut">
              <a:rPr lang="en-US" dirty="0"/>
              <a:t>5/20/2022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848190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5/20/2022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2446639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dirty="0"/>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5/20/2022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3725188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dirty="0"/>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5/20/2022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7169591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5/20/2022</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dirty="0"/>
          </a:p>
        </p:txBody>
      </p:sp>
    </p:spTree>
    <p:extLst>
      <p:ext uri="{BB962C8B-B14F-4D97-AF65-F5344CB8AC3E}">
        <p14:creationId xmlns:p14="http://schemas.microsoft.com/office/powerpoint/2010/main" val="1175173778"/>
      </p:ext>
    </p:extLst>
  </p:cSld>
  <p:clrMap bg1="lt1" tx1="dk1" bg2="lt2" tx2="dk2" accent1="accent1" accent2="accent2" accent3="accent3" accent4="accent4" accent5="accent5" accent6="accent6" hlink="hlink" folHlink="folHlink"/>
  <p:sldLayoutIdLst>
    <p:sldLayoutId id="2147484019" r:id="rId1"/>
    <p:sldLayoutId id="2147484020" r:id="rId2"/>
    <p:sldLayoutId id="2147484021" r:id="rId3"/>
    <p:sldLayoutId id="2147484022" r:id="rId4"/>
    <p:sldLayoutId id="2147484023" r:id="rId5"/>
    <p:sldLayoutId id="2147484024" r:id="rId6"/>
    <p:sldLayoutId id="2147484025" r:id="rId7"/>
    <p:sldLayoutId id="2147484026" r:id="rId8"/>
    <p:sldLayoutId id="2147484027" r:id="rId9"/>
    <p:sldLayoutId id="2147484028" r:id="rId10"/>
    <p:sldLayoutId id="214748402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pic>
        <p:nvPicPr>
          <p:cNvPr id="5" name="Picture 5">
            <a:extLst>
              <a:ext uri="{FF2B5EF4-FFF2-40B4-BE49-F238E27FC236}">
                <a16:creationId xmlns:a16="http://schemas.microsoft.com/office/drawing/2014/main" id="{A275095F-8302-01A8-EFE5-931B7936845C}"/>
              </a:ext>
            </a:extLst>
          </p:cNvPr>
          <p:cNvPicPr>
            <a:picLocks noChangeAspect="1"/>
          </p:cNvPicPr>
          <p:nvPr/>
        </p:nvPicPr>
        <p:blipFill rotWithShape="1">
          <a:blip r:embed="rId3"/>
          <a:srcRect l="9091" t="36892" r="-1" b="24883"/>
          <a:stretch/>
        </p:blipFill>
        <p:spPr>
          <a:xfrm>
            <a:off x="20" y="10"/>
            <a:ext cx="12191980" cy="6857990"/>
          </a:xfrm>
          <a:prstGeom prst="rect">
            <a:avLst/>
          </a:prstGeom>
        </p:spPr>
      </p:pic>
      <p:sp>
        <p:nvSpPr>
          <p:cNvPr id="2" name="Title 1"/>
          <p:cNvSpPr>
            <a:spLocks noGrp="1"/>
          </p:cNvSpPr>
          <p:nvPr>
            <p:ph type="ctrTitle"/>
          </p:nvPr>
        </p:nvSpPr>
        <p:spPr>
          <a:xfrm>
            <a:off x="6646333" y="2032000"/>
            <a:ext cx="4513792" cy="2819398"/>
          </a:xfrm>
        </p:spPr>
        <p:txBody>
          <a:bodyPr>
            <a:normAutofit/>
          </a:bodyPr>
          <a:lstStyle/>
          <a:p>
            <a:r>
              <a:rPr lang="en-US" b="1" i="1">
                <a:latin typeface="Walbaum Display"/>
                <a:cs typeface="Times New Roman"/>
              </a:rPr>
              <a:t>Trip to </a:t>
            </a:r>
            <a:r>
              <a:rPr lang="en-US" b="1">
                <a:latin typeface="Walbaum Display"/>
                <a:cs typeface="Times New Roman"/>
              </a:rPr>
              <a:t>Italy</a:t>
            </a:r>
          </a:p>
        </p:txBody>
      </p:sp>
      <p:sp>
        <p:nvSpPr>
          <p:cNvPr id="3" name="Subtitle 2"/>
          <p:cNvSpPr>
            <a:spLocks noGrp="1"/>
          </p:cNvSpPr>
          <p:nvPr>
            <p:ph type="subTitle" idx="1"/>
          </p:nvPr>
        </p:nvSpPr>
        <p:spPr>
          <a:xfrm>
            <a:off x="8779933" y="3936999"/>
            <a:ext cx="4513792" cy="914401"/>
          </a:xfrm>
        </p:spPr>
        <p:txBody>
          <a:bodyPr>
            <a:normAutofit/>
          </a:bodyPr>
          <a:lstStyle/>
          <a:p>
            <a:r>
              <a:rPr lang="en-US"/>
              <a:t>BY Mikołaj </a:t>
            </a:r>
            <a:r>
              <a:rPr lang="en-US" err="1"/>
              <a:t>Niziołek</a:t>
            </a:r>
            <a:endParaRPr lang="en-US" err="1">
              <a:ea typeface="Calibri"/>
              <a:cs typeface="Calibri"/>
            </a:endParaRPr>
          </a:p>
        </p:txBody>
      </p:sp>
    </p:spTree>
    <p:extLst>
      <p:ext uri="{BB962C8B-B14F-4D97-AF65-F5344CB8AC3E}">
        <p14:creationId xmlns:p14="http://schemas.microsoft.com/office/powerpoint/2010/main" val="10985722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0"/>
                                  </p:stCondLst>
                                  <p:iterate type="lt">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400"/>
                                        <p:tgtEl>
                                          <p:spTgt spid="3">
                                            <p:txEl>
                                              <p:pRg st="0" end="0"/>
                                            </p:txEl>
                                          </p:spTgt>
                                        </p:tgtEl>
                                      </p:cBhvr>
                                    </p:animEffect>
                                  </p:childTnLst>
                                </p:cTn>
                              </p:par>
                              <p:par>
                                <p:cTn id="8" presetID="10" presetClass="entr" presetSubtype="0" fill="hold" grpId="0" nodeType="withEffect">
                                  <p:stCondLst>
                                    <p:cond delay="1000"/>
                                  </p:stCondLst>
                                  <p:iterate type="lt">
                                    <p:tmPct val="10000"/>
                                  </p:iterate>
                                  <p:childTnLst>
                                    <p:set>
                                      <p:cBhvr>
                                        <p:cTn id="9" dur="1" fill="hold">
                                          <p:stCondLst>
                                            <p:cond delay="0"/>
                                          </p:stCondLst>
                                        </p:cTn>
                                        <p:tgtEl>
                                          <p:spTgt spid="2"/>
                                        </p:tgtEl>
                                        <p:attrNameLst>
                                          <p:attrName>style.visibility</p:attrName>
                                        </p:attrNameLst>
                                      </p:cBhvr>
                                      <p:to>
                                        <p:strVal val="visible"/>
                                      </p:to>
                                    </p:set>
                                    <p:animEffect transition="in" filter="fade">
                                      <p:cBhvr>
                                        <p:cTn id="10"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5" descr="A group of people on a stage&#10;&#10;Description automatically generated">
            <a:extLst>
              <a:ext uri="{FF2B5EF4-FFF2-40B4-BE49-F238E27FC236}">
                <a16:creationId xmlns:a16="http://schemas.microsoft.com/office/drawing/2014/main" id="{77F7D40F-A68B-79D2-4F07-3C6435E5787B}"/>
              </a:ext>
            </a:extLst>
          </p:cNvPr>
          <p:cNvPicPr>
            <a:picLocks noChangeAspect="1"/>
          </p:cNvPicPr>
          <p:nvPr/>
        </p:nvPicPr>
        <p:blipFill rotWithShape="1">
          <a:blip r:embed="rId2"/>
          <a:srcRect b="5436"/>
          <a:stretch/>
        </p:blipFill>
        <p:spPr>
          <a:xfrm>
            <a:off x="1" y="10"/>
            <a:ext cx="9669642" cy="6857990"/>
          </a:xfrm>
          <a:prstGeom prst="rect">
            <a:avLst/>
          </a:prstGeom>
        </p:spPr>
      </p:pic>
      <p:sp>
        <p:nvSpPr>
          <p:cNvPr id="12" name="Rectangle 11">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6D0995C8-AD4E-867B-3CA6-A2897B4457AC}"/>
              </a:ext>
            </a:extLst>
          </p:cNvPr>
          <p:cNvSpPr>
            <a:spLocks noGrp="1"/>
          </p:cNvSpPr>
          <p:nvPr>
            <p:ph idx="1"/>
          </p:nvPr>
        </p:nvSpPr>
        <p:spPr>
          <a:xfrm>
            <a:off x="7531610" y="2434201"/>
            <a:ext cx="3822189" cy="3742762"/>
          </a:xfrm>
        </p:spPr>
        <p:txBody>
          <a:bodyPr vert="horz" lIns="45720" tIns="45720" rIns="45720" bIns="45720" rtlCol="0">
            <a:normAutofit/>
          </a:bodyPr>
          <a:lstStyle/>
          <a:p>
            <a:r>
              <a:rPr lang="en-US" sz="2000">
                <a:ea typeface="+mn-lt"/>
                <a:cs typeface="+mn-lt"/>
              </a:rPr>
              <a:t> Then we went back to school and ate dinner prepared by master chefs Peter and Felix. After the dinner we decided to finalize the blogs we started making on day 2.</a:t>
            </a:r>
            <a:br>
              <a:rPr lang="en-US" sz="2000">
                <a:ea typeface="+mn-lt"/>
                <a:cs typeface="+mn-lt"/>
              </a:rPr>
            </a:br>
            <a:r>
              <a:rPr lang="en-US" sz="2000">
                <a:ea typeface="+mn-lt"/>
                <a:cs typeface="+mn-lt"/>
              </a:rPr>
              <a:t>At 5 PM we started to show our presentations and Blogs to local press while awarding the best projects and Blogs. </a:t>
            </a:r>
          </a:p>
        </p:txBody>
      </p:sp>
    </p:spTree>
    <p:extLst>
      <p:ext uri="{BB962C8B-B14F-4D97-AF65-F5344CB8AC3E}">
        <p14:creationId xmlns:p14="http://schemas.microsoft.com/office/powerpoint/2010/main" val="33258974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D78DA8B-C18B-8FB2-350D-DFEB7F3E0DA3}"/>
              </a:ext>
            </a:extLst>
          </p:cNvPr>
          <p:cNvSpPr>
            <a:spLocks noGrp="1"/>
          </p:cNvSpPr>
          <p:nvPr>
            <p:ph idx="1"/>
          </p:nvPr>
        </p:nvSpPr>
        <p:spPr>
          <a:xfrm>
            <a:off x="986028" y="904875"/>
            <a:ext cx="9720073" cy="4023360"/>
          </a:xfrm>
        </p:spPr>
        <p:txBody>
          <a:bodyPr vert="horz" lIns="45720" tIns="45720" rIns="45720" bIns="45720" rtlCol="0" anchor="t">
            <a:normAutofit/>
          </a:bodyPr>
          <a:lstStyle/>
          <a:p>
            <a:r>
              <a:rPr lang="en-US">
                <a:ea typeface="+mn-lt"/>
                <a:cs typeface="+mn-lt"/>
              </a:rPr>
              <a:t>For our last meeting we went to a Pizzeria located in </a:t>
            </a:r>
            <a:r>
              <a:rPr lang="en-US" err="1">
                <a:ea typeface="+mn-lt"/>
                <a:cs typeface="+mn-lt"/>
              </a:rPr>
              <a:t>Schlunders</a:t>
            </a:r>
            <a:r>
              <a:rPr lang="en-US">
                <a:ea typeface="+mn-lt"/>
                <a:cs typeface="+mn-lt"/>
              </a:rPr>
              <a:t> and after that we went to our homes. </a:t>
            </a:r>
            <a:br>
              <a:rPr lang="en-US">
                <a:ea typeface="+mn-lt"/>
                <a:cs typeface="+mn-lt"/>
              </a:rPr>
            </a:br>
            <a:endParaRPr lang="en-US">
              <a:ea typeface="+mn-lt"/>
              <a:cs typeface="+mn-lt"/>
            </a:endParaRPr>
          </a:p>
        </p:txBody>
      </p:sp>
      <p:pic>
        <p:nvPicPr>
          <p:cNvPr id="5" name="Picture 4">
            <a:extLst>
              <a:ext uri="{FF2B5EF4-FFF2-40B4-BE49-F238E27FC236}">
                <a16:creationId xmlns:a16="http://schemas.microsoft.com/office/drawing/2014/main" id="{0E6689DE-B772-945E-FEA0-157A5CE62D3D}"/>
              </a:ext>
            </a:extLst>
          </p:cNvPr>
          <p:cNvPicPr>
            <a:picLocks noChangeAspect="1"/>
          </p:cNvPicPr>
          <p:nvPr/>
        </p:nvPicPr>
        <p:blipFill>
          <a:blip r:embed="rId2"/>
          <a:stretch>
            <a:fillRect/>
          </a:stretch>
        </p:blipFill>
        <p:spPr>
          <a:xfrm>
            <a:off x="1366858" y="2286000"/>
            <a:ext cx="5181600" cy="3886200"/>
          </a:xfrm>
          <a:prstGeom prst="rect">
            <a:avLst/>
          </a:prstGeom>
        </p:spPr>
      </p:pic>
    </p:spTree>
    <p:extLst>
      <p:ext uri="{BB962C8B-B14F-4D97-AF65-F5344CB8AC3E}">
        <p14:creationId xmlns:p14="http://schemas.microsoft.com/office/powerpoint/2010/main" val="119228867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433955-B4FA-0B97-80A6-F65B956A938E}"/>
              </a:ext>
            </a:extLst>
          </p:cNvPr>
          <p:cNvSpPr>
            <a:spLocks noGrp="1"/>
          </p:cNvSpPr>
          <p:nvPr>
            <p:ph type="title"/>
          </p:nvPr>
        </p:nvSpPr>
        <p:spPr>
          <a:xfrm>
            <a:off x="524256" y="4767072"/>
            <a:ext cx="6594189" cy="1625210"/>
          </a:xfrm>
        </p:spPr>
        <p:txBody>
          <a:bodyPr>
            <a:normAutofit/>
          </a:bodyPr>
          <a:lstStyle/>
          <a:p>
            <a:pPr algn="r"/>
            <a:r>
              <a:rPr lang="en-US" dirty="0">
                <a:ea typeface="Calibri Light"/>
                <a:cs typeface="Calibri Light"/>
              </a:rPr>
              <a:t>Day 6</a:t>
            </a:r>
            <a:endParaRPr lang="en-US" dirty="0">
              <a:cs typeface="Calibri Light"/>
            </a:endParaRPr>
          </a:p>
        </p:txBody>
      </p:sp>
      <p:sp>
        <p:nvSpPr>
          <p:cNvPr id="3" name="Content Placeholder 2">
            <a:extLst>
              <a:ext uri="{FF2B5EF4-FFF2-40B4-BE49-F238E27FC236}">
                <a16:creationId xmlns:a16="http://schemas.microsoft.com/office/drawing/2014/main" id="{C6FB7C43-F1E3-51AE-0051-570369AFB40C}"/>
              </a:ext>
            </a:extLst>
          </p:cNvPr>
          <p:cNvSpPr>
            <a:spLocks noGrp="1"/>
          </p:cNvSpPr>
          <p:nvPr>
            <p:ph idx="1"/>
          </p:nvPr>
        </p:nvSpPr>
        <p:spPr>
          <a:xfrm>
            <a:off x="8029319" y="917725"/>
            <a:ext cx="3424739" cy="4852362"/>
          </a:xfrm>
        </p:spPr>
        <p:txBody>
          <a:bodyPr vert="horz" lIns="45720" tIns="45720" rIns="45720" bIns="45720" rtlCol="0" anchor="ctr">
            <a:normAutofit/>
          </a:bodyPr>
          <a:lstStyle/>
          <a:p>
            <a:r>
              <a:rPr lang="en-US" dirty="0">
                <a:ea typeface="Calibri"/>
                <a:cs typeface="Calibri"/>
              </a:rPr>
              <a:t>This was the last day of ERASMUS. I woke up early to pack my things up, then - in a hurry -  I ate breakfast.  At 10AM I was already getting into the bus that departed to </a:t>
            </a:r>
            <a:r>
              <a:rPr lang="en-US" dirty="0" err="1">
                <a:ea typeface="Calibri"/>
                <a:cs typeface="Calibri"/>
              </a:rPr>
              <a:t>Mediolan</a:t>
            </a:r>
            <a:r>
              <a:rPr lang="en-US" dirty="0">
                <a:ea typeface="Calibri"/>
                <a:cs typeface="Calibri"/>
              </a:rPr>
              <a:t>. </a:t>
            </a:r>
          </a:p>
        </p:txBody>
      </p:sp>
      <p:pic>
        <p:nvPicPr>
          <p:cNvPr id="4" name="Picture 4" descr="A picture containing sky, outdoor, way, street&#10;&#10;Description automatically generated">
            <a:extLst>
              <a:ext uri="{FF2B5EF4-FFF2-40B4-BE49-F238E27FC236}">
                <a16:creationId xmlns:a16="http://schemas.microsoft.com/office/drawing/2014/main" id="{B658F884-D54D-A410-9EDF-5D5D98198DE6}"/>
              </a:ext>
            </a:extLst>
          </p:cNvPr>
          <p:cNvPicPr>
            <a:picLocks noChangeAspect="1"/>
          </p:cNvPicPr>
          <p:nvPr/>
        </p:nvPicPr>
        <p:blipFill rotWithShape="1">
          <a:blip r:embed="rId2"/>
          <a:srcRect r="2" b="10678"/>
          <a:stretch/>
        </p:blipFill>
        <p:spPr>
          <a:xfrm>
            <a:off x="327547" y="321733"/>
            <a:ext cx="3448718" cy="4107392"/>
          </a:xfrm>
          <a:prstGeom prst="rect">
            <a:avLst/>
          </a:prstGeom>
        </p:spPr>
      </p:pic>
      <p:pic>
        <p:nvPicPr>
          <p:cNvPr id="5" name="Picture 5">
            <a:extLst>
              <a:ext uri="{FF2B5EF4-FFF2-40B4-BE49-F238E27FC236}">
                <a16:creationId xmlns:a16="http://schemas.microsoft.com/office/drawing/2014/main" id="{44C3084D-66F6-EC82-C288-32D9E76A8B4A}"/>
              </a:ext>
            </a:extLst>
          </p:cNvPr>
          <p:cNvPicPr>
            <a:picLocks noChangeAspect="1"/>
          </p:cNvPicPr>
          <p:nvPr/>
        </p:nvPicPr>
        <p:blipFill rotWithShape="1">
          <a:blip r:embed="rId3"/>
          <a:srcRect t="10998" r="-2" b="-2"/>
          <a:stretch/>
        </p:blipFill>
        <p:spPr>
          <a:xfrm>
            <a:off x="3925067" y="321732"/>
            <a:ext cx="3448718" cy="4106284"/>
          </a:xfrm>
          <a:prstGeom prst="rect">
            <a:avLst/>
          </a:prstGeom>
        </p:spPr>
      </p:pic>
    </p:spTree>
    <p:extLst>
      <p:ext uri="{BB962C8B-B14F-4D97-AF65-F5344CB8AC3E}">
        <p14:creationId xmlns:p14="http://schemas.microsoft.com/office/powerpoint/2010/main" val="356893922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9">
            <a:extLst>
              <a:ext uri="{FF2B5EF4-FFF2-40B4-BE49-F238E27FC236}">
                <a16:creationId xmlns:a16="http://schemas.microsoft.com/office/drawing/2014/main" id="{2172A0AC-3DCE-4672-BCAF-28FEF91F60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11">
            <a:extLst>
              <a:ext uri="{FF2B5EF4-FFF2-40B4-BE49-F238E27FC236}">
                <a16:creationId xmlns:a16="http://schemas.microsoft.com/office/drawing/2014/main" id="{AE6F1C77-EDC9-4C5F-8C1C-62DD46BDA3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descr="A picture containing indoor, wall, floor, room&#10;&#10;Description automatically generated">
            <a:extLst>
              <a:ext uri="{FF2B5EF4-FFF2-40B4-BE49-F238E27FC236}">
                <a16:creationId xmlns:a16="http://schemas.microsoft.com/office/drawing/2014/main" id="{92FABD81-8DCA-903F-B06C-019A918FB8EE}"/>
              </a:ext>
            </a:extLst>
          </p:cNvPr>
          <p:cNvPicPr>
            <a:picLocks noChangeAspect="1"/>
          </p:cNvPicPr>
          <p:nvPr/>
        </p:nvPicPr>
        <p:blipFill rotWithShape="1">
          <a:blip r:embed="rId2">
            <a:alphaModFix amt="40000"/>
          </a:blip>
          <a:srcRect t="11403" b="27932"/>
          <a:stretch/>
        </p:blipFill>
        <p:spPr>
          <a:xfrm>
            <a:off x="20" y="10"/>
            <a:ext cx="8450297" cy="6857990"/>
          </a:xfrm>
          <a:prstGeom prst="rect">
            <a:avLst/>
          </a:prstGeom>
        </p:spPr>
      </p:pic>
      <p:sp>
        <p:nvSpPr>
          <p:cNvPr id="3" name="Content Placeholder 2">
            <a:extLst>
              <a:ext uri="{FF2B5EF4-FFF2-40B4-BE49-F238E27FC236}">
                <a16:creationId xmlns:a16="http://schemas.microsoft.com/office/drawing/2014/main" id="{F7466871-DCFC-6F29-9CC2-252E867A596B}"/>
              </a:ext>
            </a:extLst>
          </p:cNvPr>
          <p:cNvSpPr>
            <a:spLocks noGrp="1"/>
          </p:cNvSpPr>
          <p:nvPr>
            <p:ph idx="1"/>
          </p:nvPr>
        </p:nvSpPr>
        <p:spPr>
          <a:xfrm>
            <a:off x="838200" y="2219785"/>
            <a:ext cx="4619621" cy="3957178"/>
          </a:xfrm>
        </p:spPr>
        <p:txBody>
          <a:bodyPr vert="horz" lIns="45720" tIns="45720" rIns="45720" bIns="45720" rtlCol="0">
            <a:normAutofit/>
          </a:bodyPr>
          <a:lstStyle/>
          <a:p>
            <a:r>
              <a:rPr lang="en-US" sz="2000">
                <a:solidFill>
                  <a:srgbClr val="FFFFFF"/>
                </a:solidFill>
                <a:ea typeface="+mn-lt"/>
                <a:cs typeface="+mn-lt"/>
              </a:rPr>
              <a:t>After leaving  the bus we left our things at the hotel, then we went to a pizzeria and ate a  Pizza.</a:t>
            </a:r>
            <a:endParaRPr lang="en-US" sz="2000">
              <a:solidFill>
                <a:srgbClr val="FFFFFF"/>
              </a:solidFill>
            </a:endParaRPr>
          </a:p>
        </p:txBody>
      </p:sp>
      <p:pic>
        <p:nvPicPr>
          <p:cNvPr id="5" name="Picture 5" descr="A picture containing food, plate, dish, pizza&#10;&#10;Description automatically generated">
            <a:extLst>
              <a:ext uri="{FF2B5EF4-FFF2-40B4-BE49-F238E27FC236}">
                <a16:creationId xmlns:a16="http://schemas.microsoft.com/office/drawing/2014/main" id="{A20AEACE-3092-098B-43AB-EFA4D1651E25}"/>
              </a:ext>
            </a:extLst>
          </p:cNvPr>
          <p:cNvPicPr>
            <a:picLocks noChangeAspect="1"/>
          </p:cNvPicPr>
          <p:nvPr/>
        </p:nvPicPr>
        <p:blipFill rotWithShape="1">
          <a:blip r:embed="rId3"/>
          <a:srcRect t="2088" r="-2" b="11938"/>
          <a:stretch/>
        </p:blipFill>
        <p:spPr>
          <a:xfrm>
            <a:off x="6225997"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2550918444"/>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3BD61E4-115A-BC9D-F8E5-7D6706B31242}"/>
              </a:ext>
            </a:extLst>
          </p:cNvPr>
          <p:cNvSpPr>
            <a:spLocks noGrp="1"/>
          </p:cNvSpPr>
          <p:nvPr>
            <p:ph idx="1"/>
          </p:nvPr>
        </p:nvSpPr>
        <p:spPr>
          <a:xfrm>
            <a:off x="1024129" y="2286000"/>
            <a:ext cx="3791711" cy="3931920"/>
          </a:xfrm>
        </p:spPr>
        <p:txBody>
          <a:bodyPr vert="horz" lIns="45720" tIns="45720" rIns="45720" bIns="45720" rtlCol="0" anchor="t">
            <a:normAutofit/>
          </a:bodyPr>
          <a:lstStyle/>
          <a:p>
            <a:r>
              <a:rPr lang="en-US" sz="1800" dirty="0">
                <a:ea typeface="+mn-lt"/>
                <a:cs typeface="+mn-lt"/>
              </a:rPr>
              <a:t>After getting out of the Pizzeria, we decided to go sightseeing. I bought some souvenirs and we also were able to see the famous Cathedral Duomo di Milano. It was enormous. We came back to our hotel by tram and then we went to sleep.</a:t>
            </a:r>
          </a:p>
          <a:p>
            <a:endParaRPr lang="en-US" sz="1800">
              <a:solidFill>
                <a:srgbClr val="FFFFFF"/>
              </a:solidFill>
            </a:endParaRPr>
          </a:p>
        </p:txBody>
      </p:sp>
      <p:pic>
        <p:nvPicPr>
          <p:cNvPr id="6" name="Picture 6" descr="A picture containing building, outdoor, sky, city&#10;&#10;Description automatically generated">
            <a:extLst>
              <a:ext uri="{FF2B5EF4-FFF2-40B4-BE49-F238E27FC236}">
                <a16:creationId xmlns:a16="http://schemas.microsoft.com/office/drawing/2014/main" id="{2378FD29-040B-48DC-D109-7C2321D69762}"/>
              </a:ext>
            </a:extLst>
          </p:cNvPr>
          <p:cNvPicPr>
            <a:picLocks noChangeAspect="1"/>
          </p:cNvPicPr>
          <p:nvPr/>
        </p:nvPicPr>
        <p:blipFill rotWithShape="1">
          <a:blip r:embed="rId2"/>
          <a:srcRect t="2623" r="-1" b="25054"/>
          <a:stretch/>
        </p:blipFill>
        <p:spPr>
          <a:xfrm>
            <a:off x="5626827" y="321732"/>
            <a:ext cx="3798244" cy="3674848"/>
          </a:xfrm>
          <a:prstGeom prst="rect">
            <a:avLst/>
          </a:prstGeom>
        </p:spPr>
      </p:pic>
      <p:pic>
        <p:nvPicPr>
          <p:cNvPr id="4" name="Picture 4" descr="A picture containing indoor&#10;&#10;Description automatically generated">
            <a:extLst>
              <a:ext uri="{FF2B5EF4-FFF2-40B4-BE49-F238E27FC236}">
                <a16:creationId xmlns:a16="http://schemas.microsoft.com/office/drawing/2014/main" id="{1F44E87A-F9AA-D3DB-F9EA-6FF570C24BF7}"/>
              </a:ext>
            </a:extLst>
          </p:cNvPr>
          <p:cNvPicPr>
            <a:picLocks noChangeAspect="1"/>
          </p:cNvPicPr>
          <p:nvPr/>
        </p:nvPicPr>
        <p:blipFill rotWithShape="1">
          <a:blip r:embed="rId3"/>
          <a:srcRect t="31066" r="2" b="38026"/>
          <a:stretch/>
        </p:blipFill>
        <p:spPr>
          <a:xfrm>
            <a:off x="5626824" y="4157449"/>
            <a:ext cx="3798246" cy="2313255"/>
          </a:xfrm>
          <a:prstGeom prst="rect">
            <a:avLst/>
          </a:prstGeom>
        </p:spPr>
      </p:pic>
      <p:pic>
        <p:nvPicPr>
          <p:cNvPr id="5" name="Picture 5">
            <a:extLst>
              <a:ext uri="{FF2B5EF4-FFF2-40B4-BE49-F238E27FC236}">
                <a16:creationId xmlns:a16="http://schemas.microsoft.com/office/drawing/2014/main" id="{8272BE15-E12F-EDE4-3204-C7F5D50A5708}"/>
              </a:ext>
            </a:extLst>
          </p:cNvPr>
          <p:cNvPicPr>
            <a:picLocks noChangeAspect="1"/>
          </p:cNvPicPr>
          <p:nvPr/>
        </p:nvPicPr>
        <p:blipFill rotWithShape="1">
          <a:blip r:embed="rId4"/>
          <a:srcRect l="14435" r="6977" b="2"/>
          <a:stretch/>
        </p:blipFill>
        <p:spPr>
          <a:xfrm>
            <a:off x="9583347" y="2590800"/>
            <a:ext cx="2286921" cy="3879904"/>
          </a:xfrm>
          <a:prstGeom prst="rect">
            <a:avLst/>
          </a:prstGeom>
        </p:spPr>
      </p:pic>
    </p:spTree>
    <p:extLst>
      <p:ext uri="{BB962C8B-B14F-4D97-AF65-F5344CB8AC3E}">
        <p14:creationId xmlns:p14="http://schemas.microsoft.com/office/powerpoint/2010/main" val="1093684337"/>
      </p:ext>
    </p:extLst>
  </p:cSld>
  <p:clrMapOvr>
    <a:masterClrMapping/>
  </p:clrMapOvr>
  <p:transition spd="slow">
    <p:push dir="u"/>
  </p:transition>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EC0FBA-B7D8-FDB8-ED4E-03574ABD62A8}"/>
              </a:ext>
            </a:extLst>
          </p:cNvPr>
          <p:cNvSpPr>
            <a:spLocks noGrp="1"/>
          </p:cNvSpPr>
          <p:nvPr>
            <p:ph type="title"/>
          </p:nvPr>
        </p:nvSpPr>
        <p:spPr>
          <a:xfrm>
            <a:off x="1024128" y="585216"/>
            <a:ext cx="4732244" cy="1499616"/>
          </a:xfrm>
        </p:spPr>
        <p:txBody>
          <a:bodyPr>
            <a:normAutofit/>
          </a:bodyPr>
          <a:lstStyle/>
          <a:p>
            <a:r>
              <a:rPr lang="en-US" sz="4800">
                <a:ea typeface="Calibri Light"/>
                <a:cs typeface="Calibri Light"/>
              </a:rPr>
              <a:t>Day 7 </a:t>
            </a:r>
            <a:endParaRPr lang="en-US" sz="4800"/>
          </a:p>
        </p:txBody>
      </p:sp>
      <p:sp>
        <p:nvSpPr>
          <p:cNvPr id="3" name="Content Placeholder 2">
            <a:extLst>
              <a:ext uri="{FF2B5EF4-FFF2-40B4-BE49-F238E27FC236}">
                <a16:creationId xmlns:a16="http://schemas.microsoft.com/office/drawing/2014/main" id="{B1C1AF5B-22AA-6857-8883-219C0C6E6BF7}"/>
              </a:ext>
            </a:extLst>
          </p:cNvPr>
          <p:cNvSpPr>
            <a:spLocks noGrp="1"/>
          </p:cNvSpPr>
          <p:nvPr>
            <p:ph idx="1"/>
          </p:nvPr>
        </p:nvSpPr>
        <p:spPr>
          <a:xfrm>
            <a:off x="1024129" y="2286000"/>
            <a:ext cx="4656236" cy="4023360"/>
          </a:xfrm>
        </p:spPr>
        <p:txBody>
          <a:bodyPr vert="horz" lIns="45720" tIns="45720" rIns="45720" bIns="45720" rtlCol="0">
            <a:normAutofit/>
          </a:bodyPr>
          <a:lstStyle/>
          <a:p>
            <a:r>
              <a:rPr lang="en-US" sz="2000">
                <a:ea typeface="Calibri"/>
                <a:cs typeface="Calibri"/>
              </a:rPr>
              <a:t>We woke up at 9 AM, then ate breakfast. At 12AM we left our belongings at the Deposit and after doing so, we went sightseeing. After that we ate dinner at McDonald's. Then we Came back to pick up our belongings and after doing so we left for the Airplane station. </a:t>
            </a:r>
            <a:endParaRPr lang="en-US" sz="2000">
              <a:cs typeface="Calibri"/>
            </a:endParaRPr>
          </a:p>
        </p:txBody>
      </p:sp>
      <p:pic>
        <p:nvPicPr>
          <p:cNvPr id="5" name="Picture 5" descr="A picture containing text, person, floor, indoor&#10;&#10;Description automatically generated">
            <a:extLst>
              <a:ext uri="{FF2B5EF4-FFF2-40B4-BE49-F238E27FC236}">
                <a16:creationId xmlns:a16="http://schemas.microsoft.com/office/drawing/2014/main" id="{F742A02A-EF13-54F2-7305-13921F636C09}"/>
              </a:ext>
            </a:extLst>
          </p:cNvPr>
          <p:cNvPicPr>
            <a:picLocks noChangeAspect="1"/>
          </p:cNvPicPr>
          <p:nvPr/>
        </p:nvPicPr>
        <p:blipFill rotWithShape="1">
          <a:blip r:embed="rId2"/>
          <a:srcRect t="10126" b="15896"/>
          <a:stretch/>
        </p:blipFill>
        <p:spPr>
          <a:xfrm>
            <a:off x="6569894" y="1332236"/>
            <a:ext cx="2958039" cy="1641223"/>
          </a:xfrm>
          <a:prstGeom prst="rect">
            <a:avLst/>
          </a:prstGeom>
        </p:spPr>
      </p:pic>
      <p:pic>
        <p:nvPicPr>
          <p:cNvPr id="4" name="Picture 4" descr="A picture containing outdoor, building, sky, sidewalk&#10;&#10;Description automatically generated">
            <a:extLst>
              <a:ext uri="{FF2B5EF4-FFF2-40B4-BE49-F238E27FC236}">
                <a16:creationId xmlns:a16="http://schemas.microsoft.com/office/drawing/2014/main" id="{DFDDB2B7-9E62-BBB6-B8AD-20646DD3E670}"/>
              </a:ext>
            </a:extLst>
          </p:cNvPr>
          <p:cNvPicPr>
            <a:picLocks noChangeAspect="1"/>
          </p:cNvPicPr>
          <p:nvPr/>
        </p:nvPicPr>
        <p:blipFill rotWithShape="1">
          <a:blip r:embed="rId3"/>
          <a:srcRect r="4" b="15259"/>
          <a:stretch/>
        </p:blipFill>
        <p:spPr>
          <a:xfrm>
            <a:off x="10005364" y="1847562"/>
            <a:ext cx="1708795" cy="1930810"/>
          </a:xfrm>
          <a:prstGeom prst="rect">
            <a:avLst/>
          </a:prstGeom>
        </p:spPr>
      </p:pic>
      <p:pic>
        <p:nvPicPr>
          <p:cNvPr id="6" name="Picture 6">
            <a:extLst>
              <a:ext uri="{FF2B5EF4-FFF2-40B4-BE49-F238E27FC236}">
                <a16:creationId xmlns:a16="http://schemas.microsoft.com/office/drawing/2014/main" id="{289D6B4A-BC57-58EF-C59C-0E3140273BE8}"/>
              </a:ext>
            </a:extLst>
          </p:cNvPr>
          <p:cNvPicPr>
            <a:picLocks noChangeAspect="1"/>
          </p:cNvPicPr>
          <p:nvPr/>
        </p:nvPicPr>
        <p:blipFill rotWithShape="1">
          <a:blip r:embed="rId4"/>
          <a:srcRect r="32160" b="-4"/>
          <a:stretch/>
        </p:blipFill>
        <p:spPr>
          <a:xfrm>
            <a:off x="9376606" y="4321464"/>
            <a:ext cx="1794746" cy="1984248"/>
          </a:xfrm>
          <a:prstGeom prst="rect">
            <a:avLst/>
          </a:prstGeom>
        </p:spPr>
      </p:pic>
    </p:spTree>
    <p:extLst>
      <p:ext uri="{BB962C8B-B14F-4D97-AF65-F5344CB8AC3E}">
        <p14:creationId xmlns:p14="http://schemas.microsoft.com/office/powerpoint/2010/main" val="1645179658"/>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7">
            <a:extLst>
              <a:ext uri="{FF2B5EF4-FFF2-40B4-BE49-F238E27FC236}">
                <a16:creationId xmlns:a16="http://schemas.microsoft.com/office/drawing/2014/main" id="{858FA5A8-940B-C593-26F6-D102E598D7AB}"/>
              </a:ext>
            </a:extLst>
          </p:cNvPr>
          <p:cNvPicPr>
            <a:picLocks noChangeAspect="1"/>
          </p:cNvPicPr>
          <p:nvPr/>
        </p:nvPicPr>
        <p:blipFill>
          <a:blip r:embed="rId2"/>
          <a:stretch>
            <a:fillRect/>
          </a:stretch>
        </p:blipFill>
        <p:spPr>
          <a:xfrm>
            <a:off x="2294043" y="484632"/>
            <a:ext cx="1720854" cy="3511948"/>
          </a:xfrm>
          <a:prstGeom prst="rect">
            <a:avLst/>
          </a:prstGeom>
        </p:spPr>
      </p:pic>
      <p:pic>
        <p:nvPicPr>
          <p:cNvPr id="4" name="Picture 4">
            <a:extLst>
              <a:ext uri="{FF2B5EF4-FFF2-40B4-BE49-F238E27FC236}">
                <a16:creationId xmlns:a16="http://schemas.microsoft.com/office/drawing/2014/main" id="{E4753871-D620-7930-5918-8B5607E0A584}"/>
              </a:ext>
            </a:extLst>
          </p:cNvPr>
          <p:cNvPicPr>
            <a:picLocks noChangeAspect="1"/>
          </p:cNvPicPr>
          <p:nvPr/>
        </p:nvPicPr>
        <p:blipFill rotWithShape="1">
          <a:blip r:embed="rId3"/>
          <a:srcRect t="1465" r="2" b="9213"/>
          <a:stretch/>
        </p:blipFill>
        <p:spPr>
          <a:xfrm>
            <a:off x="1688924" y="4150596"/>
            <a:ext cx="1873919" cy="2231808"/>
          </a:xfrm>
          <a:prstGeom prst="rect">
            <a:avLst/>
          </a:prstGeom>
        </p:spPr>
      </p:pic>
      <p:sp>
        <p:nvSpPr>
          <p:cNvPr id="3" name="Content Placeholder 2">
            <a:extLst>
              <a:ext uri="{FF2B5EF4-FFF2-40B4-BE49-F238E27FC236}">
                <a16:creationId xmlns:a16="http://schemas.microsoft.com/office/drawing/2014/main" id="{B4803C39-52DE-F640-8A72-51FC2928C74B}"/>
              </a:ext>
            </a:extLst>
          </p:cNvPr>
          <p:cNvSpPr>
            <a:spLocks noGrp="1"/>
          </p:cNvSpPr>
          <p:nvPr>
            <p:ph idx="1"/>
          </p:nvPr>
        </p:nvSpPr>
        <p:spPr>
          <a:xfrm>
            <a:off x="5970778" y="828675"/>
            <a:ext cx="5740739" cy="4023360"/>
          </a:xfrm>
        </p:spPr>
        <p:txBody>
          <a:bodyPr vert="horz" lIns="45720" tIns="45720" rIns="45720" bIns="45720" rtlCol="0">
            <a:normAutofit/>
          </a:bodyPr>
          <a:lstStyle/>
          <a:p>
            <a:r>
              <a:rPr lang="en-US">
                <a:ea typeface="+mn-lt"/>
                <a:cs typeface="+mn-lt"/>
              </a:rPr>
              <a:t> The plane was delayed by an hour which gave us the occasion to eat dinner. After we got back to Poland at 1 AM we left Warsaw by bus at 1.30 AM. We got to Radom at 4.30AM after reaching that goal we disbanded our group and headed off to our homes.</a:t>
            </a:r>
          </a:p>
          <a:p>
            <a:endParaRPr lang="en-US"/>
          </a:p>
        </p:txBody>
      </p:sp>
    </p:spTree>
    <p:extLst>
      <p:ext uri="{BB962C8B-B14F-4D97-AF65-F5344CB8AC3E}">
        <p14:creationId xmlns:p14="http://schemas.microsoft.com/office/powerpoint/2010/main" val="826415195"/>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AC0184E-CE20-6BB3-BD32-F979CAEE91D8}"/>
              </a:ext>
            </a:extLst>
          </p:cNvPr>
          <p:cNvSpPr>
            <a:spLocks noGrp="1"/>
          </p:cNvSpPr>
          <p:nvPr>
            <p:ph type="title"/>
          </p:nvPr>
        </p:nvSpPr>
        <p:spPr>
          <a:xfrm>
            <a:off x="572493" y="238539"/>
            <a:ext cx="11018520" cy="1434415"/>
          </a:xfrm>
        </p:spPr>
        <p:txBody>
          <a:bodyPr anchor="b">
            <a:normAutofit/>
          </a:bodyPr>
          <a:lstStyle/>
          <a:p>
            <a:r>
              <a:rPr lang="en-US" sz="5400">
                <a:ea typeface="Calibri Light"/>
                <a:cs typeface="Calibri Light"/>
              </a:rPr>
              <a:t>DAY 1</a:t>
            </a:r>
            <a:endParaRPr lang="en-US" sz="5400"/>
          </a:p>
        </p:txBody>
      </p:sp>
      <p:sp>
        <p:nvSpPr>
          <p:cNvPr id="11"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437601DB-E6E7-A88A-9206-07CE1470232F}"/>
              </a:ext>
            </a:extLst>
          </p:cNvPr>
          <p:cNvSpPr>
            <a:spLocks noGrp="1"/>
          </p:cNvSpPr>
          <p:nvPr>
            <p:ph idx="1"/>
          </p:nvPr>
        </p:nvSpPr>
        <p:spPr>
          <a:xfrm>
            <a:off x="572493" y="2071316"/>
            <a:ext cx="6713552" cy="4119172"/>
          </a:xfrm>
        </p:spPr>
        <p:txBody>
          <a:bodyPr vert="horz" lIns="91440" tIns="45720" rIns="91440" bIns="45720" rtlCol="0" anchor="t">
            <a:normAutofit/>
          </a:bodyPr>
          <a:lstStyle/>
          <a:p>
            <a:pPr marL="305435" indent="-305435"/>
            <a:r>
              <a:rPr lang="en-US" sz="2200" dirty="0">
                <a:ea typeface="+mn-lt"/>
                <a:cs typeface="+mn-lt"/>
              </a:rPr>
              <a:t>I was on </a:t>
            </a:r>
            <a:r>
              <a:rPr lang="en-US" sz="2200" dirty="0">
                <a:latin typeface="Gill Sans MT"/>
                <a:ea typeface="+mn-lt"/>
                <a:cs typeface="+mn-lt"/>
              </a:rPr>
              <a:t>a </a:t>
            </a:r>
            <a:r>
              <a:rPr lang="en-US" sz="2200" dirty="0">
                <a:latin typeface="Avenir Next LT Pro"/>
                <a:ea typeface="+mn-lt"/>
                <a:cs typeface="+mn-lt"/>
              </a:rPr>
              <a:t>student exchange "ERASMUS+"</a:t>
            </a:r>
            <a:r>
              <a:rPr lang="en-US" sz="2200" dirty="0">
                <a:ea typeface="+mn-lt"/>
                <a:cs typeface="+mn-lt"/>
              </a:rPr>
              <a:t> for 6 days.</a:t>
            </a:r>
            <a:r>
              <a:rPr lang="en-US" sz="2200" dirty="0">
                <a:latin typeface="Avenir Next LT Pro"/>
                <a:ea typeface="+mn-lt"/>
                <a:cs typeface="+mn-lt"/>
              </a:rPr>
              <a:t> First day went quickly. At 3PM we gathered on  </a:t>
            </a:r>
            <a:r>
              <a:rPr lang="en-US" sz="2200" dirty="0" err="1">
                <a:latin typeface="Avenir Next LT Pro"/>
                <a:ea typeface="+mn-lt"/>
                <a:cs typeface="+mn-lt"/>
              </a:rPr>
              <a:t>Mokra</a:t>
            </a:r>
            <a:r>
              <a:rPr lang="en-US" sz="2200" dirty="0">
                <a:latin typeface="Avenir Next LT Pro"/>
                <a:ea typeface="+mn-lt"/>
                <a:cs typeface="+mn-lt"/>
              </a:rPr>
              <a:t> street in Radom, then got into the bus and headed off to Warsaw – our capital city. After that we spend about 3 hours waiting at the airplane station. Our group decided to eat something and right after that we got into the Airplane and flew off to Italy. The flight lasted 2 hours straight, so we were really tired. After we arrived immediately we went to sleep.</a:t>
            </a:r>
          </a:p>
        </p:txBody>
      </p:sp>
      <p:pic>
        <p:nvPicPr>
          <p:cNvPr id="4" name="Picture 4">
            <a:extLst>
              <a:ext uri="{FF2B5EF4-FFF2-40B4-BE49-F238E27FC236}">
                <a16:creationId xmlns:a16="http://schemas.microsoft.com/office/drawing/2014/main" id="{ED196C99-C4CF-6AA9-96F5-07B553A09D80}"/>
              </a:ext>
            </a:extLst>
          </p:cNvPr>
          <p:cNvPicPr>
            <a:picLocks noChangeAspect="1"/>
          </p:cNvPicPr>
          <p:nvPr/>
        </p:nvPicPr>
        <p:blipFill rotWithShape="1">
          <a:blip r:embed="rId2"/>
          <a:srcRect r="22042" b="1"/>
          <a:stretch/>
        </p:blipFill>
        <p:spPr>
          <a:xfrm rot="5400000">
            <a:off x="7597934" y="2171700"/>
            <a:ext cx="4096512" cy="3941064"/>
          </a:xfrm>
          <a:prstGeom prst="rect">
            <a:avLst/>
          </a:prstGeom>
        </p:spPr>
      </p:pic>
    </p:spTree>
    <p:extLst>
      <p:ext uri="{BB962C8B-B14F-4D97-AF65-F5344CB8AC3E}">
        <p14:creationId xmlns:p14="http://schemas.microsoft.com/office/powerpoint/2010/main" val="234165876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9B3CAE-A9C0-E2E3-404A-77BAFF514594}"/>
              </a:ext>
            </a:extLst>
          </p:cNvPr>
          <p:cNvSpPr>
            <a:spLocks noGrp="1"/>
          </p:cNvSpPr>
          <p:nvPr>
            <p:ph type="title"/>
          </p:nvPr>
        </p:nvSpPr>
        <p:spPr>
          <a:xfrm>
            <a:off x="524256" y="4767072"/>
            <a:ext cx="6594189" cy="1625210"/>
          </a:xfrm>
        </p:spPr>
        <p:txBody>
          <a:bodyPr>
            <a:normAutofit/>
          </a:bodyPr>
          <a:lstStyle/>
          <a:p>
            <a:pPr algn="r"/>
            <a:r>
              <a:rPr lang="en-US" dirty="0">
                <a:ea typeface="Calibri Light"/>
                <a:cs typeface="Calibri Light"/>
              </a:rPr>
              <a:t>DAY 2</a:t>
            </a:r>
            <a:endParaRPr lang="en-US" dirty="0">
              <a:cs typeface="Calibri Light"/>
            </a:endParaRPr>
          </a:p>
        </p:txBody>
      </p:sp>
      <p:sp>
        <p:nvSpPr>
          <p:cNvPr id="3" name="Content Placeholder 2">
            <a:extLst>
              <a:ext uri="{FF2B5EF4-FFF2-40B4-BE49-F238E27FC236}">
                <a16:creationId xmlns:a16="http://schemas.microsoft.com/office/drawing/2014/main" id="{F24E560D-6A09-BFD6-89ED-7209580698F8}"/>
              </a:ext>
            </a:extLst>
          </p:cNvPr>
          <p:cNvSpPr>
            <a:spLocks noGrp="1"/>
          </p:cNvSpPr>
          <p:nvPr>
            <p:ph idx="1"/>
          </p:nvPr>
        </p:nvSpPr>
        <p:spPr>
          <a:xfrm>
            <a:off x="8029319" y="917725"/>
            <a:ext cx="3424739" cy="4852362"/>
          </a:xfrm>
        </p:spPr>
        <p:txBody>
          <a:bodyPr anchor="ctr">
            <a:normAutofit/>
          </a:bodyPr>
          <a:lstStyle/>
          <a:p>
            <a:pPr marL="0" indent="0">
              <a:buNone/>
            </a:pPr>
            <a:r>
              <a:rPr lang="en-US" sz="1500" dirty="0">
                <a:ea typeface="Calibri" panose="020F0502020204030204"/>
                <a:cs typeface="Calibri" panose="020F0502020204030204"/>
              </a:rPr>
              <a:t>The second day started with a fast breakfast which was continued with our departure to  Verona. </a:t>
            </a:r>
            <a:br>
              <a:rPr lang="en-US" sz="1500" dirty="0">
                <a:ea typeface="Calibri" panose="020F0502020204030204"/>
                <a:cs typeface="Calibri" panose="020F0502020204030204"/>
              </a:rPr>
            </a:br>
            <a:r>
              <a:rPr lang="en-US" sz="1500" dirty="0">
                <a:ea typeface="Calibri" panose="020F0502020204030204"/>
                <a:cs typeface="Calibri" panose="020F0502020204030204"/>
              </a:rPr>
              <a:t>Right after we got there, we met with our hosts – they took us on a guided tour around the city.</a:t>
            </a:r>
            <a:br>
              <a:rPr lang="en-US" sz="1500" dirty="0">
                <a:ea typeface="Calibri" panose="020F0502020204030204"/>
                <a:cs typeface="Calibri" panose="020F0502020204030204"/>
              </a:rPr>
            </a:br>
            <a:r>
              <a:rPr lang="en-US" sz="1500" dirty="0">
                <a:ea typeface="Calibri" panose="020F0502020204030204"/>
                <a:cs typeface="Calibri" panose="020F0502020204030204"/>
              </a:rPr>
              <a:t>Exploring lasted 4 hours, we saw a lot of interesting things, but what excited me the most was </a:t>
            </a:r>
            <a:br>
              <a:rPr lang="en-US" sz="1500" dirty="0">
                <a:ea typeface="Calibri" panose="020F0502020204030204"/>
                <a:cs typeface="Calibri" panose="020F0502020204030204"/>
              </a:rPr>
            </a:br>
            <a:r>
              <a:rPr lang="en-US" sz="1500" dirty="0">
                <a:ea typeface="Calibri" panose="020F0502020204030204"/>
                <a:cs typeface="Calibri" panose="020F0502020204030204"/>
              </a:rPr>
              <a:t>the Verona Arena which resembled a big Roman </a:t>
            </a:r>
            <a:r>
              <a:rPr lang="en-US" sz="1500" dirty="0" err="1">
                <a:ea typeface="Calibri" panose="020F0502020204030204"/>
                <a:cs typeface="Calibri" panose="020F0502020204030204"/>
              </a:rPr>
              <a:t>Colloseum</a:t>
            </a:r>
            <a:r>
              <a:rPr lang="en-US" sz="1500" dirty="0">
                <a:ea typeface="Calibri" panose="020F0502020204030204"/>
                <a:cs typeface="Calibri" panose="020F0502020204030204"/>
              </a:rPr>
              <a:t>. It was very astonishing.</a:t>
            </a:r>
            <a:br>
              <a:rPr lang="en-US" sz="1500" dirty="0">
                <a:ea typeface="Calibri" panose="020F0502020204030204"/>
                <a:cs typeface="Calibri" panose="020F0502020204030204"/>
              </a:rPr>
            </a:br>
            <a:r>
              <a:rPr lang="en-US" sz="1500" dirty="0">
                <a:ea typeface="Calibri" panose="020F0502020204030204"/>
                <a:cs typeface="Calibri" panose="020F0502020204030204"/>
              </a:rPr>
              <a:t>After the sightseeing we got into the bus and left off to Malls where Elias's Father – My personal host – took me in into his house. The conversation  with his Parents was extremely fascinating and </a:t>
            </a:r>
            <a:r>
              <a:rPr lang="en-US" sz="1500" dirty="0" err="1">
                <a:ea typeface="Calibri" panose="020F0502020204030204"/>
                <a:cs typeface="Calibri" panose="020F0502020204030204"/>
              </a:rPr>
              <a:t>extrodinary</a:t>
            </a:r>
            <a:r>
              <a:rPr lang="en-US" sz="1500" dirty="0">
                <a:ea typeface="Calibri" panose="020F0502020204030204"/>
                <a:cs typeface="Calibri" panose="020F0502020204030204"/>
              </a:rPr>
              <a:t>.</a:t>
            </a:r>
            <a:br>
              <a:rPr lang="en-US" sz="1500" dirty="0">
                <a:ea typeface="Calibri" panose="020F0502020204030204"/>
                <a:cs typeface="Calibri" panose="020F0502020204030204"/>
              </a:rPr>
            </a:br>
            <a:r>
              <a:rPr lang="en-US" sz="1500" dirty="0">
                <a:ea typeface="Calibri" panose="020F0502020204030204"/>
                <a:cs typeface="Calibri" panose="020F0502020204030204"/>
              </a:rPr>
              <a:t>For dinner His mother made a really  good </a:t>
            </a:r>
            <a:r>
              <a:rPr lang="en-US" sz="1500" dirty="0" err="1">
                <a:ea typeface="Calibri" panose="020F0502020204030204"/>
                <a:cs typeface="Calibri" panose="020F0502020204030204"/>
              </a:rPr>
              <a:t>lasagne</a:t>
            </a:r>
            <a:r>
              <a:rPr lang="en-US" sz="1500" dirty="0">
                <a:ea typeface="Calibri" panose="020F0502020204030204"/>
                <a:cs typeface="Calibri" panose="020F0502020204030204"/>
              </a:rPr>
              <a:t>. Then I took a shower,  went to sleep because I was really tired .</a:t>
            </a:r>
          </a:p>
        </p:txBody>
      </p:sp>
      <p:pic>
        <p:nvPicPr>
          <p:cNvPr id="4" name="Picture 4" descr="A picture containing sky, outdoor, people, crowd&#10;&#10;Description automatically generated">
            <a:extLst>
              <a:ext uri="{FF2B5EF4-FFF2-40B4-BE49-F238E27FC236}">
                <a16:creationId xmlns:a16="http://schemas.microsoft.com/office/drawing/2014/main" id="{E1A5EB68-C40C-7D8D-6AD9-8DD584C4FB7B}"/>
              </a:ext>
            </a:extLst>
          </p:cNvPr>
          <p:cNvPicPr>
            <a:picLocks noChangeAspect="1"/>
          </p:cNvPicPr>
          <p:nvPr/>
        </p:nvPicPr>
        <p:blipFill rotWithShape="1">
          <a:blip r:embed="rId2"/>
          <a:srcRect t="5378" r="-2" b="5594"/>
          <a:stretch/>
        </p:blipFill>
        <p:spPr>
          <a:xfrm>
            <a:off x="327547" y="321733"/>
            <a:ext cx="3448718" cy="4107392"/>
          </a:xfrm>
          <a:prstGeom prst="rect">
            <a:avLst/>
          </a:prstGeom>
        </p:spPr>
      </p:pic>
      <p:pic>
        <p:nvPicPr>
          <p:cNvPr id="15" name="Picture 17" descr="A picture containing outdoor, sky, water, building&#10;&#10;Description automatically generated">
            <a:extLst>
              <a:ext uri="{FF2B5EF4-FFF2-40B4-BE49-F238E27FC236}">
                <a16:creationId xmlns:a16="http://schemas.microsoft.com/office/drawing/2014/main" id="{7A662441-0D79-8ADA-16C3-FD77E3D55A02}"/>
              </a:ext>
            </a:extLst>
          </p:cNvPr>
          <p:cNvPicPr>
            <a:picLocks noChangeAspect="1"/>
          </p:cNvPicPr>
          <p:nvPr/>
        </p:nvPicPr>
        <p:blipFill rotWithShape="1">
          <a:blip r:embed="rId3"/>
          <a:srcRect r="-2" b="10996"/>
          <a:stretch/>
        </p:blipFill>
        <p:spPr>
          <a:xfrm>
            <a:off x="3925067" y="321732"/>
            <a:ext cx="3448718" cy="4106284"/>
          </a:xfrm>
          <a:prstGeom prst="rect">
            <a:avLst/>
          </a:prstGeom>
        </p:spPr>
      </p:pic>
    </p:spTree>
    <p:extLst>
      <p:ext uri="{BB962C8B-B14F-4D97-AF65-F5344CB8AC3E}">
        <p14:creationId xmlns:p14="http://schemas.microsoft.com/office/powerpoint/2010/main" val="4148248487"/>
      </p:ext>
    </p:extLst>
  </p:cSld>
  <p:clrMapOvr>
    <a:masterClrMapping/>
  </p:clrMapOvr>
  <p:transition spd="slow">
    <p:push dir="u"/>
  </p:transition>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354419-76C2-0004-7B17-AABAC19FA32D}"/>
              </a:ext>
            </a:extLst>
          </p:cNvPr>
          <p:cNvSpPr>
            <a:spLocks noGrp="1"/>
          </p:cNvSpPr>
          <p:nvPr>
            <p:ph type="title"/>
          </p:nvPr>
        </p:nvSpPr>
        <p:spPr>
          <a:xfrm>
            <a:off x="6825673" y="585216"/>
            <a:ext cx="4866794" cy="1499616"/>
          </a:xfrm>
        </p:spPr>
        <p:txBody>
          <a:bodyPr>
            <a:normAutofit/>
          </a:bodyPr>
          <a:lstStyle/>
          <a:p>
            <a:r>
              <a:rPr lang="en-US">
                <a:ea typeface="Calibri Light"/>
                <a:cs typeface="Calibri Light"/>
              </a:rPr>
              <a:t>Day 3</a:t>
            </a:r>
            <a:endParaRPr lang="en-US"/>
          </a:p>
        </p:txBody>
      </p:sp>
      <p:sp>
        <p:nvSpPr>
          <p:cNvPr id="3" name="Content Placeholder 2">
            <a:extLst>
              <a:ext uri="{FF2B5EF4-FFF2-40B4-BE49-F238E27FC236}">
                <a16:creationId xmlns:a16="http://schemas.microsoft.com/office/drawing/2014/main" id="{5539E565-1E61-F0B0-5888-8CFCC47572D4}"/>
              </a:ext>
            </a:extLst>
          </p:cNvPr>
          <p:cNvSpPr>
            <a:spLocks noGrp="1"/>
          </p:cNvSpPr>
          <p:nvPr>
            <p:ph idx="1"/>
          </p:nvPr>
        </p:nvSpPr>
        <p:spPr>
          <a:xfrm>
            <a:off x="6825673" y="2286000"/>
            <a:ext cx="4866794" cy="4023360"/>
          </a:xfrm>
        </p:spPr>
        <p:txBody>
          <a:bodyPr vert="horz" lIns="45720" tIns="45720" rIns="45720" bIns="45720" rtlCol="0">
            <a:normAutofit/>
          </a:bodyPr>
          <a:lstStyle/>
          <a:p>
            <a:r>
              <a:rPr lang="en-US" sz="2000">
                <a:ea typeface="Calibri"/>
                <a:cs typeface="Calibri"/>
              </a:rPr>
              <a:t>We woke up at 7 o'clock because we had to get to school for 7.30 AM. In School we started our Familiarization classes – we played twister, Squid game, we went to the climbing wall . We also were trying to create a blog about our trip to Italy. Some time after that we had lunch in the school bar area.</a:t>
            </a:r>
            <a:br>
              <a:rPr lang="en-US" sz="2000">
                <a:ea typeface="Calibri"/>
                <a:cs typeface="Calibri"/>
              </a:rPr>
            </a:br>
            <a:endParaRPr lang="en-US" sz="2000">
              <a:ea typeface="Calibri"/>
              <a:cs typeface="Calibri"/>
            </a:endParaRPr>
          </a:p>
        </p:txBody>
      </p:sp>
      <p:pic>
        <p:nvPicPr>
          <p:cNvPr id="6" name="Picture 6" descr="A plate of food&#10;&#10;Description automatically generated">
            <a:extLst>
              <a:ext uri="{FF2B5EF4-FFF2-40B4-BE49-F238E27FC236}">
                <a16:creationId xmlns:a16="http://schemas.microsoft.com/office/drawing/2014/main" id="{9589A2AD-6784-41C6-24C4-2C8F055565EB}"/>
              </a:ext>
            </a:extLst>
          </p:cNvPr>
          <p:cNvPicPr>
            <a:picLocks noChangeAspect="1"/>
          </p:cNvPicPr>
          <p:nvPr/>
        </p:nvPicPr>
        <p:blipFill rotWithShape="1">
          <a:blip r:embed="rId2"/>
          <a:srcRect t="12712" r="3" b="3"/>
          <a:stretch/>
        </p:blipFill>
        <p:spPr>
          <a:xfrm>
            <a:off x="1" y="10"/>
            <a:ext cx="2934472" cy="3315748"/>
          </a:xfrm>
          <a:prstGeom prst="rect">
            <a:avLst/>
          </a:prstGeom>
        </p:spPr>
      </p:pic>
      <p:pic>
        <p:nvPicPr>
          <p:cNvPr id="4" name="Obraz 6" descr="Obraz zawierający ściana, wewnątrz, pościel&#10;&#10;Opis wygenerowany automatycznie">
            <a:extLst>
              <a:ext uri="{FF2B5EF4-FFF2-40B4-BE49-F238E27FC236}">
                <a16:creationId xmlns:a16="http://schemas.microsoft.com/office/drawing/2014/main" id="{1DC49751-8D88-AF6D-19FD-B58C0C505166}"/>
              </a:ext>
            </a:extLst>
          </p:cNvPr>
          <p:cNvPicPr>
            <a:picLocks noChangeAspect="1"/>
          </p:cNvPicPr>
          <p:nvPr/>
        </p:nvPicPr>
        <p:blipFill rotWithShape="1">
          <a:blip r:embed="rId3"/>
          <a:srcRect t="17358" r="-3" b="-3"/>
          <a:stretch/>
        </p:blipFill>
        <p:spPr>
          <a:xfrm>
            <a:off x="3095339" y="10"/>
            <a:ext cx="2999073" cy="3315748"/>
          </a:xfrm>
          <a:prstGeom prst="rect">
            <a:avLst/>
          </a:prstGeom>
        </p:spPr>
      </p:pic>
      <p:pic>
        <p:nvPicPr>
          <p:cNvPr id="5" name="Picture 5" descr="A picture containing floor, indoor&#10;&#10;Description automatically generated">
            <a:extLst>
              <a:ext uri="{FF2B5EF4-FFF2-40B4-BE49-F238E27FC236}">
                <a16:creationId xmlns:a16="http://schemas.microsoft.com/office/drawing/2014/main" id="{E286AC72-7BC5-EC4C-93E6-CA710D8FE8C4}"/>
              </a:ext>
            </a:extLst>
          </p:cNvPr>
          <p:cNvPicPr>
            <a:picLocks noChangeAspect="1"/>
          </p:cNvPicPr>
          <p:nvPr/>
        </p:nvPicPr>
        <p:blipFill rotWithShape="1">
          <a:blip r:embed="rId4"/>
          <a:srcRect t="8158" b="18354"/>
          <a:stretch/>
        </p:blipFill>
        <p:spPr>
          <a:xfrm>
            <a:off x="20" y="3476625"/>
            <a:ext cx="6094392" cy="3381375"/>
          </a:xfrm>
          <a:prstGeom prst="rect">
            <a:avLst/>
          </a:prstGeom>
        </p:spPr>
      </p:pic>
    </p:spTree>
    <p:extLst>
      <p:ext uri="{BB962C8B-B14F-4D97-AF65-F5344CB8AC3E}">
        <p14:creationId xmlns:p14="http://schemas.microsoft.com/office/powerpoint/2010/main" val="3595450321"/>
      </p:ext>
    </p:extLst>
  </p:cSld>
  <p:clrMapOvr>
    <a:masterClrMapping/>
  </p:clrMapOvr>
  <p:transition spd="med">
    <p:pull/>
  </p:transition>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43B08E8-0F71-B85A-59F3-8B43600B1126}"/>
              </a:ext>
            </a:extLst>
          </p:cNvPr>
          <p:cNvSpPr>
            <a:spLocks noGrp="1"/>
          </p:cNvSpPr>
          <p:nvPr>
            <p:ph idx="1"/>
          </p:nvPr>
        </p:nvSpPr>
        <p:spPr>
          <a:xfrm>
            <a:off x="976504" y="723900"/>
            <a:ext cx="5027048" cy="4023360"/>
          </a:xfrm>
        </p:spPr>
        <p:txBody>
          <a:bodyPr vert="horz" lIns="45720" tIns="45720" rIns="45720" bIns="45720" rtlCol="0">
            <a:normAutofit/>
          </a:bodyPr>
          <a:lstStyle/>
          <a:p>
            <a:r>
              <a:rPr lang="en-US">
                <a:ea typeface="+mn-lt"/>
                <a:cs typeface="+mn-lt"/>
              </a:rPr>
              <a:t>After we ate, we went off for a trip to mountains. Our destination was the Castle placed in those mountains. We spend some time over there and then – without our teachers – we went to a bar placed near the river. We ordered some pizza and we had a really great time. After spending several hours at the bar, we decided to go back to our hosts houses because it was really late and we were really exhausted.</a:t>
            </a:r>
          </a:p>
          <a:p>
            <a:endParaRPr lang="en-US"/>
          </a:p>
        </p:txBody>
      </p:sp>
      <p:pic>
        <p:nvPicPr>
          <p:cNvPr id="5" name="Picture 5" descr="A picture containing person, tree, outdoor&#10;&#10;Description automatically generated">
            <a:extLst>
              <a:ext uri="{FF2B5EF4-FFF2-40B4-BE49-F238E27FC236}">
                <a16:creationId xmlns:a16="http://schemas.microsoft.com/office/drawing/2014/main" id="{B3AF2E6C-0AF3-0244-DE1A-6C77169A8404}"/>
              </a:ext>
            </a:extLst>
          </p:cNvPr>
          <p:cNvPicPr>
            <a:picLocks noChangeAspect="1"/>
          </p:cNvPicPr>
          <p:nvPr/>
        </p:nvPicPr>
        <p:blipFill rotWithShape="1">
          <a:blip r:embed="rId2"/>
          <a:srcRect l="25011" r="16847" b="-3"/>
          <a:stretch/>
        </p:blipFill>
        <p:spPr>
          <a:xfrm>
            <a:off x="6408277" y="481264"/>
            <a:ext cx="2213811" cy="2855799"/>
          </a:xfrm>
          <a:prstGeom prst="rect">
            <a:avLst/>
          </a:prstGeom>
        </p:spPr>
      </p:pic>
      <p:pic>
        <p:nvPicPr>
          <p:cNvPr id="7" name="Picture 7" descr="A picture containing text, tree, outdoor, plant&#10;&#10;Description automatically generated">
            <a:extLst>
              <a:ext uri="{FF2B5EF4-FFF2-40B4-BE49-F238E27FC236}">
                <a16:creationId xmlns:a16="http://schemas.microsoft.com/office/drawing/2014/main" id="{666D495E-E349-035D-F7AD-D69098685056}"/>
              </a:ext>
            </a:extLst>
          </p:cNvPr>
          <p:cNvPicPr>
            <a:picLocks noChangeAspect="1"/>
          </p:cNvPicPr>
          <p:nvPr/>
        </p:nvPicPr>
        <p:blipFill rotWithShape="1">
          <a:blip r:embed="rId3"/>
          <a:srcRect r="-3" b="34853"/>
          <a:stretch/>
        </p:blipFill>
        <p:spPr>
          <a:xfrm>
            <a:off x="8776091" y="2503727"/>
            <a:ext cx="2931277" cy="3897073"/>
          </a:xfrm>
          <a:prstGeom prst="rect">
            <a:avLst/>
          </a:prstGeom>
        </p:spPr>
      </p:pic>
    </p:spTree>
    <p:extLst>
      <p:ext uri="{BB962C8B-B14F-4D97-AF65-F5344CB8AC3E}">
        <p14:creationId xmlns:p14="http://schemas.microsoft.com/office/powerpoint/2010/main" val="279085176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B2FB4C-20C8-61C1-41EF-4CC3D5CFD24E}"/>
              </a:ext>
            </a:extLst>
          </p:cNvPr>
          <p:cNvSpPr>
            <a:spLocks noGrp="1"/>
          </p:cNvSpPr>
          <p:nvPr>
            <p:ph type="title"/>
          </p:nvPr>
        </p:nvSpPr>
        <p:spPr>
          <a:xfrm>
            <a:off x="524256" y="4767072"/>
            <a:ext cx="6594189" cy="1625210"/>
          </a:xfrm>
        </p:spPr>
        <p:txBody>
          <a:bodyPr>
            <a:normAutofit/>
          </a:bodyPr>
          <a:lstStyle/>
          <a:p>
            <a:pPr algn="r"/>
            <a:r>
              <a:rPr lang="en-US" dirty="0">
                <a:ea typeface="Calibri Light"/>
                <a:cs typeface="Calibri Light"/>
              </a:rPr>
              <a:t>Day 4</a:t>
            </a:r>
            <a:endParaRPr lang="en-US" dirty="0">
              <a:cs typeface="Calibri Light"/>
            </a:endParaRPr>
          </a:p>
        </p:txBody>
      </p:sp>
      <p:sp>
        <p:nvSpPr>
          <p:cNvPr id="3" name="Content Placeholder 2">
            <a:extLst>
              <a:ext uri="{FF2B5EF4-FFF2-40B4-BE49-F238E27FC236}">
                <a16:creationId xmlns:a16="http://schemas.microsoft.com/office/drawing/2014/main" id="{C1AD12C2-357D-44BD-1772-9FA23B48D4FC}"/>
              </a:ext>
            </a:extLst>
          </p:cNvPr>
          <p:cNvSpPr>
            <a:spLocks noGrp="1"/>
          </p:cNvSpPr>
          <p:nvPr>
            <p:ph idx="1"/>
          </p:nvPr>
        </p:nvSpPr>
        <p:spPr>
          <a:xfrm>
            <a:off x="8029319" y="917725"/>
            <a:ext cx="3424739" cy="4852362"/>
          </a:xfrm>
        </p:spPr>
        <p:txBody>
          <a:bodyPr anchor="ctr">
            <a:normAutofit/>
          </a:bodyPr>
          <a:lstStyle/>
          <a:p>
            <a:r>
              <a:rPr lang="en-US" sz="1700" dirty="0">
                <a:ea typeface="Calibri"/>
                <a:cs typeface="Calibri"/>
              </a:rPr>
              <a:t>The next day was really staggering and full of emotions. Right after we met up with the rest of the  contestants, we got into a train, then transferred to a bus which took us to a lin</a:t>
            </a:r>
            <a:r>
              <a:rPr lang="en-US" sz="1700" dirty="0">
                <a:solidFill>
                  <a:srgbClr val="FFFFFF"/>
                </a:solidFill>
                <a:ea typeface="Calibri"/>
                <a:cs typeface="Calibri"/>
              </a:rPr>
              <a:t>e park.</a:t>
            </a:r>
            <a:endParaRPr lang="en-US" sz="1700" dirty="0">
              <a:solidFill>
                <a:srgbClr val="FFFFFF"/>
              </a:solidFill>
              <a:cs typeface="Calibri"/>
            </a:endParaRPr>
          </a:p>
        </p:txBody>
      </p:sp>
      <p:pic>
        <p:nvPicPr>
          <p:cNvPr id="6" name="Picture 6">
            <a:extLst>
              <a:ext uri="{FF2B5EF4-FFF2-40B4-BE49-F238E27FC236}">
                <a16:creationId xmlns:a16="http://schemas.microsoft.com/office/drawing/2014/main" id="{18F6C09E-527A-5839-915A-157939DA07D1}"/>
              </a:ext>
            </a:extLst>
          </p:cNvPr>
          <p:cNvPicPr>
            <a:picLocks noChangeAspect="1"/>
          </p:cNvPicPr>
          <p:nvPr/>
        </p:nvPicPr>
        <p:blipFill rotWithShape="1">
          <a:blip r:embed="rId2"/>
          <a:srcRect t="407" r="-2" b="10565"/>
          <a:stretch/>
        </p:blipFill>
        <p:spPr>
          <a:xfrm>
            <a:off x="327547" y="321733"/>
            <a:ext cx="3448718" cy="4107392"/>
          </a:xfrm>
          <a:prstGeom prst="rect">
            <a:avLst/>
          </a:prstGeom>
        </p:spPr>
      </p:pic>
      <p:pic>
        <p:nvPicPr>
          <p:cNvPr id="5" name="Picture 5">
            <a:extLst>
              <a:ext uri="{FF2B5EF4-FFF2-40B4-BE49-F238E27FC236}">
                <a16:creationId xmlns:a16="http://schemas.microsoft.com/office/drawing/2014/main" id="{63F7A581-3B85-AE0B-1038-C4F234989165}"/>
              </a:ext>
            </a:extLst>
          </p:cNvPr>
          <p:cNvPicPr>
            <a:picLocks noChangeAspect="1"/>
          </p:cNvPicPr>
          <p:nvPr/>
        </p:nvPicPr>
        <p:blipFill rotWithShape="1">
          <a:blip r:embed="rId3"/>
          <a:srcRect r="-2" b="10996"/>
          <a:stretch/>
        </p:blipFill>
        <p:spPr>
          <a:xfrm>
            <a:off x="3925067" y="321732"/>
            <a:ext cx="3448718" cy="4106284"/>
          </a:xfrm>
          <a:prstGeom prst="rect">
            <a:avLst/>
          </a:prstGeom>
        </p:spPr>
      </p:pic>
    </p:spTree>
    <p:extLst>
      <p:ext uri="{BB962C8B-B14F-4D97-AF65-F5344CB8AC3E}">
        <p14:creationId xmlns:p14="http://schemas.microsoft.com/office/powerpoint/2010/main" val="886882128"/>
      </p:ext>
    </p:extLst>
  </p:cSld>
  <p:clrMapOvr>
    <a:masterClrMapping/>
  </p:clrMapOvr>
  <p:transition spd="slow">
    <p:comb/>
  </p:transition>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2F71AB0-A95B-ED58-33A2-6B6650E3C33B}"/>
              </a:ext>
            </a:extLst>
          </p:cNvPr>
          <p:cNvSpPr>
            <a:spLocks noGrp="1"/>
          </p:cNvSpPr>
          <p:nvPr>
            <p:ph idx="1"/>
          </p:nvPr>
        </p:nvSpPr>
        <p:spPr>
          <a:xfrm>
            <a:off x="986028" y="790575"/>
            <a:ext cx="6007027" cy="4023360"/>
          </a:xfrm>
        </p:spPr>
        <p:txBody>
          <a:bodyPr vert="horz" lIns="45720" tIns="45720" rIns="45720" bIns="45720" rtlCol="0" anchor="t">
            <a:normAutofit/>
          </a:bodyPr>
          <a:lstStyle/>
          <a:p>
            <a:r>
              <a:rPr lang="en-US" dirty="0">
                <a:ea typeface="+mn-lt"/>
                <a:cs typeface="+mn-lt"/>
              </a:rPr>
              <a:t>In my opinion this was the greatest experience on this ERASMUS+. I felt thrilling Emotions and Immesurable joy of adventure even though it was a static rope jump I imagined I was in a Big Jungle, thirsty for adventures awaiting me. </a:t>
            </a:r>
          </a:p>
          <a:p>
            <a:endParaRPr lang="en-US">
              <a:solidFill>
                <a:srgbClr val="FFFFFF"/>
              </a:solidFill>
              <a:ea typeface="+mn-lt"/>
              <a:cs typeface="+mn-lt"/>
            </a:endParaRPr>
          </a:p>
          <a:p>
            <a:endParaRPr lang="en-US">
              <a:solidFill>
                <a:srgbClr val="FFFFFF"/>
              </a:solidFill>
            </a:endParaRPr>
          </a:p>
        </p:txBody>
      </p:sp>
      <p:pic>
        <p:nvPicPr>
          <p:cNvPr id="4" name="Picture 4" descr="A picture containing tree, outdoor, forest, wooded&#10;&#10;Description automatically generated">
            <a:extLst>
              <a:ext uri="{FF2B5EF4-FFF2-40B4-BE49-F238E27FC236}">
                <a16:creationId xmlns:a16="http://schemas.microsoft.com/office/drawing/2014/main" id="{6E551BF1-46BF-A040-8DD2-A1EFA1E1539C}"/>
              </a:ext>
            </a:extLst>
          </p:cNvPr>
          <p:cNvPicPr>
            <a:picLocks noChangeAspect="1"/>
          </p:cNvPicPr>
          <p:nvPr/>
        </p:nvPicPr>
        <p:blipFill rotWithShape="1">
          <a:blip r:embed="rId2"/>
          <a:srcRect r="9794"/>
          <a:stretch/>
        </p:blipFill>
        <p:spPr>
          <a:xfrm>
            <a:off x="7552266" y="10"/>
            <a:ext cx="4639734" cy="6857990"/>
          </a:xfrm>
          <a:prstGeom prst="rect">
            <a:avLst/>
          </a:prstGeom>
        </p:spPr>
      </p:pic>
    </p:spTree>
    <p:extLst>
      <p:ext uri="{BB962C8B-B14F-4D97-AF65-F5344CB8AC3E}">
        <p14:creationId xmlns:p14="http://schemas.microsoft.com/office/powerpoint/2010/main" val="2818091935"/>
      </p:ext>
    </p:extLst>
  </p:cSld>
  <p:clrMapOvr>
    <a:masterClrMapping/>
  </p:clrMapOvr>
  <p:transition spd="slow">
    <p:wipe/>
  </p:transition>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5">
            <a:extLst>
              <a:ext uri="{FF2B5EF4-FFF2-40B4-BE49-F238E27FC236}">
                <a16:creationId xmlns:a16="http://schemas.microsoft.com/office/drawing/2014/main" id="{E3EE2842-58FF-73F0-E247-CDABEBD5C6BE}"/>
              </a:ext>
            </a:extLst>
          </p:cNvPr>
          <p:cNvPicPr>
            <a:picLocks noChangeAspect="1"/>
          </p:cNvPicPr>
          <p:nvPr/>
        </p:nvPicPr>
        <p:blipFill rotWithShape="1">
          <a:blip r:embed="rId2"/>
          <a:srcRect r="-3" b="15535"/>
          <a:stretch/>
        </p:blipFill>
        <p:spPr>
          <a:xfrm>
            <a:off x="1" y="10"/>
            <a:ext cx="2934472" cy="3315748"/>
          </a:xfrm>
          <a:prstGeom prst="rect">
            <a:avLst/>
          </a:prstGeom>
        </p:spPr>
      </p:pic>
      <p:pic>
        <p:nvPicPr>
          <p:cNvPr id="4" name="Picture 4" descr="A group of people cooking in a kitchen&#10;&#10;Description automatically generated">
            <a:extLst>
              <a:ext uri="{FF2B5EF4-FFF2-40B4-BE49-F238E27FC236}">
                <a16:creationId xmlns:a16="http://schemas.microsoft.com/office/drawing/2014/main" id="{DDCE4FFF-34C3-3CA8-A408-816E0B6A2C99}"/>
              </a:ext>
            </a:extLst>
          </p:cNvPr>
          <p:cNvPicPr>
            <a:picLocks noChangeAspect="1"/>
          </p:cNvPicPr>
          <p:nvPr/>
        </p:nvPicPr>
        <p:blipFill rotWithShape="1">
          <a:blip r:embed="rId3"/>
          <a:srcRect r="-3" b="17354"/>
          <a:stretch/>
        </p:blipFill>
        <p:spPr>
          <a:xfrm>
            <a:off x="3095339" y="10"/>
            <a:ext cx="2999073" cy="3315748"/>
          </a:xfrm>
          <a:prstGeom prst="rect">
            <a:avLst/>
          </a:prstGeom>
        </p:spPr>
      </p:pic>
      <p:sp>
        <p:nvSpPr>
          <p:cNvPr id="3" name="Content Placeholder 2">
            <a:extLst>
              <a:ext uri="{FF2B5EF4-FFF2-40B4-BE49-F238E27FC236}">
                <a16:creationId xmlns:a16="http://schemas.microsoft.com/office/drawing/2014/main" id="{6F066213-8A4E-5C3F-23C1-9889368B36BC}"/>
              </a:ext>
            </a:extLst>
          </p:cNvPr>
          <p:cNvSpPr>
            <a:spLocks noGrp="1"/>
          </p:cNvSpPr>
          <p:nvPr>
            <p:ph idx="1"/>
          </p:nvPr>
        </p:nvSpPr>
        <p:spPr>
          <a:xfrm>
            <a:off x="6978073" y="828675"/>
            <a:ext cx="4866794" cy="4023360"/>
          </a:xfrm>
        </p:spPr>
        <p:txBody>
          <a:bodyPr vert="horz" lIns="45720" tIns="45720" rIns="45720" bIns="45720" rtlCol="0" anchor="t">
            <a:normAutofit/>
          </a:bodyPr>
          <a:lstStyle/>
          <a:p>
            <a:r>
              <a:rPr lang="en-US" sz="2000">
                <a:ea typeface="+mn-lt"/>
                <a:cs typeface="+mn-lt"/>
              </a:rPr>
              <a:t>We got back to school where we started to make dumplings and right after making them, we ate them. Then we went to a bar to drink something. At the end of the day, we came back to our staying places and went to sleep.</a:t>
            </a:r>
          </a:p>
          <a:p>
            <a:endParaRPr lang="en-US" sz="2000">
              <a:ea typeface="+mn-lt"/>
              <a:cs typeface="+mn-lt"/>
            </a:endParaRPr>
          </a:p>
          <a:p>
            <a:endParaRPr lang="en-US" sz="2000"/>
          </a:p>
        </p:txBody>
      </p:sp>
      <p:pic>
        <p:nvPicPr>
          <p:cNvPr id="6" name="Picture 6" descr="A picture containing text, person, indoor, ceiling&#10;&#10;Description automatically generated">
            <a:extLst>
              <a:ext uri="{FF2B5EF4-FFF2-40B4-BE49-F238E27FC236}">
                <a16:creationId xmlns:a16="http://schemas.microsoft.com/office/drawing/2014/main" id="{915C99D5-04F3-DE62-755C-7DCD4915664F}"/>
              </a:ext>
            </a:extLst>
          </p:cNvPr>
          <p:cNvPicPr>
            <a:picLocks noChangeAspect="1"/>
          </p:cNvPicPr>
          <p:nvPr/>
        </p:nvPicPr>
        <p:blipFill rotWithShape="1">
          <a:blip r:embed="rId4"/>
          <a:srcRect b="26022"/>
          <a:stretch/>
        </p:blipFill>
        <p:spPr>
          <a:xfrm>
            <a:off x="20" y="3476625"/>
            <a:ext cx="6094392" cy="3381375"/>
          </a:xfrm>
          <a:prstGeom prst="rect">
            <a:avLst/>
          </a:prstGeom>
        </p:spPr>
      </p:pic>
    </p:spTree>
    <p:extLst>
      <p:ext uri="{BB962C8B-B14F-4D97-AF65-F5344CB8AC3E}">
        <p14:creationId xmlns:p14="http://schemas.microsoft.com/office/powerpoint/2010/main" val="183447723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DBC1D0-BF29-D465-1A85-A3C08FF4A047}"/>
              </a:ext>
            </a:extLst>
          </p:cNvPr>
          <p:cNvSpPr>
            <a:spLocks noGrp="1"/>
          </p:cNvSpPr>
          <p:nvPr>
            <p:ph type="title"/>
          </p:nvPr>
        </p:nvSpPr>
        <p:spPr>
          <a:xfrm>
            <a:off x="1024128" y="585216"/>
            <a:ext cx="6066818" cy="1499616"/>
          </a:xfrm>
        </p:spPr>
        <p:txBody>
          <a:bodyPr>
            <a:normAutofit/>
          </a:bodyPr>
          <a:lstStyle/>
          <a:p>
            <a:r>
              <a:rPr lang="en-US">
                <a:ea typeface="Calibri Light"/>
                <a:cs typeface="Calibri Light"/>
              </a:rPr>
              <a:t>Day 5 </a:t>
            </a:r>
            <a:endParaRPr lang="en-US"/>
          </a:p>
        </p:txBody>
      </p:sp>
      <p:sp>
        <p:nvSpPr>
          <p:cNvPr id="3" name="Content Placeholder 2">
            <a:extLst>
              <a:ext uri="{FF2B5EF4-FFF2-40B4-BE49-F238E27FC236}">
                <a16:creationId xmlns:a16="http://schemas.microsoft.com/office/drawing/2014/main" id="{53444CBB-9E05-FEAC-7C06-4EC24D830398}"/>
              </a:ext>
            </a:extLst>
          </p:cNvPr>
          <p:cNvSpPr>
            <a:spLocks noGrp="1"/>
          </p:cNvSpPr>
          <p:nvPr>
            <p:ph idx="1"/>
          </p:nvPr>
        </p:nvSpPr>
        <p:spPr>
          <a:xfrm>
            <a:off x="1024128" y="2286000"/>
            <a:ext cx="6066818" cy="4023360"/>
          </a:xfrm>
        </p:spPr>
        <p:txBody>
          <a:bodyPr vert="horz" lIns="45720" tIns="45720" rIns="45720" bIns="45720" rtlCol="0" anchor="t">
            <a:normAutofit/>
          </a:bodyPr>
          <a:lstStyle/>
          <a:p>
            <a:pPr>
              <a:buClr>
                <a:srgbClr val="FFFFFF"/>
              </a:buClr>
            </a:pPr>
            <a:r>
              <a:rPr lang="en-US">
                <a:ea typeface="Calibri"/>
                <a:cs typeface="Calibri"/>
              </a:rPr>
              <a:t>We woke up at 7 AM and then we went to a Europe largest apple sorting plant. I really had enough of apples that day. One thing that is worth to mention is that everything there was automated! </a:t>
            </a:r>
            <a:br>
              <a:rPr lang="en-US">
                <a:ea typeface="Calibri"/>
                <a:cs typeface="Calibri"/>
              </a:rPr>
            </a:br>
            <a:r>
              <a:rPr lang="en-US">
                <a:ea typeface="+mn-lt"/>
                <a:cs typeface="+mn-lt"/>
              </a:rPr>
              <a:t>Everywhere I looked there were apples.</a:t>
            </a:r>
            <a:endParaRPr lang="en-US">
              <a:ea typeface="Calibri"/>
              <a:cs typeface="Calibri"/>
            </a:endParaRPr>
          </a:p>
        </p:txBody>
      </p:sp>
      <p:pic>
        <p:nvPicPr>
          <p:cNvPr id="4" name="Picture 4" descr="A group of people outside a building&#10;&#10;Description automatically generated">
            <a:extLst>
              <a:ext uri="{FF2B5EF4-FFF2-40B4-BE49-F238E27FC236}">
                <a16:creationId xmlns:a16="http://schemas.microsoft.com/office/drawing/2014/main" id="{B0F5B12B-A549-D7F6-3CCB-BE21B45B741A}"/>
              </a:ext>
            </a:extLst>
          </p:cNvPr>
          <p:cNvPicPr>
            <a:picLocks noChangeAspect="1"/>
          </p:cNvPicPr>
          <p:nvPr/>
        </p:nvPicPr>
        <p:blipFill>
          <a:blip r:embed="rId2"/>
          <a:stretch>
            <a:fillRect/>
          </a:stretch>
        </p:blipFill>
        <p:spPr>
          <a:xfrm>
            <a:off x="7800059" y="640080"/>
            <a:ext cx="3504070" cy="2628053"/>
          </a:xfrm>
          <a:prstGeom prst="rect">
            <a:avLst/>
          </a:prstGeom>
        </p:spPr>
      </p:pic>
      <p:pic>
        <p:nvPicPr>
          <p:cNvPr id="5" name="Picture 5">
            <a:extLst>
              <a:ext uri="{FF2B5EF4-FFF2-40B4-BE49-F238E27FC236}">
                <a16:creationId xmlns:a16="http://schemas.microsoft.com/office/drawing/2014/main" id="{60A9EF83-A372-5070-879F-3B55E03A808C}"/>
              </a:ext>
            </a:extLst>
          </p:cNvPr>
          <p:cNvPicPr>
            <a:picLocks noChangeAspect="1"/>
          </p:cNvPicPr>
          <p:nvPr/>
        </p:nvPicPr>
        <p:blipFill>
          <a:blip r:embed="rId3"/>
          <a:stretch>
            <a:fillRect/>
          </a:stretch>
        </p:blipFill>
        <p:spPr>
          <a:xfrm>
            <a:off x="7800059" y="3589867"/>
            <a:ext cx="3504070" cy="2628053"/>
          </a:xfrm>
          <a:prstGeom prst="rect">
            <a:avLst/>
          </a:prstGeom>
        </p:spPr>
      </p:pic>
    </p:spTree>
    <p:extLst>
      <p:ext uri="{BB962C8B-B14F-4D97-AF65-F5344CB8AC3E}">
        <p14:creationId xmlns:p14="http://schemas.microsoft.com/office/powerpoint/2010/main" val="1866163020"/>
      </p:ext>
    </p:extLst>
  </p:cSld>
  <p:clrMapOvr>
    <a:masterClrMapping/>
  </p:clrMapOvr>
  <p:transition spd="slow">
    <p:cover/>
  </p:transition>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Application>Microsoft Office PowerPoint</Application>
  <PresentationFormat>Widescreen</PresentationFormat>
  <Slides>16</Slides>
  <Notes>0</Notes>
  <HiddenSlides>0</HiddenSlides>
  <ScaleCrop>false</ScaleCrop>
  <HeadingPairs>
    <vt:vector size="4" baseType="variant">
      <vt:variant>
        <vt:lpstr>Theme</vt:lpstr>
      </vt:variant>
      <vt:variant>
        <vt:i4>1</vt:i4>
      </vt:variant>
      <vt:variant>
        <vt:lpstr>Slide Titles</vt:lpstr>
      </vt:variant>
      <vt:variant>
        <vt:i4>16</vt:i4>
      </vt:variant>
    </vt:vector>
  </HeadingPairs>
  <TitlesOfParts>
    <vt:vector size="17" baseType="lpstr">
      <vt:lpstr>Office Theme</vt:lpstr>
      <vt:lpstr>Trip to Italy</vt:lpstr>
      <vt:lpstr>DAY 1</vt:lpstr>
      <vt:lpstr>DAY 2</vt:lpstr>
      <vt:lpstr>Day 3</vt:lpstr>
      <vt:lpstr>PowerPoint Presentation</vt:lpstr>
      <vt:lpstr>Day 4</vt:lpstr>
      <vt:lpstr>PowerPoint Presentation</vt:lpstr>
      <vt:lpstr>PowerPoint Presentation</vt:lpstr>
      <vt:lpstr>Day 5 </vt:lpstr>
      <vt:lpstr>PowerPoint Presentation</vt:lpstr>
      <vt:lpstr>PowerPoint Presentation</vt:lpstr>
      <vt:lpstr>Day 6</vt:lpstr>
      <vt:lpstr>PowerPoint Presentation</vt:lpstr>
      <vt:lpstr>PowerPoint Presentation</vt:lpstr>
      <vt:lpstr>Day 7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revision>28</cp:revision>
  <dcterms:created xsi:type="dcterms:W3CDTF">2022-05-18T15:18:39Z</dcterms:created>
  <dcterms:modified xsi:type="dcterms:W3CDTF">2022-05-20T13:15:11Z</dcterms:modified>
</cp:coreProperties>
</file>