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45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EEEAF-A187-452A-BDF3-24DD4E87E8FC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1FD2-D85E-4BAE-8E6A-D2CEEC908F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71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1FD2-D85E-4BAE-8E6A-D2CEEC908F8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07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1FD2-D85E-4BAE-8E6A-D2CEEC908F8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37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1FD2-D85E-4BAE-8E6A-D2CEEC908F8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22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876EAF-FD50-41AA-A68F-02EC02AD8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ED859E-6772-451A-9524-7AA4BFD2C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35CE2C-C34A-45EB-BF88-7E13075D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471A1C-FD6C-4F2C-8156-531E912E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76B8A4-7FC8-48D2-B6B6-408068D3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34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F81A8A-0514-49BB-8DA2-52329136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35B0E9-9EA3-4163-8E01-D7329F024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D3EB6E-E55E-4F22-80AD-0C5FA542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98ECDC-A6DE-40E8-BEAC-750ECB2B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BE8E45-4B59-4D61-80E4-5811CEA8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35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94E2384-50E0-4191-BDB3-875C55433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9A548C-9E41-4FEF-B600-A1A56DDD1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8EB126-89B1-425A-82E9-8F68E71E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A51898-4162-4C71-A99B-90FAD1B9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E9E7F1-1B4F-4C9E-B1A2-1457BD48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39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D26292-3725-47BF-B356-FFEB8B49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4DE5A7-40D6-4039-973D-57E8CB68A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B90585-635D-4D67-ABC3-1205EB75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2BEA0A-0734-4B68-A427-F21C0604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373621-AE61-4158-A1CC-001C5281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7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4B9EC-8BA2-4F0E-A2E7-6624E804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4B3415-9BC5-4851-9ADA-4642A3ED2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2CA850-3AD8-4100-A908-AA73D9D7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58557E-9A51-4566-B5D3-0049CC5A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81B63E-AA49-420F-8146-97530DFB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43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3A79F0-E163-4109-9666-8497EEEE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894AD5-9EA0-4FAD-96A6-AD090EFE2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60455B-D484-491A-9D65-16376ED38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5B7132-5CDA-4CEB-A437-9AA26A99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92DA04-553A-4934-9651-0D29A68A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3387C0-5B2D-4126-A4B5-565351A6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01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51C1E0-0AFF-4883-B830-7C7D3C55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6240A1-6CD0-4D9C-8439-3976C3FB0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DAEFA-8EE0-4BE3-8D40-BE4D9B0C4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AA7874A-B1D1-4C56-9C71-8B0412C6B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A5F6200-3EB6-455D-9DB9-E24CA97BC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4CD406D-D252-4D9D-B20D-B674AF32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1B1D66-FC2D-4583-A2F3-70812C42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8962725-2163-40FD-A37B-CEACF1AF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1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01D661-AED7-42AF-AC06-A73C31F3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B5FB066-F2BE-427B-B137-C6F000B1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C0A6371-193D-42CB-8081-F14122DE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C5CB70-044A-43A2-913E-DF902B9A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52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FB773A5-B899-4A84-8B7C-FA737830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7485266-AA12-4488-BE54-D281D029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4A92F8-589C-47CA-A5DE-D6A07992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06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A1127C-4F29-4645-8B0E-6FD58F62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1937B6-1736-4DEF-B6AB-F598CB38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2E09DD-6E1F-4386-B2C0-1C814005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FD1E2C-43A0-4240-8EEA-2585B360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AAD259-F839-427C-92C5-EA515FD6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808E99-73A3-4501-86A9-B754B6BF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0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200215-A786-4DA2-A3A5-10DB8701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2C12014-744E-4CCE-9313-05DD88BCE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200DF1-A0D5-4539-A2AF-06CA53680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8714C2-798B-4E6C-8F79-4ABE8244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B8D08A-D664-4ADC-92DC-C2DB81A6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C16AA6-8A5D-4982-969A-158A9DD0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51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3CC9605-8F13-4131-98DA-942D5BD2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81DEC5-FB2C-4DA8-BE73-3718FE63B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F7C351-7EC0-4878-B5D2-DAABFF8F0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01E1-10A2-4991-89A8-C4CD8BB12493}" type="datetimeFigureOut">
              <a:rPr lang="pl-PL" smtClean="0"/>
              <a:t>29.04.2022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D130FA-B3B8-4C18-89E8-3F3DC2ED8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B5EAED-BBB6-46CD-946B-799C7D716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06C14-AB2C-45F9-9940-74904A62E7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76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9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1.jpg"/><Relationship Id="rId7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soba, wewnątrz, podłoże, pomieszczenie&#10;&#10;Opis wygenerowany automatycznie">
            <a:extLst>
              <a:ext uri="{FF2B5EF4-FFF2-40B4-BE49-F238E27FC236}">
                <a16:creationId xmlns:a16="http://schemas.microsoft.com/office/drawing/2014/main" id="{FAF13046-7316-44FD-BC0D-D5B1EE5D5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65F3237-F48F-466E-BAF6-91D4DE72C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7560"/>
            <a:ext cx="9144000" cy="3520439"/>
          </a:xfrm>
        </p:spPr>
        <p:txBody>
          <a:bodyPr anchor="ctr">
            <a:normAutofit/>
          </a:bodyPr>
          <a:lstStyle/>
          <a:p>
            <a:r>
              <a:rPr lang="pl-PL" sz="8000" dirty="0">
                <a:solidFill>
                  <a:schemeClr val="bg1"/>
                </a:solidFill>
                <a:highlight>
                  <a:srgbClr val="000000"/>
                </a:highlight>
                <a:latin typeface="Blackadder ITC" panose="04020505051007020D02" pitchFamily="82" charset="0"/>
              </a:rPr>
              <a:t>Erasmus </a:t>
            </a:r>
            <a:r>
              <a:rPr lang="pl-PL" sz="8000" dirty="0" err="1">
                <a:solidFill>
                  <a:schemeClr val="bg1"/>
                </a:solidFill>
                <a:highlight>
                  <a:srgbClr val="000000"/>
                </a:highlight>
                <a:latin typeface="Blackadder ITC" panose="04020505051007020D02" pitchFamily="82" charset="0"/>
              </a:rPr>
              <a:t>Diary</a:t>
            </a:r>
            <a:br>
              <a:rPr lang="pl-PL" sz="8000" dirty="0">
                <a:solidFill>
                  <a:schemeClr val="bg1"/>
                </a:solidFill>
                <a:highlight>
                  <a:srgbClr val="000000"/>
                </a:highlight>
                <a:latin typeface="Blackadder ITC" panose="04020505051007020D02" pitchFamily="82" charset="0"/>
              </a:rPr>
            </a:br>
            <a:r>
              <a:rPr lang="pl-PL" sz="8000" dirty="0">
                <a:solidFill>
                  <a:schemeClr val="bg1"/>
                </a:solidFill>
                <a:highlight>
                  <a:srgbClr val="000000"/>
                </a:highlight>
                <a:latin typeface="Blackadder ITC" panose="04020505051007020D02" pitchFamily="82" charset="0"/>
              </a:rPr>
              <a:t>~</a:t>
            </a:r>
            <a:r>
              <a:rPr lang="pl-PL" sz="8000" dirty="0" err="1">
                <a:solidFill>
                  <a:schemeClr val="bg1"/>
                </a:solidFill>
                <a:highlight>
                  <a:srgbClr val="000000"/>
                </a:highlight>
                <a:latin typeface="Blackadder ITC" panose="04020505051007020D02" pitchFamily="82" charset="0"/>
              </a:rPr>
              <a:t>Spain</a:t>
            </a:r>
            <a:endParaRPr lang="pl-PL" sz="8000" dirty="0">
              <a:solidFill>
                <a:schemeClr val="bg1"/>
              </a:solidFill>
              <a:highlight>
                <a:srgbClr val="000000"/>
              </a:highlight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4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osoba, drzewo&#10;&#10;Opis wygenerowany automatycznie">
            <a:extLst>
              <a:ext uri="{FF2B5EF4-FFF2-40B4-BE49-F238E27FC236}">
                <a16:creationId xmlns:a16="http://schemas.microsoft.com/office/drawing/2014/main" id="{0CA1445B-5C93-4C5E-B11A-F9A9D96F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95"/>
            <a:ext cx="6095995" cy="6858000"/>
          </a:xfrm>
          <a:prstGeom prst="rect">
            <a:avLst/>
          </a:prstGeom>
        </p:spPr>
      </p:pic>
      <p:pic>
        <p:nvPicPr>
          <p:cNvPr id="5" name="Obraz 4" descr="Obraz zawierający osoba, chłopiec&#10;&#10;Opis wygenerowany automatycznie">
            <a:extLst>
              <a:ext uri="{FF2B5EF4-FFF2-40B4-BE49-F238E27FC236}">
                <a16:creationId xmlns:a16="http://schemas.microsoft.com/office/drawing/2014/main" id="{759EDE1D-B41D-4235-987B-89C6DE204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4590"/>
            <a:ext cx="12192000" cy="6858000"/>
          </a:xfrm>
          <a:prstGeom prst="rect">
            <a:avLst/>
          </a:prstGeom>
        </p:spPr>
      </p:pic>
      <p:pic>
        <p:nvPicPr>
          <p:cNvPr id="6" name="Obraz 5" descr="Obraz zawierający osoba, drzewo, podłoże, zewnętrzne&#10;&#10;Opis wygenerowany automatycznie">
            <a:extLst>
              <a:ext uri="{FF2B5EF4-FFF2-40B4-BE49-F238E27FC236}">
                <a16:creationId xmlns:a16="http://schemas.microsoft.com/office/drawing/2014/main" id="{E9B6AB4F-B7FA-47ED-836A-67CB3A50F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0" y="4268805"/>
            <a:ext cx="8655200" cy="10987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At the beginning, we saw the Gardens of the Royal Alcazar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201400" y="-29180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highlight>
                  <a:srgbClr val="000000"/>
                </a:highlight>
                <a:latin typeface="Blackadder ITC" panose="04020505051007020D02" pitchFamily="82" charset="0"/>
              </a:rPr>
              <a:t>27.11.2019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519E5CD2-6E47-42EE-9D42-3AA99A4A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395728"/>
            <a:ext cx="8652938" cy="18730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8000" dirty="0" err="1">
                <a:highlight>
                  <a:srgbClr val="000000"/>
                </a:highlight>
                <a:latin typeface="Blackadder ITC" panose="04020505051007020D02" pitchFamily="82" charset="0"/>
              </a:rPr>
              <a:t>Fifth</a:t>
            </a:r>
            <a:r>
              <a:rPr lang="pl-PL" sz="8000" dirty="0">
                <a:highlight>
                  <a:srgbClr val="000000"/>
                </a:highlight>
                <a:latin typeface="Blackadder ITC" panose="04020505051007020D02" pitchFamily="82" charset="0"/>
              </a:rPr>
              <a:t> </a:t>
            </a:r>
            <a:r>
              <a:rPr lang="pl-PL" sz="8000" dirty="0" err="1">
                <a:highlight>
                  <a:srgbClr val="000000"/>
                </a:highlight>
                <a:latin typeface="Blackadder ITC" panose="04020505051007020D02" pitchFamily="82" charset="0"/>
              </a:rPr>
              <a:t>day</a:t>
            </a:r>
            <a:endParaRPr lang="en-US" sz="8000" dirty="0">
              <a:highlight>
                <a:srgbClr val="000000"/>
              </a:highlight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14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osoba, drzewo&#10;&#10;Opis wygenerowany automatycznie">
            <a:extLst>
              <a:ext uri="{FF2B5EF4-FFF2-40B4-BE49-F238E27FC236}">
                <a16:creationId xmlns:a16="http://schemas.microsoft.com/office/drawing/2014/main" id="{0CA1445B-5C93-4C5E-B11A-F9A9D96F0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95"/>
            <a:ext cx="6095995" cy="6858000"/>
          </a:xfrm>
          <a:prstGeom prst="rect">
            <a:avLst/>
          </a:prstGeom>
        </p:spPr>
      </p:pic>
      <p:pic>
        <p:nvPicPr>
          <p:cNvPr id="5" name="Obraz 4" descr="Obraz zawierający osoba, chłopiec&#10;&#10;Opis wygenerowany automatycznie">
            <a:extLst>
              <a:ext uri="{FF2B5EF4-FFF2-40B4-BE49-F238E27FC236}">
                <a16:creationId xmlns:a16="http://schemas.microsoft.com/office/drawing/2014/main" id="{759EDE1D-B41D-4235-987B-89C6DE204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459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podłoże, wewnątrz, osoba, pomieszczenie&#10;&#10;Opis wygenerowany automatycznie">
            <a:extLst>
              <a:ext uri="{FF2B5EF4-FFF2-40B4-BE49-F238E27FC236}">
                <a16:creationId xmlns:a16="http://schemas.microsoft.com/office/drawing/2014/main" id="{7373503D-9A4D-4EBB-941D-5E03BE5C2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 descr="Obraz zawierający podłoże, zewnętrzne, niebo, osoba&#10;&#10;Opis wygenerowany automatycznie">
            <a:extLst>
              <a:ext uri="{FF2B5EF4-FFF2-40B4-BE49-F238E27FC236}">
                <a16:creationId xmlns:a16="http://schemas.microsoft.com/office/drawing/2014/main" id="{0AACD743-06CB-4870-A824-7426DA49E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752" y="1498173"/>
            <a:ext cx="8655200" cy="10987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We also visited the Spanish Square, where there were </a:t>
            </a:r>
            <a:r>
              <a:rPr lang="pl-PL" sz="4000" dirty="0" err="1">
                <a:highlight>
                  <a:srgbClr val="000000"/>
                </a:highlight>
                <a:latin typeface="Edwardian Script ITC" panose="030303020407070D0804" pitchFamily="66" charset="0"/>
              </a:rPr>
              <a:t>riddles</a:t>
            </a: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 waiting for us, which we had to solve in groups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27.11.2019</a:t>
            </a:r>
          </a:p>
        </p:txBody>
      </p:sp>
    </p:spTree>
    <p:extLst>
      <p:ext uri="{BB962C8B-B14F-4D97-AF65-F5344CB8AC3E}">
        <p14:creationId xmlns:p14="http://schemas.microsoft.com/office/powerpoint/2010/main" val="602207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osoba, drzewo&#10;&#10;Opis wygenerowany automatycznie">
            <a:extLst>
              <a:ext uri="{FF2B5EF4-FFF2-40B4-BE49-F238E27FC236}">
                <a16:creationId xmlns:a16="http://schemas.microsoft.com/office/drawing/2014/main" id="{0CA1445B-5C93-4C5E-B11A-F9A9D96F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95"/>
            <a:ext cx="6095995" cy="6858000"/>
          </a:xfrm>
          <a:prstGeom prst="rect">
            <a:avLst/>
          </a:prstGeom>
        </p:spPr>
      </p:pic>
      <p:pic>
        <p:nvPicPr>
          <p:cNvPr id="5" name="Obraz 4" descr="Obraz zawierający osoba, chłopiec&#10;&#10;Opis wygenerowany automatycznie">
            <a:extLst>
              <a:ext uri="{FF2B5EF4-FFF2-40B4-BE49-F238E27FC236}">
                <a16:creationId xmlns:a16="http://schemas.microsoft.com/office/drawing/2014/main" id="{759EDE1D-B41D-4235-987B-89C6DE204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4590"/>
            <a:ext cx="12192000" cy="6858000"/>
          </a:xfrm>
          <a:prstGeom prst="rect">
            <a:avLst/>
          </a:prstGeom>
        </p:spPr>
      </p:pic>
      <p:pic>
        <p:nvPicPr>
          <p:cNvPr id="6" name="Obraz 5" descr="Obraz zawierający osoba, drzewo, podłoże, zewnętrzne&#10;&#10;Opis wygenerowany automatycznie">
            <a:extLst>
              <a:ext uri="{FF2B5EF4-FFF2-40B4-BE49-F238E27FC236}">
                <a16:creationId xmlns:a16="http://schemas.microsoft.com/office/drawing/2014/main" id="{E9B6AB4F-B7FA-47ED-836A-67CB3A50F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pic>
        <p:nvPicPr>
          <p:cNvPr id="8" name="Obraz 7" descr="Obraz zawierający wewnątrz, ściana, osoba, sufit&#10;&#10;Opis wygenerowany automatycznie">
            <a:extLst>
              <a:ext uri="{FF2B5EF4-FFF2-40B4-BE49-F238E27FC236}">
                <a16:creationId xmlns:a16="http://schemas.microsoft.com/office/drawing/2014/main" id="{D09848A5-768E-49D3-95DD-094B77C8D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0" y="4268805"/>
            <a:ext cx="8655200" cy="10987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On that day, we presented presentations about Spain, prepared by us in Poland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210544" y="-14590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28.11.2019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519E5CD2-6E47-42EE-9D42-3AA99A4A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395728"/>
            <a:ext cx="8652938" cy="18730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8000" dirty="0" err="1">
                <a:highlight>
                  <a:srgbClr val="000000"/>
                </a:highlight>
                <a:latin typeface="Blackadder ITC" panose="04020505051007020D02" pitchFamily="82" charset="0"/>
              </a:rPr>
              <a:t>Sixth</a:t>
            </a:r>
            <a:r>
              <a:rPr lang="pl-PL" sz="8000" dirty="0">
                <a:highlight>
                  <a:srgbClr val="000000"/>
                </a:highlight>
                <a:latin typeface="Blackadder ITC" panose="04020505051007020D02" pitchFamily="82" charset="0"/>
              </a:rPr>
              <a:t> </a:t>
            </a:r>
            <a:r>
              <a:rPr lang="pl-PL" sz="8000" dirty="0" err="1">
                <a:highlight>
                  <a:srgbClr val="000000"/>
                </a:highlight>
                <a:latin typeface="Blackadder ITC" panose="04020505051007020D02" pitchFamily="82" charset="0"/>
              </a:rPr>
              <a:t>day</a:t>
            </a:r>
            <a:endParaRPr lang="en-US" sz="8000" dirty="0">
              <a:highlight>
                <a:srgbClr val="000000"/>
              </a:highlight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4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osoba, drzewo&#10;&#10;Opis wygenerowany automatycznie">
            <a:extLst>
              <a:ext uri="{FF2B5EF4-FFF2-40B4-BE49-F238E27FC236}">
                <a16:creationId xmlns:a16="http://schemas.microsoft.com/office/drawing/2014/main" id="{0CA1445B-5C93-4C5E-B11A-F9A9D96F0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95"/>
            <a:ext cx="6095995" cy="6858000"/>
          </a:xfrm>
          <a:prstGeom prst="rect">
            <a:avLst/>
          </a:prstGeom>
        </p:spPr>
      </p:pic>
      <p:pic>
        <p:nvPicPr>
          <p:cNvPr id="5" name="Obraz 4" descr="Obraz zawierający osoba, chłopiec&#10;&#10;Opis wygenerowany automatycznie">
            <a:extLst>
              <a:ext uri="{FF2B5EF4-FFF2-40B4-BE49-F238E27FC236}">
                <a16:creationId xmlns:a16="http://schemas.microsoft.com/office/drawing/2014/main" id="{759EDE1D-B41D-4235-987B-89C6DE204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459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podłoże, wewnątrz, osoba, pomieszczenie&#10;&#10;Opis wygenerowany automatycznie">
            <a:extLst>
              <a:ext uri="{FF2B5EF4-FFF2-40B4-BE49-F238E27FC236}">
                <a16:creationId xmlns:a16="http://schemas.microsoft.com/office/drawing/2014/main" id="{7373503D-9A4D-4EBB-941D-5E03BE5C2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 descr="Obraz zawierający podłoże, zewnętrzne, niebo, osoba&#10;&#10;Opis wygenerowany automatycznie">
            <a:extLst>
              <a:ext uri="{FF2B5EF4-FFF2-40B4-BE49-F238E27FC236}">
                <a16:creationId xmlns:a16="http://schemas.microsoft.com/office/drawing/2014/main" id="{0AACD743-06CB-4870-A824-7426DA49E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0"/>
            <a:ext cx="12192000" cy="6858000"/>
          </a:xfrm>
          <a:prstGeom prst="rect">
            <a:avLst/>
          </a:prstGeom>
        </p:spPr>
      </p:pic>
      <p:pic>
        <p:nvPicPr>
          <p:cNvPr id="8" name="Obraz 7" descr="Obraz zawierający niebo, osoba, zewnętrzne, osoby&#10;&#10;Opis wygenerowany automatycznie">
            <a:extLst>
              <a:ext uri="{FF2B5EF4-FFF2-40B4-BE49-F238E27FC236}">
                <a16:creationId xmlns:a16="http://schemas.microsoft.com/office/drawing/2014/main" id="{E2324A88-BF1C-4B55-ADEE-A17FB3A22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886"/>
            <a:ext cx="12191997" cy="68944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395" y="4261104"/>
            <a:ext cx="8655200" cy="11852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We also visited the city center and important places for everyday Spanish life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28.11.2019</a:t>
            </a:r>
          </a:p>
        </p:txBody>
      </p:sp>
    </p:spTree>
    <p:extLst>
      <p:ext uri="{BB962C8B-B14F-4D97-AF65-F5344CB8AC3E}">
        <p14:creationId xmlns:p14="http://schemas.microsoft.com/office/powerpoint/2010/main" val="1008487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osoba, drzewo&#10;&#10;Opis wygenerowany automatycznie">
            <a:extLst>
              <a:ext uri="{FF2B5EF4-FFF2-40B4-BE49-F238E27FC236}">
                <a16:creationId xmlns:a16="http://schemas.microsoft.com/office/drawing/2014/main" id="{0CA1445B-5C93-4C5E-B11A-F9A9D96F0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95"/>
            <a:ext cx="6095995" cy="6858000"/>
          </a:xfrm>
          <a:prstGeom prst="rect">
            <a:avLst/>
          </a:prstGeom>
        </p:spPr>
      </p:pic>
      <p:pic>
        <p:nvPicPr>
          <p:cNvPr id="5" name="Obraz 4" descr="Obraz zawierający osoba, chłopiec&#10;&#10;Opis wygenerowany automatycznie">
            <a:extLst>
              <a:ext uri="{FF2B5EF4-FFF2-40B4-BE49-F238E27FC236}">
                <a16:creationId xmlns:a16="http://schemas.microsoft.com/office/drawing/2014/main" id="{759EDE1D-B41D-4235-987B-89C6DE204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459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podłoże, wewnątrz, osoba, pomieszczenie&#10;&#10;Opis wygenerowany automatycznie">
            <a:extLst>
              <a:ext uri="{FF2B5EF4-FFF2-40B4-BE49-F238E27FC236}">
                <a16:creationId xmlns:a16="http://schemas.microsoft.com/office/drawing/2014/main" id="{7373503D-9A4D-4EBB-941D-5E03BE5C2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 descr="Obraz zawierający podłoże, zewnętrzne, niebo, osoba&#10;&#10;Opis wygenerowany automatycznie">
            <a:extLst>
              <a:ext uri="{FF2B5EF4-FFF2-40B4-BE49-F238E27FC236}">
                <a16:creationId xmlns:a16="http://schemas.microsoft.com/office/drawing/2014/main" id="{0AACD743-06CB-4870-A824-7426DA49E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0"/>
            <a:ext cx="12192000" cy="6858000"/>
          </a:xfrm>
          <a:prstGeom prst="rect">
            <a:avLst/>
          </a:prstGeom>
        </p:spPr>
      </p:pic>
      <p:pic>
        <p:nvPicPr>
          <p:cNvPr id="8" name="Obraz 7" descr="Obraz zawierający niebo, osoba, zewnętrzne, osoby&#10;&#10;Opis wygenerowany automatycznie">
            <a:extLst>
              <a:ext uri="{FF2B5EF4-FFF2-40B4-BE49-F238E27FC236}">
                <a16:creationId xmlns:a16="http://schemas.microsoft.com/office/drawing/2014/main" id="{E2324A88-BF1C-4B55-ADEE-A17FB3A22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886"/>
            <a:ext cx="12191997" cy="6894475"/>
          </a:xfrm>
          <a:prstGeom prst="rect">
            <a:avLst/>
          </a:prstGeom>
        </p:spPr>
      </p:pic>
      <p:pic>
        <p:nvPicPr>
          <p:cNvPr id="10" name="Obraz 9" descr="Obraz zawierający osoba, stół, osoby, wewnątrz&#10;&#10;Opis wygenerowany automatycznie">
            <a:extLst>
              <a:ext uri="{FF2B5EF4-FFF2-40B4-BE49-F238E27FC236}">
                <a16:creationId xmlns:a16="http://schemas.microsoft.com/office/drawing/2014/main" id="{0C412193-03AF-413F-9AD9-023FB37105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395" y="4261104"/>
            <a:ext cx="8655200" cy="11852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We </a:t>
            </a: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had dinner with our exchanges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 in </a:t>
            </a:r>
            <a:r>
              <a:rPr lang="pl-PL" sz="4000" dirty="0" err="1">
                <a:highlight>
                  <a:srgbClr val="000000"/>
                </a:highlight>
                <a:latin typeface="Edwardian Script ITC" panose="030303020407070D0804" pitchFamily="66" charset="0"/>
              </a:rPr>
              <a:t>Cruzcampo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 </a:t>
            </a:r>
            <a:r>
              <a:rPr lang="pl-PL" sz="4000" dirty="0" err="1">
                <a:highlight>
                  <a:srgbClr val="000000"/>
                </a:highlight>
                <a:latin typeface="Edwardian Script ITC" panose="030303020407070D0804" pitchFamily="66" charset="0"/>
              </a:rPr>
              <a:t>too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28.11.2019</a:t>
            </a:r>
          </a:p>
        </p:txBody>
      </p:sp>
    </p:spTree>
    <p:extLst>
      <p:ext uri="{BB962C8B-B14F-4D97-AF65-F5344CB8AC3E}">
        <p14:creationId xmlns:p14="http://schemas.microsoft.com/office/powerpoint/2010/main" val="3240011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osoba, drzewo&#10;&#10;Opis wygenerowany automatycznie">
            <a:extLst>
              <a:ext uri="{FF2B5EF4-FFF2-40B4-BE49-F238E27FC236}">
                <a16:creationId xmlns:a16="http://schemas.microsoft.com/office/drawing/2014/main" id="{0CA1445B-5C93-4C5E-B11A-F9A9D96F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95"/>
            <a:ext cx="6095995" cy="6858000"/>
          </a:xfrm>
          <a:prstGeom prst="rect">
            <a:avLst/>
          </a:prstGeom>
        </p:spPr>
      </p:pic>
      <p:pic>
        <p:nvPicPr>
          <p:cNvPr id="5" name="Obraz 4" descr="Obraz zawierający osoba, chłopiec&#10;&#10;Opis wygenerowany automatycznie">
            <a:extLst>
              <a:ext uri="{FF2B5EF4-FFF2-40B4-BE49-F238E27FC236}">
                <a16:creationId xmlns:a16="http://schemas.microsoft.com/office/drawing/2014/main" id="{759EDE1D-B41D-4235-987B-89C6DE204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4590"/>
            <a:ext cx="12192000" cy="6858000"/>
          </a:xfrm>
          <a:prstGeom prst="rect">
            <a:avLst/>
          </a:prstGeom>
        </p:spPr>
      </p:pic>
      <p:pic>
        <p:nvPicPr>
          <p:cNvPr id="6" name="Obraz 5" descr="Obraz zawierający osoba, drzewo, podłoże, zewnętrzne&#10;&#10;Opis wygenerowany automatycznie">
            <a:extLst>
              <a:ext uri="{FF2B5EF4-FFF2-40B4-BE49-F238E27FC236}">
                <a16:creationId xmlns:a16="http://schemas.microsoft.com/office/drawing/2014/main" id="{E9B6AB4F-B7FA-47ED-836A-67CB3A50F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pic>
        <p:nvPicPr>
          <p:cNvPr id="8" name="Obraz 7" descr="Obraz zawierający wewnątrz, ściana, osoba, sufit&#10;&#10;Opis wygenerowany automatycznie">
            <a:extLst>
              <a:ext uri="{FF2B5EF4-FFF2-40B4-BE49-F238E27FC236}">
                <a16:creationId xmlns:a16="http://schemas.microsoft.com/office/drawing/2014/main" id="{D09848A5-768E-49D3-95DD-094B77C8D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osoba, zewnętrzne, grupa, osoby&#10;&#10;Opis wygenerowany automatycznie">
            <a:extLst>
              <a:ext uri="{FF2B5EF4-FFF2-40B4-BE49-F238E27FC236}">
                <a16:creationId xmlns:a16="http://schemas.microsoft.com/office/drawing/2014/main" id="{03D77136-448A-4B09-9DD9-C275A4A27A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0"/>
            <a:ext cx="6095994" cy="6858000"/>
          </a:xfrm>
          <a:prstGeom prst="rect">
            <a:avLst/>
          </a:prstGeom>
        </p:spPr>
      </p:pic>
      <p:pic>
        <p:nvPicPr>
          <p:cNvPr id="12" name="Obraz 11" descr="Obraz zawierający podłoże, osoba, stojące, osoby&#10;&#10;Opis wygenerowany automatycznie">
            <a:extLst>
              <a:ext uri="{FF2B5EF4-FFF2-40B4-BE49-F238E27FC236}">
                <a16:creationId xmlns:a16="http://schemas.microsoft.com/office/drawing/2014/main" id="{F08EEC9D-5441-49A4-84AF-2CFB8F8A6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4" y="7295"/>
            <a:ext cx="6095994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0" y="4268805"/>
            <a:ext cx="8655200" cy="10987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We were in the pedestrian zone in the center and saw many interesting monuments.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210544" y="-14590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29.11.2019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519E5CD2-6E47-42EE-9D42-3AA99A4A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22" y="1260435"/>
            <a:ext cx="8652938" cy="18730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8000" dirty="0" err="1">
                <a:highlight>
                  <a:srgbClr val="000000"/>
                </a:highlight>
                <a:latin typeface="Blackadder ITC" panose="04020505051007020D02" pitchFamily="82" charset="0"/>
              </a:rPr>
              <a:t>Seventh</a:t>
            </a:r>
            <a:r>
              <a:rPr lang="pl-PL" sz="8000" dirty="0">
                <a:highlight>
                  <a:srgbClr val="000000"/>
                </a:highlight>
                <a:latin typeface="Blackadder ITC" panose="04020505051007020D02" pitchFamily="82" charset="0"/>
              </a:rPr>
              <a:t> </a:t>
            </a:r>
            <a:r>
              <a:rPr lang="pl-PL" sz="8000" dirty="0" err="1">
                <a:highlight>
                  <a:srgbClr val="000000"/>
                </a:highlight>
                <a:latin typeface="Blackadder ITC" panose="04020505051007020D02" pitchFamily="82" charset="0"/>
              </a:rPr>
              <a:t>day</a:t>
            </a:r>
            <a:endParaRPr lang="en-US" sz="8000" dirty="0">
              <a:highlight>
                <a:srgbClr val="000000"/>
              </a:highlight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04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osoba, drzewo&#10;&#10;Opis wygenerowany automatycznie">
            <a:extLst>
              <a:ext uri="{FF2B5EF4-FFF2-40B4-BE49-F238E27FC236}">
                <a16:creationId xmlns:a16="http://schemas.microsoft.com/office/drawing/2014/main" id="{0CA1445B-5C93-4C5E-B11A-F9A9D96F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95"/>
            <a:ext cx="6095995" cy="6858000"/>
          </a:xfrm>
          <a:prstGeom prst="rect">
            <a:avLst/>
          </a:prstGeom>
        </p:spPr>
      </p:pic>
      <p:pic>
        <p:nvPicPr>
          <p:cNvPr id="5" name="Obraz 4" descr="Obraz zawierający osoba, chłopiec&#10;&#10;Opis wygenerowany automatycznie">
            <a:extLst>
              <a:ext uri="{FF2B5EF4-FFF2-40B4-BE49-F238E27FC236}">
                <a16:creationId xmlns:a16="http://schemas.microsoft.com/office/drawing/2014/main" id="{759EDE1D-B41D-4235-987B-89C6DE204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4590"/>
            <a:ext cx="12192000" cy="6858000"/>
          </a:xfrm>
          <a:prstGeom prst="rect">
            <a:avLst/>
          </a:prstGeom>
        </p:spPr>
      </p:pic>
      <p:pic>
        <p:nvPicPr>
          <p:cNvPr id="6" name="Obraz 5" descr="Obraz zawierający osoba, drzewo, podłoże, zewnętrzne&#10;&#10;Opis wygenerowany automatycznie">
            <a:extLst>
              <a:ext uri="{FF2B5EF4-FFF2-40B4-BE49-F238E27FC236}">
                <a16:creationId xmlns:a16="http://schemas.microsoft.com/office/drawing/2014/main" id="{E9B6AB4F-B7FA-47ED-836A-67CB3A50F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pic>
        <p:nvPicPr>
          <p:cNvPr id="8" name="Obraz 7" descr="Obraz zawierający wewnątrz, ściana, osoba, sufit&#10;&#10;Opis wygenerowany automatycznie">
            <a:extLst>
              <a:ext uri="{FF2B5EF4-FFF2-40B4-BE49-F238E27FC236}">
                <a16:creationId xmlns:a16="http://schemas.microsoft.com/office/drawing/2014/main" id="{D09848A5-768E-49D3-95DD-094B77C8D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osoba, zewnętrzne, grupa, osoby&#10;&#10;Opis wygenerowany automatycznie">
            <a:extLst>
              <a:ext uri="{FF2B5EF4-FFF2-40B4-BE49-F238E27FC236}">
                <a16:creationId xmlns:a16="http://schemas.microsoft.com/office/drawing/2014/main" id="{03D77136-448A-4B09-9DD9-C275A4A27A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0"/>
            <a:ext cx="6095994" cy="6858000"/>
          </a:xfrm>
          <a:prstGeom prst="rect">
            <a:avLst/>
          </a:prstGeom>
        </p:spPr>
      </p:pic>
      <p:pic>
        <p:nvPicPr>
          <p:cNvPr id="12" name="Obraz 11" descr="Obraz zawierający podłoże, osoba, stojące, osoby&#10;&#10;Opis wygenerowany automatycznie">
            <a:extLst>
              <a:ext uri="{FF2B5EF4-FFF2-40B4-BE49-F238E27FC236}">
                <a16:creationId xmlns:a16="http://schemas.microsoft.com/office/drawing/2014/main" id="{F08EEC9D-5441-49A4-84AF-2CFB8F8A6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4" y="7295"/>
            <a:ext cx="6095994" cy="6858000"/>
          </a:xfrm>
          <a:prstGeom prst="rect">
            <a:avLst/>
          </a:prstGeom>
        </p:spPr>
      </p:pic>
      <p:pic>
        <p:nvPicPr>
          <p:cNvPr id="10" name="Obraz 9" descr="Obraz zawierający tekst, osoba, podłoże, stojące&#10;&#10;Opis wygenerowany automatycznie">
            <a:extLst>
              <a:ext uri="{FF2B5EF4-FFF2-40B4-BE49-F238E27FC236}">
                <a16:creationId xmlns:a16="http://schemas.microsoft.com/office/drawing/2014/main" id="{FB5BEC10-E373-4F2B-8F14-722F29A33D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0" y="4268805"/>
            <a:ext cx="8655200" cy="10987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We packed up, gathered at the airport and returned to Poland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210544" y="-14590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30.11.2019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519E5CD2-6E47-42EE-9D42-3AA99A4A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22" y="1260435"/>
            <a:ext cx="8652938" cy="18730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80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Eighth</a:t>
            </a:r>
            <a:r>
              <a:rPr lang="pl-PL" sz="8000" dirty="0">
                <a:solidFill>
                  <a:schemeClr val="bg1"/>
                </a:solidFill>
                <a:latin typeface="Blackadder ITC" panose="04020505051007020D02" pitchFamily="82" charset="0"/>
              </a:rPr>
              <a:t> </a:t>
            </a:r>
            <a:r>
              <a:rPr lang="pl-PL" sz="80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day</a:t>
            </a:r>
            <a:endParaRPr lang="en-US" sz="80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90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Obraz zawierający tekst, podłoże, budynek, osoba&#10;&#10;Opis wygenerowany automatycznie">
            <a:extLst>
              <a:ext uri="{FF2B5EF4-FFF2-40B4-BE49-F238E27FC236}">
                <a16:creationId xmlns:a16="http://schemas.microsoft.com/office/drawing/2014/main" id="{B1722B70-0198-4E0B-86D5-7AB617373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8" r="1" b="423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03C0F7-24C5-4C59-95BC-9A1B4DB5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>
                <a:latin typeface="Blackadder ITC" panose="04020505051007020D02" pitchFamily="82" charset="0"/>
              </a:rPr>
              <a:t>First day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Edwardian Script ITC" panose="030303020407070D0804" pitchFamily="66" charset="0"/>
              </a:rPr>
              <a:t>We started our journey at the bus station in Radom.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23.11.2019</a:t>
            </a:r>
          </a:p>
        </p:txBody>
      </p:sp>
    </p:spTree>
    <p:extLst>
      <p:ext uri="{BB962C8B-B14F-4D97-AF65-F5344CB8AC3E}">
        <p14:creationId xmlns:p14="http://schemas.microsoft.com/office/powerpoint/2010/main" val="21843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59BDDB2-B0B0-4735-B0CC-447BE8150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2" y="1625601"/>
            <a:ext cx="8655200" cy="34547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Edwardian Script ITC" panose="030303020407070D0804" pitchFamily="66" charset="0"/>
              </a:rPr>
              <a:t>Our next station was the airport in </a:t>
            </a:r>
            <a:r>
              <a:rPr lang="pl-PL" sz="4000" dirty="0" err="1">
                <a:latin typeface="Edwardian Script ITC" panose="030303020407070D0804" pitchFamily="66" charset="0"/>
              </a:rPr>
              <a:t>Crac</a:t>
            </a:r>
            <a:r>
              <a:rPr lang="en-US" sz="4000" dirty="0">
                <a:latin typeface="Edwardian Script ITC" panose="030303020407070D0804" pitchFamily="66" charset="0"/>
              </a:rPr>
              <a:t>ow.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DF54D8A-7D63-4B51-95D5-E4FFC3409C44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23.11.2019</a:t>
            </a:r>
          </a:p>
        </p:txBody>
      </p:sp>
    </p:spTree>
    <p:extLst>
      <p:ext uri="{BB962C8B-B14F-4D97-AF65-F5344CB8AC3E}">
        <p14:creationId xmlns:p14="http://schemas.microsoft.com/office/powerpoint/2010/main" val="3656653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2CF47102-A839-4E8D-8B58-10CA39AE5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35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2" y="1625601"/>
            <a:ext cx="8655200" cy="34547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The flight took about 4 hours.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B10744C-7F59-4C44-BD34-0620103FF607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23.11.2019</a:t>
            </a:r>
          </a:p>
        </p:txBody>
      </p:sp>
    </p:spTree>
    <p:extLst>
      <p:ext uri="{BB962C8B-B14F-4D97-AF65-F5344CB8AC3E}">
        <p14:creationId xmlns:p14="http://schemas.microsoft.com/office/powerpoint/2010/main" val="2042296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 descr="Obraz zawierający zewnętrzne, ciemny&#10;&#10;Opis wygenerowany automatycznie">
            <a:extLst>
              <a:ext uri="{FF2B5EF4-FFF2-40B4-BE49-F238E27FC236}">
                <a16:creationId xmlns:a16="http://schemas.microsoft.com/office/drawing/2014/main" id="{57F458CE-E1E2-4E61-968A-1764EA334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17630"/>
          <a:stretch/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  <p:pic>
        <p:nvPicPr>
          <p:cNvPr id="11" name="Obraz 10" descr="Obraz zawierający wewnątrz, ściana, kot, czarny&#10;&#10;Opis wygenerowany automatycznie">
            <a:extLst>
              <a:ext uri="{FF2B5EF4-FFF2-40B4-BE49-F238E27FC236}">
                <a16:creationId xmlns:a16="http://schemas.microsoft.com/office/drawing/2014/main" id="{A1F38151-17E9-4F2B-BD8E-707E21CD1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03C0F7-24C5-4C59-95BC-9A1B4DB5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8000" dirty="0">
                <a:latin typeface="Blackadder ITC" panose="04020505051007020D02" pitchFamily="82" charset="0"/>
              </a:rPr>
              <a:t>S</a:t>
            </a:r>
            <a:r>
              <a:rPr lang="en-US" sz="8000" dirty="0" err="1">
                <a:latin typeface="Blackadder ITC" panose="04020505051007020D02" pitchFamily="82" charset="0"/>
              </a:rPr>
              <a:t>econd</a:t>
            </a:r>
            <a:r>
              <a:rPr lang="en-US" sz="8000" dirty="0">
                <a:latin typeface="Blackadder ITC" panose="04020505051007020D02" pitchFamily="82" charset="0"/>
              </a:rPr>
              <a:t> day</a:t>
            </a:r>
            <a:r>
              <a:rPr lang="pl-PL" sz="8000" dirty="0">
                <a:latin typeface="Blackadder ITC" panose="04020505051007020D02" pitchFamily="82" charset="0"/>
              </a:rPr>
              <a:t>,</a:t>
            </a:r>
            <a:r>
              <a:rPr lang="en-US" sz="8000" dirty="0">
                <a:latin typeface="Blackadder ITC" panose="04020505051007020D02" pitchFamily="82" charset="0"/>
              </a:rPr>
              <a:t> but first in Seville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0" y="4379527"/>
            <a:ext cx="8655200" cy="45720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Edwardian Script ITC" panose="030303020407070D0804" pitchFamily="66" charset="0"/>
              </a:rPr>
              <a:t>We spent this day with Erasmus families, their pets and our own</a:t>
            </a:r>
            <a:r>
              <a:rPr lang="pl-PL" sz="4000" dirty="0"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24.11.2019</a:t>
            </a:r>
          </a:p>
        </p:txBody>
      </p:sp>
    </p:spTree>
    <p:extLst>
      <p:ext uri="{BB962C8B-B14F-4D97-AF65-F5344CB8AC3E}">
        <p14:creationId xmlns:p14="http://schemas.microsoft.com/office/powerpoint/2010/main" val="9097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 descr="Obraz zawierający zewnętrzne, ciemny&#10;&#10;Opis wygenerowany automatycznie">
            <a:extLst>
              <a:ext uri="{FF2B5EF4-FFF2-40B4-BE49-F238E27FC236}">
                <a16:creationId xmlns:a16="http://schemas.microsoft.com/office/drawing/2014/main" id="{57F458CE-E1E2-4E61-968A-1764EA334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17630"/>
          <a:stretch/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  <p:pic>
        <p:nvPicPr>
          <p:cNvPr id="11" name="Obraz 10" descr="Obraz zawierający wewnątrz, ściana, kot, czarny&#10;&#10;Opis wygenerowany automatycznie">
            <a:extLst>
              <a:ext uri="{FF2B5EF4-FFF2-40B4-BE49-F238E27FC236}">
                <a16:creationId xmlns:a16="http://schemas.microsoft.com/office/drawing/2014/main" id="{A1F38151-17E9-4F2B-BD8E-707E21CD1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Obraz 5" descr="Obraz zawierający tekst, jedzenie, stół&#10;&#10;Opis wygenerowany automatycznie">
            <a:extLst>
              <a:ext uri="{FF2B5EF4-FFF2-40B4-BE49-F238E27FC236}">
                <a16:creationId xmlns:a16="http://schemas.microsoft.com/office/drawing/2014/main" id="{8E365C0C-E02D-453E-BD6B-F218DD8A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07A77F-4DD6-4F15-83D8-5A4FAE171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-7295"/>
            <a:ext cx="609600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03C0F7-24C5-4C59-95BC-9A1B4DB5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411615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8000" dirty="0">
                <a:highlight>
                  <a:srgbClr val="000000"/>
                </a:highlight>
                <a:latin typeface="Blackadder ITC" panose="04020505051007020D02" pitchFamily="82" charset="0"/>
              </a:rPr>
              <a:t>Third </a:t>
            </a:r>
            <a:r>
              <a:rPr lang="pl-PL" sz="8000" dirty="0" err="1">
                <a:highlight>
                  <a:srgbClr val="000000"/>
                </a:highlight>
                <a:latin typeface="Blackadder ITC" panose="04020505051007020D02" pitchFamily="82" charset="0"/>
              </a:rPr>
              <a:t>day</a:t>
            </a:r>
            <a:endParaRPr lang="en-US" sz="8000" dirty="0">
              <a:highlight>
                <a:srgbClr val="000000"/>
              </a:highlight>
              <a:latin typeface="Blackadder ITC" panose="04020505051007020D02" pitchFamily="8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0" y="4379527"/>
            <a:ext cx="8655200" cy="45720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The day was full of Spanish school activities and delicious Spanish food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25.11.2019</a:t>
            </a:r>
          </a:p>
        </p:txBody>
      </p:sp>
    </p:spTree>
    <p:extLst>
      <p:ext uri="{BB962C8B-B14F-4D97-AF65-F5344CB8AC3E}">
        <p14:creationId xmlns:p14="http://schemas.microsoft.com/office/powerpoint/2010/main" val="4117832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osoba, drzewo&#10;&#10;Opis wygenerowany automatycznie">
            <a:extLst>
              <a:ext uri="{FF2B5EF4-FFF2-40B4-BE49-F238E27FC236}">
                <a16:creationId xmlns:a16="http://schemas.microsoft.com/office/drawing/2014/main" id="{0CA1445B-5C93-4C5E-B11A-F9A9D96F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95"/>
            <a:ext cx="6095995" cy="6858000"/>
          </a:xfrm>
          <a:prstGeom prst="rect">
            <a:avLst/>
          </a:prstGeom>
        </p:spPr>
      </p:pic>
      <p:pic>
        <p:nvPicPr>
          <p:cNvPr id="12" name="Obraz 11" descr="Obraz zawierający niebo, zewnętrzne, trawa, osoba&#10;&#10;Opis wygenerowany automatycznie">
            <a:extLst>
              <a:ext uri="{FF2B5EF4-FFF2-40B4-BE49-F238E27FC236}">
                <a16:creationId xmlns:a16="http://schemas.microsoft.com/office/drawing/2014/main" id="{6075BE1F-94DC-4FBF-8A5B-B4729EDC0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4" y="0"/>
            <a:ext cx="6096006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0" y="3337559"/>
            <a:ext cx="8655200" cy="2108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We tried to eat oranges from the Spanish street but </a:t>
            </a:r>
            <a:r>
              <a:rPr lang="pl-PL" sz="4000" dirty="0" err="1">
                <a:highlight>
                  <a:srgbClr val="000000"/>
                </a:highlight>
                <a:latin typeface="Edwardian Script ITC" panose="030303020407070D0804" pitchFamily="66" charset="0"/>
              </a:rPr>
              <a:t>it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 was </a:t>
            </a: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very sour, we were also in the park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Blackadder ITC" panose="04020505051007020D02" pitchFamily="82" charset="0"/>
              </a:rPr>
              <a:t>25.11.2019</a:t>
            </a:r>
          </a:p>
        </p:txBody>
      </p:sp>
    </p:spTree>
    <p:extLst>
      <p:ext uri="{BB962C8B-B14F-4D97-AF65-F5344CB8AC3E}">
        <p14:creationId xmlns:p14="http://schemas.microsoft.com/office/powerpoint/2010/main" val="1251677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osoba, drzewo&#10;&#10;Opis wygenerowany automatycznie">
            <a:extLst>
              <a:ext uri="{FF2B5EF4-FFF2-40B4-BE49-F238E27FC236}">
                <a16:creationId xmlns:a16="http://schemas.microsoft.com/office/drawing/2014/main" id="{0CA1445B-5C93-4C5E-B11A-F9A9D96F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95"/>
            <a:ext cx="6095995" cy="6858000"/>
          </a:xfrm>
          <a:prstGeom prst="rect">
            <a:avLst/>
          </a:prstGeom>
        </p:spPr>
      </p:pic>
      <p:pic>
        <p:nvPicPr>
          <p:cNvPr id="5" name="Obraz 4" descr="Obraz zawierający osoba, chłopiec&#10;&#10;Opis wygenerowany automatycznie">
            <a:extLst>
              <a:ext uri="{FF2B5EF4-FFF2-40B4-BE49-F238E27FC236}">
                <a16:creationId xmlns:a16="http://schemas.microsoft.com/office/drawing/2014/main" id="{759EDE1D-B41D-4235-987B-89C6DE204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459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395" y="4268806"/>
            <a:ext cx="8655200" cy="10987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That day we went back to school in the morning, and in the evening we went to a </a:t>
            </a:r>
            <a:r>
              <a:rPr lang="en-US" sz="3600" dirty="0" err="1">
                <a:highlight>
                  <a:srgbClr val="000000"/>
                </a:highlight>
                <a:latin typeface="Edwardian Script ITC" panose="030303020407070D0804" pitchFamily="66" charset="0"/>
              </a:rPr>
              <a:t>galery</a:t>
            </a:r>
            <a:r>
              <a:rPr lang="pl-PL" sz="36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 </a:t>
            </a:r>
            <a:r>
              <a:rPr lang="pl-PL" sz="3600" dirty="0" err="1">
                <a:highlight>
                  <a:srgbClr val="000000"/>
                </a:highlight>
                <a:latin typeface="Edwardian Script ITC" panose="030303020407070D0804" pitchFamily="66" charset="0"/>
              </a:rPr>
              <a:t>Lagoh</a:t>
            </a:r>
            <a:r>
              <a:rPr lang="en-US" sz="36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 located near our whereabouts</a:t>
            </a:r>
            <a:r>
              <a:rPr lang="pl-PL" sz="36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26.11.2019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519E5CD2-6E47-42EE-9D42-3AA99A4A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395728"/>
            <a:ext cx="8652938" cy="18730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8000" dirty="0" err="1">
                <a:latin typeface="Blackadder ITC" panose="04020505051007020D02" pitchFamily="82" charset="0"/>
              </a:rPr>
              <a:t>Fourth</a:t>
            </a:r>
            <a:r>
              <a:rPr lang="pl-PL" sz="8000" dirty="0">
                <a:latin typeface="Blackadder ITC" panose="04020505051007020D02" pitchFamily="82" charset="0"/>
              </a:rPr>
              <a:t> </a:t>
            </a:r>
            <a:r>
              <a:rPr lang="pl-PL" sz="8000" dirty="0" err="1">
                <a:latin typeface="Blackadder ITC" panose="04020505051007020D02" pitchFamily="82" charset="0"/>
              </a:rPr>
              <a:t>day</a:t>
            </a:r>
            <a:endParaRPr lang="en-US" sz="8000" dirty="0">
              <a:highlight>
                <a:srgbClr val="000000"/>
              </a:highlight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84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osoba, drzewo&#10;&#10;Opis wygenerowany automatycznie">
            <a:extLst>
              <a:ext uri="{FF2B5EF4-FFF2-40B4-BE49-F238E27FC236}">
                <a16:creationId xmlns:a16="http://schemas.microsoft.com/office/drawing/2014/main" id="{0CA1445B-5C93-4C5E-B11A-F9A9D96F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95"/>
            <a:ext cx="6095995" cy="6858000"/>
          </a:xfrm>
          <a:prstGeom prst="rect">
            <a:avLst/>
          </a:prstGeom>
        </p:spPr>
      </p:pic>
      <p:pic>
        <p:nvPicPr>
          <p:cNvPr id="5" name="Obraz 4" descr="Obraz zawierający osoba, chłopiec&#10;&#10;Opis wygenerowany automatycznie">
            <a:extLst>
              <a:ext uri="{FF2B5EF4-FFF2-40B4-BE49-F238E27FC236}">
                <a16:creationId xmlns:a16="http://schemas.microsoft.com/office/drawing/2014/main" id="{759EDE1D-B41D-4235-987B-89C6DE204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459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podłoże, wewnątrz, osoba, pomieszczenie&#10;&#10;Opis wygenerowany automatycznie">
            <a:extLst>
              <a:ext uri="{FF2B5EF4-FFF2-40B4-BE49-F238E27FC236}">
                <a16:creationId xmlns:a16="http://schemas.microsoft.com/office/drawing/2014/main" id="{7373503D-9A4D-4EBB-941D-5E03BE5C2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D141A-A259-4008-A7CF-8534943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0" y="4268805"/>
            <a:ext cx="8655200" cy="10987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We also had introductory classes with other students of the school, of course, we worked in English</a:t>
            </a:r>
            <a:r>
              <a:rPr lang="pl-PL" sz="4000" dirty="0">
                <a:highlight>
                  <a:srgbClr val="000000"/>
                </a:highlight>
                <a:latin typeface="Edwardian Script ITC" panose="030303020407070D0804" pitchFamily="66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C632B8-A1D1-4190-8528-7B44DF0EC724}"/>
              </a:ext>
            </a:extLst>
          </p:cNvPr>
          <p:cNvSpPr txBox="1"/>
          <p:nvPr/>
        </p:nvSpPr>
        <p:spPr>
          <a:xfrm>
            <a:off x="11119104" y="-114193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lackadder ITC" panose="04020505051007020D02" pitchFamily="82" charset="0"/>
              </a:rPr>
              <a:t>26.11.2019</a:t>
            </a:r>
          </a:p>
        </p:txBody>
      </p:sp>
    </p:spTree>
    <p:extLst>
      <p:ext uri="{BB962C8B-B14F-4D97-AF65-F5344CB8AC3E}">
        <p14:creationId xmlns:p14="http://schemas.microsoft.com/office/powerpoint/2010/main" val="395803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273</Words>
  <Application>Microsoft Office PowerPoint</Application>
  <PresentationFormat>Panoramiczny</PresentationFormat>
  <Paragraphs>42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Blackadder ITC</vt:lpstr>
      <vt:lpstr>Calibri</vt:lpstr>
      <vt:lpstr>Calibri Light</vt:lpstr>
      <vt:lpstr>Edwardian Script ITC</vt:lpstr>
      <vt:lpstr>Motyw pakietu Office</vt:lpstr>
      <vt:lpstr>Erasmus Diary ~Spain</vt:lpstr>
      <vt:lpstr>First day</vt:lpstr>
      <vt:lpstr>Prezentacja programu PowerPoint</vt:lpstr>
      <vt:lpstr>Prezentacja programu PowerPoint</vt:lpstr>
      <vt:lpstr>Second day, but first in Seville</vt:lpstr>
      <vt:lpstr>Third day</vt:lpstr>
      <vt:lpstr>Prezentacja programu PowerPoint</vt:lpstr>
      <vt:lpstr>Fourth day</vt:lpstr>
      <vt:lpstr>Prezentacja programu PowerPoint</vt:lpstr>
      <vt:lpstr>Fifth day</vt:lpstr>
      <vt:lpstr>Prezentacja programu PowerPoint</vt:lpstr>
      <vt:lpstr>Sixth day</vt:lpstr>
      <vt:lpstr>Prezentacja programu PowerPoint</vt:lpstr>
      <vt:lpstr>Prezentacja programu PowerPoint</vt:lpstr>
      <vt:lpstr>Seventh day</vt:lpstr>
      <vt:lpstr>Eighth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Diary Spain</dc:title>
  <dc:creator>Dominika Nagadowska</dc:creator>
  <cp:lastModifiedBy>Dominika Nagadowska</cp:lastModifiedBy>
  <cp:revision>3</cp:revision>
  <dcterms:created xsi:type="dcterms:W3CDTF">2022-04-21T20:20:06Z</dcterms:created>
  <dcterms:modified xsi:type="dcterms:W3CDTF">2022-04-29T19:47:07Z</dcterms:modified>
</cp:coreProperties>
</file>