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5" r:id="rId5"/>
    <p:sldId id="261" r:id="rId6"/>
    <p:sldId id="266" r:id="rId7"/>
    <p:sldId id="267" r:id="rId8"/>
    <p:sldId id="262" r:id="rId9"/>
    <p:sldId id="271" r:id="rId10"/>
    <p:sldId id="259" r:id="rId11"/>
    <p:sldId id="263" r:id="rId12"/>
    <p:sldId id="272" r:id="rId13"/>
    <p:sldId id="264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744"/>
  </p:normalViewPr>
  <p:slideViewPr>
    <p:cSldViewPr snapToGrid="0" snapToObjects="1">
      <p:cViewPr varScale="1">
        <p:scale>
          <a:sx n="116" d="100"/>
          <a:sy n="116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06E3422-1DDB-C344-84C2-9D9285FD6668}" type="datetimeFigureOut">
              <a:rPr lang="pl-PL" smtClean="0"/>
              <a:t>10.04.2022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39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10.04.2022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182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10.04.2022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6030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10.04.2022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3527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10.04.2022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8540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10.04.2022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367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10.04.2022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9596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10.04.2022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195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10.04.2022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66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10.04.2022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858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10.04.2022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64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10.04.2022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45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10.04.2022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19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10.04.2022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61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10.04.2022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588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10.04.2022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4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10.04.2022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899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3422-1DDB-C344-84C2-9D9285FD6668}" type="datetimeFigureOut">
              <a:rPr lang="pl-PL" smtClean="0"/>
              <a:t>10.04.2022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002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316067-31BB-304C-9D9B-21FBA3578C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ERASMUS+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DD9E0CC-4A1E-C848-9E35-D37EFCD01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/>
              <a:t>NETHERLANDS</a:t>
            </a:r>
          </a:p>
        </p:txBody>
      </p:sp>
    </p:spTree>
    <p:extLst>
      <p:ext uri="{BB962C8B-B14F-4D97-AF65-F5344CB8AC3E}">
        <p14:creationId xmlns:p14="http://schemas.microsoft.com/office/powerpoint/2010/main" val="166790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4E7DBFC-E8A3-4A43-9B7E-5050589F6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52" y="622452"/>
            <a:ext cx="9978836" cy="561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F58C54-9348-5345-8678-5BA79200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60" y="241426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/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259182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509F6B-4D46-1546-BD66-404C7F674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7" y="453738"/>
            <a:ext cx="8978748" cy="105557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On Thursday we finished the work on the project and visited the village where there were typical Dutch monuments.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2A0EAFB-931F-F942-904D-61CCEF4F7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460" y="1603661"/>
            <a:ext cx="6293361" cy="47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2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F58C54-9348-5345-8678-5BA79200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60" y="241426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/>
              <a:t>FRIDAY</a:t>
            </a:r>
          </a:p>
        </p:txBody>
      </p:sp>
    </p:spTree>
    <p:extLst>
      <p:ext uri="{BB962C8B-B14F-4D97-AF65-F5344CB8AC3E}">
        <p14:creationId xmlns:p14="http://schemas.microsoft.com/office/powerpoint/2010/main" val="41454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78AC7F-EF05-6849-9CFB-7F8F03CB7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9977" y="662353"/>
            <a:ext cx="8460953" cy="681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Friday we returned to Poland.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D570999-D5CD-3E4A-B887-1301284AD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0" y="1563037"/>
            <a:ext cx="8383836" cy="471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3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F58C54-9348-5345-8678-5BA79200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60" y="241426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/>
              <a:t>MONDAY</a:t>
            </a:r>
          </a:p>
        </p:txBody>
      </p:sp>
    </p:spTree>
    <p:extLst>
      <p:ext uri="{BB962C8B-B14F-4D97-AF65-F5344CB8AC3E}">
        <p14:creationId xmlns:p14="http://schemas.microsoft.com/office/powerpoint/2010/main" val="370270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8A3842-7F34-6B4A-BD5F-4A19F064E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057" y="574923"/>
            <a:ext cx="9243152" cy="978456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On Monday we arrived in Amsterdam and had a boat a bout tour exploring the city.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46C3292-A883-5740-9515-65937A561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103" y="1773716"/>
            <a:ext cx="7877060" cy="443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4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0939570-11F5-0946-B526-A66613918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299" y="947450"/>
            <a:ext cx="6617465" cy="496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2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F58C54-9348-5345-8678-5BA79200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60" y="241426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/>
              <a:t>TUESDAY</a:t>
            </a:r>
          </a:p>
        </p:txBody>
      </p:sp>
    </p:spTree>
    <p:extLst>
      <p:ext uri="{BB962C8B-B14F-4D97-AF65-F5344CB8AC3E}">
        <p14:creationId xmlns:p14="http://schemas.microsoft.com/office/powerpoint/2010/main" val="306509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AB6A2B-27BE-B14B-B39E-F969EBB9F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910" y="453738"/>
            <a:ext cx="9104275" cy="1088624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On Tuesday we started work on the project ’’What is the European identity?’’. We got to know Dutch games and tasted traditional dishes.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B495870-542F-224D-9ED1-EC563C213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485" y="1606416"/>
            <a:ext cx="6397127" cy="479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2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05CAC30-A029-1445-A5F5-7FE0B3CED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045" y="815248"/>
            <a:ext cx="7179325" cy="53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8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F58C54-9348-5345-8678-5BA79200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60" y="241426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/>
              <a:t>WEDNESDAY</a:t>
            </a:r>
          </a:p>
        </p:txBody>
      </p:sp>
    </p:spTree>
    <p:extLst>
      <p:ext uri="{BB962C8B-B14F-4D97-AF65-F5344CB8AC3E}">
        <p14:creationId xmlns:p14="http://schemas.microsoft.com/office/powerpoint/2010/main" val="237058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FAE49B-B1B8-6B45-9443-0A88D90F9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580" y="486788"/>
            <a:ext cx="8482988" cy="102252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On Wednesday we went by boat to Rotterdam, where we did a bike tour and visited the </a:t>
            </a:r>
            <a:r>
              <a:rPr lang="en-US" dirty="0" err="1"/>
              <a:t>Euromast</a:t>
            </a:r>
            <a:r>
              <a:rPr lang="en-US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BE19F64-EF11-894C-AFA0-BE512B78A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534" y="1565103"/>
            <a:ext cx="6408145" cy="480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2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{0327C5EC-0A3B-9543-AB9E-DCBBD2943C9E}tf10001122</Template>
  <TotalTime>88</TotalTime>
  <Words>98</Words>
  <Application>Microsoft Macintosh PowerPoint</Application>
  <PresentationFormat>Panoramiczny</PresentationFormat>
  <Paragraphs>12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Tw Cen MT</vt:lpstr>
      <vt:lpstr>Obwód</vt:lpstr>
      <vt:lpstr>ERASMUS+</vt:lpstr>
      <vt:lpstr>MONDAY</vt:lpstr>
      <vt:lpstr>Prezentacja programu PowerPoint</vt:lpstr>
      <vt:lpstr>Prezentacja programu PowerPoint</vt:lpstr>
      <vt:lpstr>TUESDAY</vt:lpstr>
      <vt:lpstr>Prezentacja programu PowerPoint</vt:lpstr>
      <vt:lpstr>Prezentacja programu PowerPoint</vt:lpstr>
      <vt:lpstr>WEDNESDAY</vt:lpstr>
      <vt:lpstr>Prezentacja programu PowerPoint</vt:lpstr>
      <vt:lpstr>Prezentacja programu PowerPoint</vt:lpstr>
      <vt:lpstr>THURSDAY</vt:lpstr>
      <vt:lpstr>Prezentacja programu PowerPoint</vt:lpstr>
      <vt:lpstr>FRIDAY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Morawska Julia</dc:creator>
  <cp:lastModifiedBy>Morawska Julia</cp:lastModifiedBy>
  <cp:revision>10</cp:revision>
  <dcterms:created xsi:type="dcterms:W3CDTF">2022-04-10T16:37:44Z</dcterms:created>
  <dcterms:modified xsi:type="dcterms:W3CDTF">2022-04-10T18:06:01Z</dcterms:modified>
</cp:coreProperties>
</file>