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6"/>
    <p:restoredTop sz="95853"/>
  </p:normalViewPr>
  <p:slideViewPr>
    <p:cSldViewPr snapToGrid="0" snapToObjects="1">
      <p:cViewPr varScale="1">
        <p:scale>
          <a:sx n="115" d="100"/>
          <a:sy n="115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2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0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6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9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7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6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11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5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5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3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4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2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3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47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30" name="Rectangle 17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3" name="Rectangle 21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F72003-9BA6-D247-9439-D1C6567BF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 anchor="ctr">
            <a:normAutofit/>
          </a:bodyPr>
          <a:lstStyle/>
          <a:p>
            <a:r>
              <a:rPr lang="nl-NL"/>
              <a:t>Erasmus+ exchange Spain 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693D0E-DFED-164B-82DA-1B4095AC9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nl-NL"/>
              <a:t>25-29 November 2019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CE0E75-8394-4D54-894E-C4A07AAFD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517" y="1076193"/>
            <a:ext cx="6260963" cy="46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2196CC-09FB-4730-B6EE-18D1E565C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755" y="2930"/>
            <a:ext cx="5701292" cy="343124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52335F-4382-6248-A31D-D72A5021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nl-NL"/>
              <a:t>Day 1; </a:t>
            </a:r>
            <a:r>
              <a:rPr lang="nl-NL" err="1"/>
              <a:t>Monday</a:t>
            </a:r>
            <a:r>
              <a:rPr lang="nl-NL"/>
              <a:t> (</a:t>
            </a:r>
            <a:r>
              <a:rPr lang="nl-NL" err="1"/>
              <a:t>travelling</a:t>
            </a:r>
            <a:r>
              <a:rPr lang="nl-NL"/>
              <a:t>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038A33-B717-844B-8152-97182C90C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428999"/>
            <a:ext cx="5632246" cy="1255721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Travelling</a:t>
            </a:r>
            <a:endParaRPr lang="nl-NL" dirty="0"/>
          </a:p>
          <a:p>
            <a:r>
              <a:rPr lang="nl-NL" dirty="0"/>
              <a:t>Meeting </a:t>
            </a:r>
            <a:r>
              <a:rPr lang="nl-NL" dirty="0" err="1"/>
              <a:t>the</a:t>
            </a:r>
            <a:r>
              <a:rPr lang="nl-NL" dirty="0"/>
              <a:t> host families</a:t>
            </a:r>
          </a:p>
          <a:p>
            <a:r>
              <a:rPr lang="nl-NL" dirty="0" err="1"/>
              <a:t>Eating</a:t>
            </a:r>
            <a:r>
              <a:rPr lang="nl-NL" dirty="0"/>
              <a:t> out </a:t>
            </a:r>
            <a:r>
              <a:rPr lang="nl-NL" dirty="0" err="1"/>
              <a:t>together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EC03D8-9077-498C-86EA-41C09911F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931" y="3551115"/>
            <a:ext cx="5689069" cy="33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5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327528-BFEE-4922-99E8-20CC111D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44" y="1691"/>
            <a:ext cx="7556897" cy="685631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6D5770-EB22-1C4D-93F6-A92C91DF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nl-NL" sz="3200" dirty="0"/>
              <a:t>Day 2; </a:t>
            </a:r>
            <a:r>
              <a:rPr lang="nl-NL" sz="3200"/>
              <a:t>Tuesday</a:t>
            </a:r>
            <a:r>
              <a:rPr lang="nl-NL" sz="3200" dirty="0"/>
              <a:t> (school)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C5502-5BDA-AC40-B9C0-CF0DFAF94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Spanish school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first time</a:t>
            </a:r>
          </a:p>
          <a:p>
            <a:r>
              <a:rPr lang="nl-NL" dirty="0"/>
              <a:t>Tour </a:t>
            </a:r>
            <a:r>
              <a:rPr lang="nl-NL" dirty="0" err="1"/>
              <a:t>around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school</a:t>
            </a:r>
          </a:p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  <a:p>
            <a:r>
              <a:rPr lang="nl-NL" dirty="0"/>
              <a:t>Computer ’workshop’</a:t>
            </a:r>
          </a:p>
          <a:p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shopping </a:t>
            </a:r>
            <a:r>
              <a:rPr lang="nl-NL" dirty="0" err="1"/>
              <a:t>centre</a:t>
            </a:r>
            <a:endParaRPr lang="nl-NL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03788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00B9EE5-E5A7-4E69-A1F1-5BF0A0E07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2C334725-6E35-433F-B92D-4E897FA8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C960A6-9487-44CE-8D7C-E4B21299D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9692A-7677-4AFE-8F10-7D0CE6E6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408" y="-1"/>
            <a:ext cx="473659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08325D-878E-46B2-96A6-287389DE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240" y="2373"/>
            <a:ext cx="4636890" cy="22193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466075-C91E-407D-BFCB-3B87C1128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FCCEAA-D812-CC4F-B70A-F2356A7A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nl-NL" dirty="0"/>
              <a:t>Day 3; </a:t>
            </a:r>
            <a:r>
              <a:rPr lang="nl-NL" dirty="0" err="1"/>
              <a:t>Wednesday</a:t>
            </a:r>
            <a:r>
              <a:rPr lang="nl-NL" dirty="0"/>
              <a:t> (</a:t>
            </a:r>
            <a:r>
              <a:rPr lang="nl-NL" dirty="0" err="1"/>
              <a:t>Seville’s</a:t>
            </a:r>
            <a:r>
              <a:rPr lang="nl-NL" dirty="0"/>
              <a:t> </a:t>
            </a:r>
            <a:r>
              <a:rPr lang="nl-NL" dirty="0" err="1"/>
              <a:t>centre</a:t>
            </a:r>
            <a:r>
              <a:rPr lang="nl-NL" dirty="0"/>
              <a:t>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6BDBB1-A7C5-42B1-925F-0029F87D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CDDAB-6423-4A45-B94E-F7291E0A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66430"/>
            <a:ext cx="6423211" cy="2469043"/>
          </a:xfrm>
        </p:spPr>
        <p:txBody>
          <a:bodyPr>
            <a:normAutofit/>
          </a:bodyPr>
          <a:lstStyle/>
          <a:p>
            <a:r>
              <a:rPr lang="nl-NL" dirty="0" err="1"/>
              <a:t>Barrio</a:t>
            </a:r>
            <a:r>
              <a:rPr lang="nl-NL" dirty="0"/>
              <a:t> Santa Cruz</a:t>
            </a:r>
          </a:p>
          <a:p>
            <a:r>
              <a:rPr lang="nl-NL" dirty="0"/>
              <a:t>Royal </a:t>
            </a:r>
            <a:r>
              <a:rPr lang="nl-NL" dirty="0" err="1"/>
              <a:t>Alcázars</a:t>
            </a:r>
            <a:r>
              <a:rPr lang="nl-NL" dirty="0"/>
              <a:t> of </a:t>
            </a:r>
            <a:r>
              <a:rPr lang="nl-NL" dirty="0" err="1"/>
              <a:t>Seville</a:t>
            </a:r>
            <a:endParaRPr lang="nl-NL" dirty="0"/>
          </a:p>
          <a:p>
            <a:r>
              <a:rPr lang="nl-NL" dirty="0" err="1"/>
              <a:t>Seville</a:t>
            </a:r>
            <a:r>
              <a:rPr lang="nl-NL" dirty="0"/>
              <a:t> </a:t>
            </a:r>
            <a:r>
              <a:rPr lang="nl-NL" dirty="0" err="1"/>
              <a:t>cathedral</a:t>
            </a:r>
            <a:endParaRPr lang="nl-NL" dirty="0"/>
          </a:p>
          <a:p>
            <a:r>
              <a:rPr lang="nl-NL" dirty="0"/>
              <a:t>Leisure time</a:t>
            </a:r>
          </a:p>
          <a:p>
            <a:r>
              <a:rPr lang="nl-NL" dirty="0"/>
              <a:t>Shopping </a:t>
            </a:r>
            <a:r>
              <a:rPr lang="nl-NL" dirty="0" err="1"/>
              <a:t>Mall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D043EC-CC9F-49F8-8B7A-BAE0581A8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110" y="2321201"/>
            <a:ext cx="4636890" cy="220988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0A0A862-9533-4081-89A5-4B7EF787D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110" y="4631663"/>
            <a:ext cx="4641020" cy="22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3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000B9EE5-E5A7-4E69-A1F1-5BF0A0E07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2C334725-6E35-433F-B92D-4E897FA8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CC960A6-9487-44CE-8D7C-E4B21299D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079692A-7677-4AFE-8F10-7D0CE6E6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408" y="-1"/>
            <a:ext cx="473659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025650-2F13-4B30-9F0C-32F65B6B6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265" y="-2"/>
            <a:ext cx="4643559" cy="222503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B466075-C91E-407D-BFCB-3B87C1128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266141-2466-E24E-8856-FF477CF2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nl-NL" dirty="0"/>
              <a:t>Day 4; </a:t>
            </a:r>
            <a:r>
              <a:rPr lang="nl-NL" dirty="0" err="1"/>
              <a:t>Thursday</a:t>
            </a:r>
            <a:r>
              <a:rPr lang="nl-NL" dirty="0"/>
              <a:t> (storytelling, </a:t>
            </a:r>
            <a:r>
              <a:rPr lang="nl-NL" dirty="0" err="1"/>
              <a:t>scavenger</a:t>
            </a:r>
            <a:r>
              <a:rPr lang="nl-NL" dirty="0"/>
              <a:t> </a:t>
            </a:r>
            <a:r>
              <a:rPr lang="nl-NL" dirty="0" err="1"/>
              <a:t>hunt</a:t>
            </a:r>
            <a:r>
              <a:rPr lang="nl-NL" dirty="0"/>
              <a:t>, sightseeing)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A6BDBB1-A7C5-42B1-925F-0029F87D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C110FA-0853-4846-AACB-79B7CE6F3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4234048"/>
          </a:xfrm>
        </p:spPr>
        <p:txBody>
          <a:bodyPr>
            <a:normAutofit/>
          </a:bodyPr>
          <a:lstStyle/>
          <a:p>
            <a:r>
              <a:rPr lang="nl-NL" dirty="0"/>
              <a:t>Storytelling </a:t>
            </a:r>
            <a:r>
              <a:rPr lang="nl-NL" dirty="0" err="1"/>
              <a:t>presentation</a:t>
            </a:r>
            <a:endParaRPr lang="nl-NL" dirty="0"/>
          </a:p>
          <a:p>
            <a:r>
              <a:rPr lang="nl-NL" dirty="0"/>
              <a:t>Digital </a:t>
            </a:r>
            <a:r>
              <a:rPr lang="nl-NL" dirty="0" err="1"/>
              <a:t>functions</a:t>
            </a:r>
            <a:endParaRPr lang="nl-NL" dirty="0"/>
          </a:p>
          <a:p>
            <a:r>
              <a:rPr lang="nl-NL" dirty="0" err="1"/>
              <a:t>Scavenger</a:t>
            </a:r>
            <a:r>
              <a:rPr lang="nl-NL" dirty="0"/>
              <a:t> </a:t>
            </a:r>
            <a:r>
              <a:rPr lang="nl-NL" dirty="0" err="1"/>
              <a:t>hunt</a:t>
            </a:r>
            <a:endParaRPr lang="nl-NL" dirty="0"/>
          </a:p>
          <a:p>
            <a:r>
              <a:rPr lang="nl-NL" dirty="0" err="1"/>
              <a:t>Bittersweet</a:t>
            </a:r>
            <a:r>
              <a:rPr lang="nl-NL" dirty="0"/>
              <a:t>	</a:t>
            </a:r>
          </a:p>
          <a:p>
            <a:r>
              <a:rPr lang="nl-NL" dirty="0" err="1"/>
              <a:t>Poetry</a:t>
            </a:r>
            <a:endParaRPr lang="nl-NL" dirty="0"/>
          </a:p>
          <a:p>
            <a:r>
              <a:rPr lang="nl-NL" dirty="0"/>
              <a:t>Lunch</a:t>
            </a:r>
          </a:p>
          <a:p>
            <a:r>
              <a:rPr lang="nl-NL" dirty="0"/>
              <a:t>City </a:t>
            </a:r>
            <a:r>
              <a:rPr lang="nl-NL" dirty="0" err="1"/>
              <a:t>centre</a:t>
            </a:r>
            <a:endParaRPr lang="nl-NL" dirty="0"/>
          </a:p>
          <a:p>
            <a:endParaRPr lang="nl-NL" dirty="0"/>
          </a:p>
          <a:p>
            <a:r>
              <a:rPr lang="nl-NL" dirty="0"/>
              <a:t>Day 5 - </a:t>
            </a:r>
            <a:r>
              <a:rPr lang="nl-NL" dirty="0" err="1"/>
              <a:t>Departure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D60DE2-4C6D-47CC-B4B6-AC4E6C123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495" y="2322650"/>
            <a:ext cx="4637505" cy="22126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FC84EEC-77E1-4E39-B67C-5F9F3FADD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286" y="4632960"/>
            <a:ext cx="4633714" cy="22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374B17-01F6-ED44-87FA-62CB2DA9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we </a:t>
            </a:r>
            <a:r>
              <a:rPr lang="nl-NL" dirty="0" err="1"/>
              <a:t>learned</a:t>
            </a:r>
            <a:endParaRPr lang="nl-N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EFD1E-86F6-4742-AF33-7FC4C888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86" y="2871000"/>
            <a:ext cx="5632246" cy="2469043"/>
          </a:xfrm>
        </p:spPr>
        <p:txBody>
          <a:bodyPr>
            <a:normAutofit/>
          </a:bodyPr>
          <a:lstStyle/>
          <a:p>
            <a:r>
              <a:rPr lang="nl-NL" dirty="0"/>
              <a:t>Storytelling		</a:t>
            </a:r>
          </a:p>
          <a:p>
            <a:r>
              <a:rPr lang="nl-NL" dirty="0"/>
              <a:t>English</a:t>
            </a:r>
          </a:p>
          <a:p>
            <a:r>
              <a:rPr lang="nl-NL" dirty="0"/>
              <a:t>International </a:t>
            </a:r>
            <a:r>
              <a:rPr lang="nl-NL" dirty="0" err="1"/>
              <a:t>collaboration</a:t>
            </a:r>
            <a:r>
              <a:rPr lang="nl-NL" dirty="0"/>
              <a:t>	</a:t>
            </a:r>
          </a:p>
          <a:p>
            <a:r>
              <a:rPr lang="nl-NL" dirty="0"/>
              <a:t>Spanish culture</a:t>
            </a:r>
          </a:p>
          <a:p>
            <a:r>
              <a:rPr lang="nl-NL" dirty="0"/>
              <a:t>School systems in different </a:t>
            </a:r>
            <a:r>
              <a:rPr lang="nl-NL" dirty="0" err="1"/>
              <a:t>countries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801AE6-A943-42B3-AB7F-ECB8DBF74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900" y="983166"/>
            <a:ext cx="4712292" cy="28389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2BFCA0B-8E72-40D1-AC1B-BC6B098CA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421" y="4306718"/>
            <a:ext cx="4723771" cy="20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2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F508BC2-D0E6-462C-8817-CF53BC4D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45E99BE-4C07-4385-A20F-E6878FCB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8CE3CF-ACF3-4369-AC4C-5F9ADE71E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622F9-95FA-4AAD-9498-8E3D6C96A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733DCD-FF25-A34F-96E9-0FD9E4A0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nl-NL" dirty="0" err="1"/>
              <a:t>Conclusion</a:t>
            </a:r>
            <a:endParaRPr lang="nl-NL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D6E812-7831-40CE-93CF-E0EBB852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92F81-99B1-8B48-897C-7EC3AB41A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510303"/>
            <a:ext cx="6106979" cy="1467533"/>
          </a:xfrm>
        </p:spPr>
        <p:txBody>
          <a:bodyPr>
            <a:normAutofit/>
          </a:bodyPr>
          <a:lstStyle/>
          <a:p>
            <a:r>
              <a:rPr lang="nl-NL" dirty="0"/>
              <a:t>Great week</a:t>
            </a:r>
          </a:p>
          <a:p>
            <a:r>
              <a:rPr lang="nl-NL" dirty="0" err="1"/>
              <a:t>Learned</a:t>
            </a:r>
            <a:r>
              <a:rPr lang="nl-NL" dirty="0"/>
              <a:t> a lot</a:t>
            </a:r>
          </a:p>
          <a:p>
            <a:r>
              <a:rPr lang="nl-NL" dirty="0"/>
              <a:t>Met a lot of </a:t>
            </a:r>
            <a:r>
              <a:rPr lang="nl-NL" dirty="0" err="1"/>
              <a:t>great</a:t>
            </a:r>
            <a:r>
              <a:rPr lang="nl-NL" dirty="0"/>
              <a:t> </a:t>
            </a:r>
            <a:r>
              <a:rPr lang="nl-NL" dirty="0" err="1"/>
              <a:t>people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3310E5-E6A7-41FE-B9CB-DE6D6FE73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556" y="475596"/>
            <a:ext cx="4509216" cy="35209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C0CCB41-4DA8-40B7-92A2-7993B82D6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556" y="4150596"/>
            <a:ext cx="1658341" cy="222349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ECADD24-44B8-4E57-916B-007DEA8CF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868" y="4150596"/>
            <a:ext cx="2669904" cy="22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D0967-F9B4-F54E-BEE1-26719232E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answers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9B9D59-9052-D548-B062-C4A2128AC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Does </a:t>
            </a:r>
            <a:r>
              <a:rPr lang="nl-NL" dirty="0" err="1"/>
              <a:t>anybody</a:t>
            </a:r>
            <a:r>
              <a:rPr lang="nl-NL" dirty="0"/>
              <a:t> have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087798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139</Words>
  <Application>Microsoft Office PowerPoint</Application>
  <PresentationFormat>Breedbeeld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Berlijn</vt:lpstr>
      <vt:lpstr>Erasmus+ exchange Spain </vt:lpstr>
      <vt:lpstr>Day 1; Monday (travelling)</vt:lpstr>
      <vt:lpstr>Day 2; Tuesday (school)</vt:lpstr>
      <vt:lpstr>Day 3; Wednesday (Seville’s centre)</vt:lpstr>
      <vt:lpstr>Day 4; Thursday (storytelling, scavenger hunt, sightseeing)</vt:lpstr>
      <vt:lpstr>What we learned</vt:lpstr>
      <vt:lpstr>Conclusion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exchange Spain</dc:title>
  <dc:creator>Hagendijk, Mels</dc:creator>
  <cp:lastModifiedBy>Joop van Hout</cp:lastModifiedBy>
  <cp:revision>10</cp:revision>
  <dcterms:created xsi:type="dcterms:W3CDTF">2019-12-16T20:54:15Z</dcterms:created>
  <dcterms:modified xsi:type="dcterms:W3CDTF">2021-02-20T13:57:02Z</dcterms:modified>
</cp:coreProperties>
</file>