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4" r:id="rId4"/>
    <p:sldId id="273" r:id="rId5"/>
    <p:sldId id="258" r:id="rId6"/>
    <p:sldId id="275" r:id="rId7"/>
    <p:sldId id="261" r:id="rId8"/>
    <p:sldId id="266" r:id="rId9"/>
    <p:sldId id="267" r:id="rId10"/>
    <p:sldId id="262" r:id="rId11"/>
    <p:sldId id="271" r:id="rId12"/>
    <p:sldId id="259" r:id="rId13"/>
    <p:sldId id="263" r:id="rId14"/>
    <p:sldId id="272" r:id="rId15"/>
    <p:sldId id="264" r:id="rId16"/>
    <p:sldId id="277" r:id="rId17"/>
    <p:sldId id="276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39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82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03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52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54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36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59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95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6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58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5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19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6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88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4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99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3422-1DDB-C344-84C2-9D9285FD666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9ED5-77B2-B147-8BD4-0E758CA335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02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316067-31BB-304C-9D9B-21FBA3578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ERASMUS+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D9E0CC-4A1E-C848-9E35-D37EFCD01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err="1"/>
              <a:t>Italy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9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23705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AE49B-B1B8-6B45-9443-0A88D90F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580" y="486788"/>
            <a:ext cx="8482988" cy="10225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 Wednesday we went on trip to </a:t>
            </a:r>
            <a:r>
              <a:rPr lang="en-US" dirty="0" err="1"/>
              <a:t>Partschinser</a:t>
            </a:r>
            <a:r>
              <a:rPr lang="en-US" dirty="0"/>
              <a:t> Waterfall. In the evening we participated in dumplings competition.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FC4C6B-B1EB-BB44-B4FE-7EC05C5B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89" y="1847631"/>
            <a:ext cx="3903486" cy="292406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DCDA02-C587-A649-80BC-0F60790BD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93" y="3150914"/>
            <a:ext cx="3903486" cy="29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81B59AF-ABBA-EE45-8C41-D29DBC3C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2" y="762000"/>
            <a:ext cx="7399283" cy="5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25918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509F6B-4D46-1546-BD66-404C7F67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7" y="453738"/>
            <a:ext cx="8978748" cy="10555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 Thursday we finished the work on the project and visited the VIP. Coop.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0582DC4-4C71-9B4A-AAC9-894D1370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89" y="1608918"/>
            <a:ext cx="6201103" cy="46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4145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509F6B-4D46-1546-BD66-404C7F67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046" y="571340"/>
            <a:ext cx="8978748" cy="10555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 Friday we were sightseeing Milan.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53D565C-0285-974E-A6AE-34453DE2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06" y="1626912"/>
            <a:ext cx="3861394" cy="289253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F184F56-9922-BD46-AB3D-72F3DD14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7" y="2889966"/>
            <a:ext cx="3861394" cy="28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22722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78AC7F-EF05-6849-9CFB-7F8F03CB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47" y="599291"/>
            <a:ext cx="8460953" cy="68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Saturday we returned to Poland.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5A5778-F555-AB4C-88E2-2FCEE535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42" y="1637422"/>
            <a:ext cx="3777209" cy="282947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BDFF9DE-D452-4D4C-AB17-9F0447BE1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797" y="2850928"/>
            <a:ext cx="3777209" cy="28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7027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8A3842-7F34-6B4A-BD5F-4A19F064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057" y="574923"/>
            <a:ext cx="9243152" cy="9784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 Monday we had a flight from Warsaw to Bologna.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A08B83-A9B1-5841-90EF-9F365793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233" y="1321676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4928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8A3842-7F34-6B4A-BD5F-4A19F064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057" y="574923"/>
            <a:ext cx="9243152" cy="9784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 Monday we went to Verona, where we explored the city. We saw sights like the House of Juliet and the amphitheater.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B6B706-98AF-7849-B765-0EBA0D13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5" y="1695311"/>
            <a:ext cx="6117021" cy="45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0C5A8B5-BE60-5943-9D24-5611A15E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70034"/>
            <a:ext cx="7609490" cy="57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58C54-9348-5345-8678-5BA7920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60" y="24142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30650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AB6A2B-27BE-B14B-B39E-F969EBB9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910" y="453738"/>
            <a:ext cx="9104275" cy="10886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On Tuesday I prepared an interview with Elias about his visit in Poland. In the afternoon we went whole group on the hiking trip from </a:t>
            </a:r>
            <a:r>
              <a:rPr lang="en-US" dirty="0" err="1"/>
              <a:t>Tartsch</a:t>
            </a:r>
            <a:r>
              <a:rPr lang="en-US" dirty="0"/>
              <a:t> via </a:t>
            </a:r>
            <a:r>
              <a:rPr lang="en-US" dirty="0" err="1"/>
              <a:t>Ganglegg</a:t>
            </a:r>
            <a:r>
              <a:rPr lang="en-US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09CAF-6A16-2349-8614-ABD45C80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89" y="1542362"/>
            <a:ext cx="6379780" cy="47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0088BEF-7649-B44E-A2D7-529BFB35D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338" y="713389"/>
            <a:ext cx="7241628" cy="5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{0327C5EC-0A3B-9543-AB9E-DCBBD2943C9E}tf10001122</Template>
  <TotalTime>131</TotalTime>
  <Words>125</Words>
  <Application>Microsoft Macintosh PowerPoint</Application>
  <PresentationFormat>Panoramiczny</PresentationFormat>
  <Paragraphs>16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Tw Cen MT</vt:lpstr>
      <vt:lpstr>Obwód</vt:lpstr>
      <vt:lpstr>ERASMUS+</vt:lpstr>
      <vt:lpstr>SUNDAY</vt:lpstr>
      <vt:lpstr>Prezentacja programu PowerPoint</vt:lpstr>
      <vt:lpstr>MONDAY</vt:lpstr>
      <vt:lpstr>Prezentacja programu PowerPoint</vt:lpstr>
      <vt:lpstr>Prezentacja programu PowerPoint</vt:lpstr>
      <vt:lpstr>TUESDAY</vt:lpstr>
      <vt:lpstr>Prezentacja programu PowerPoint</vt:lpstr>
      <vt:lpstr>Prezentacja programu PowerPoint</vt:lpstr>
      <vt:lpstr>WEDNESDAY</vt:lpstr>
      <vt:lpstr>Prezentacja programu PowerPoint</vt:lpstr>
      <vt:lpstr>Prezentacja programu PowerPoint</vt:lpstr>
      <vt:lpstr>THURSDAY</vt:lpstr>
      <vt:lpstr>Prezentacja programu PowerPoint</vt:lpstr>
      <vt:lpstr>FRIDAY</vt:lpstr>
      <vt:lpstr>Prezentacja programu PowerPoint</vt:lpstr>
      <vt:lpstr>SATURDAY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Morawska Julia</dc:creator>
  <cp:lastModifiedBy>Morawska Julia</cp:lastModifiedBy>
  <cp:revision>18</cp:revision>
  <dcterms:created xsi:type="dcterms:W3CDTF">2022-04-10T16:37:44Z</dcterms:created>
  <dcterms:modified xsi:type="dcterms:W3CDTF">2022-05-24T18:59:01Z</dcterms:modified>
</cp:coreProperties>
</file>